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25" r:id="rId4"/>
    <p:sldMasterId id="2147483975" r:id="rId5"/>
    <p:sldMasterId id="2147483943" r:id="rId6"/>
    <p:sldMasterId id="2147483994" r:id="rId7"/>
    <p:sldMasterId id="2147483952" r:id="rId8"/>
    <p:sldMasterId id="2147484003" r:id="rId9"/>
    <p:sldMasterId id="2147484022" r:id="rId10"/>
  </p:sldMasterIdLst>
  <p:notesMasterIdLst>
    <p:notesMasterId r:id="rId54"/>
  </p:notesMasterIdLst>
  <p:handoutMasterIdLst>
    <p:handoutMasterId r:id="rId55"/>
  </p:handoutMasterIdLst>
  <p:sldIdLst>
    <p:sldId id="350" r:id="rId11"/>
    <p:sldId id="1072" r:id="rId12"/>
    <p:sldId id="828" r:id="rId13"/>
    <p:sldId id="852" r:id="rId14"/>
    <p:sldId id="1782" r:id="rId15"/>
    <p:sldId id="367" r:id="rId16"/>
    <p:sldId id="258" r:id="rId17"/>
    <p:sldId id="282" r:id="rId18"/>
    <p:sldId id="1783" r:id="rId19"/>
    <p:sldId id="1804" r:id="rId20"/>
    <p:sldId id="256" r:id="rId21"/>
    <p:sldId id="1832" r:id="rId22"/>
    <p:sldId id="1833" r:id="rId23"/>
    <p:sldId id="1849" r:id="rId24"/>
    <p:sldId id="1851" r:id="rId25"/>
    <p:sldId id="1850" r:id="rId26"/>
    <p:sldId id="1852" r:id="rId27"/>
    <p:sldId id="270" r:id="rId28"/>
    <p:sldId id="1835" r:id="rId29"/>
    <p:sldId id="1821" r:id="rId30"/>
    <p:sldId id="1813" r:id="rId31"/>
    <p:sldId id="1824" r:id="rId32"/>
    <p:sldId id="1828" r:id="rId33"/>
    <p:sldId id="1822" r:id="rId34"/>
    <p:sldId id="1838" r:id="rId35"/>
    <p:sldId id="1815" r:id="rId36"/>
    <p:sldId id="1837" r:id="rId37"/>
    <p:sldId id="1839" r:id="rId38"/>
    <p:sldId id="1845" r:id="rId39"/>
    <p:sldId id="1846" r:id="rId40"/>
    <p:sldId id="1840" r:id="rId41"/>
    <p:sldId id="1847" r:id="rId42"/>
    <p:sldId id="1848" r:id="rId43"/>
    <p:sldId id="1819" r:id="rId44"/>
    <p:sldId id="1820" r:id="rId45"/>
    <p:sldId id="1841" r:id="rId46"/>
    <p:sldId id="310" r:id="rId47"/>
    <p:sldId id="257" r:id="rId48"/>
    <p:sldId id="313" r:id="rId49"/>
    <p:sldId id="1842" r:id="rId50"/>
    <p:sldId id="1844" r:id="rId51"/>
    <p:sldId id="1843" r:id="rId52"/>
    <p:sldId id="1831"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p15:clr>
            <a:srgbClr val="A4A3A4"/>
          </p15:clr>
        </p15:guide>
        <p15:guide id="2" pos="2880">
          <p15:clr>
            <a:srgbClr val="A4A3A4"/>
          </p15:clr>
        </p15:guide>
        <p15:guide id="3" orient="horz" pos="1619">
          <p15:clr>
            <a:srgbClr val="A4A3A4"/>
          </p15:clr>
        </p15:guide>
      </p15:sldGuideLst>
    </p:ext>
    <p:ext uri="{2D200454-40CA-4A62-9FC3-DE9A4176ACB9}">
      <p15:notesGuideLst xmlns:p15="http://schemas.microsoft.com/office/powerpoint/2012/main">
        <p15:guide id="1" orient="horz" pos="2881">
          <p15:clr>
            <a:srgbClr val="A4A3A4"/>
          </p15:clr>
        </p15:guide>
        <p15:guide id="2" pos="2160">
          <p15:clr>
            <a:srgbClr val="A4A3A4"/>
          </p15:clr>
        </p15:guide>
        <p15:guide id="3" orient="horz" pos="287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3856"/>
    <a:srgbClr val="262626"/>
    <a:srgbClr val="9EC62C"/>
    <a:srgbClr val="19BBB7"/>
    <a:srgbClr val="00517E"/>
    <a:srgbClr val="04304B"/>
    <a:srgbClr val="1F344C"/>
    <a:srgbClr val="294665"/>
    <a:srgbClr val="08649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52" autoAdjust="0"/>
    <p:restoredTop sz="93883" autoAdjust="0"/>
  </p:normalViewPr>
  <p:slideViewPr>
    <p:cSldViewPr snapToGrid="0" snapToObjects="1" showGuides="1">
      <p:cViewPr varScale="1">
        <p:scale>
          <a:sx n="114" d="100"/>
          <a:sy n="114" d="100"/>
        </p:scale>
        <p:origin x="730" y="86"/>
      </p:cViewPr>
      <p:guideLst>
        <p:guide orient="horz" pos="1616"/>
        <p:guide pos="2880"/>
        <p:guide orient="horz" pos="161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p:scale>
          <a:sx n="100" d="100"/>
          <a:sy n="100" d="100"/>
        </p:scale>
        <p:origin x="2016" y="-966"/>
      </p:cViewPr>
      <p:guideLst>
        <p:guide orient="horz" pos="2881"/>
        <p:guide pos="2160"/>
        <p:guide orient="horz" pos="287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5-04T08:08:54.378" idx="3">
    <p:pos x="10" y="10"/>
    <p:text>Add Asian companies</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493E07-B441-4B54-BA00-097917A4FEA2}"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A7B9C4E-6E9A-42C5-911F-1BDF500A353B}">
      <dgm:prSet phldrT="[Text]"/>
      <dgm:spPr>
        <a:solidFill>
          <a:srgbClr val="92D050"/>
        </a:solidFill>
      </dgm:spPr>
      <dgm:t>
        <a:bodyPr/>
        <a:lstStyle/>
        <a:p>
          <a:r>
            <a:rPr lang="en-US" dirty="0"/>
            <a:t>Predictive Modeling</a:t>
          </a:r>
        </a:p>
      </dgm:t>
    </dgm:pt>
    <dgm:pt modelId="{6AFA63C5-2F32-479E-B930-A9BAB8A8450F}" type="parTrans" cxnId="{663982F0-D241-469D-A99D-56E5572EE836}">
      <dgm:prSet/>
      <dgm:spPr/>
      <dgm:t>
        <a:bodyPr/>
        <a:lstStyle/>
        <a:p>
          <a:endParaRPr lang="en-US"/>
        </a:p>
      </dgm:t>
    </dgm:pt>
    <dgm:pt modelId="{02C6B7F7-D7AC-4051-9106-BD0723126528}" type="sibTrans" cxnId="{663982F0-D241-469D-A99D-56E5572EE836}">
      <dgm:prSet/>
      <dgm:spPr/>
      <dgm:t>
        <a:bodyPr/>
        <a:lstStyle/>
        <a:p>
          <a:endParaRPr lang="en-US"/>
        </a:p>
      </dgm:t>
    </dgm:pt>
    <dgm:pt modelId="{4170F229-5315-469F-9FDA-3DE84362528C}">
      <dgm:prSet phldrT="[Text]"/>
      <dgm:spPr/>
      <dgm:t>
        <a:bodyPr/>
        <a:lstStyle/>
        <a:p>
          <a:r>
            <a:rPr lang="en-US" dirty="0"/>
            <a:t>Outlier Detection</a:t>
          </a:r>
        </a:p>
      </dgm:t>
    </dgm:pt>
    <dgm:pt modelId="{A77FA730-C903-4977-BA3C-5CB6F547C109}" type="parTrans" cxnId="{A94DAA90-7EAC-40C8-8024-698CA4C10590}">
      <dgm:prSet/>
      <dgm:spPr/>
      <dgm:t>
        <a:bodyPr/>
        <a:lstStyle/>
        <a:p>
          <a:endParaRPr lang="en-US"/>
        </a:p>
      </dgm:t>
    </dgm:pt>
    <dgm:pt modelId="{63287599-FF5C-4052-8667-CA70F49180C2}" type="sibTrans" cxnId="{A94DAA90-7EAC-40C8-8024-698CA4C10590}">
      <dgm:prSet/>
      <dgm:spPr/>
      <dgm:t>
        <a:bodyPr/>
        <a:lstStyle/>
        <a:p>
          <a:endParaRPr lang="en-US"/>
        </a:p>
      </dgm:t>
    </dgm:pt>
    <dgm:pt modelId="{9897CC48-D030-4B4E-93EF-F21AD2A2DE41}">
      <dgm:prSet phldrT="[Text]"/>
      <dgm:spPr/>
      <dgm:t>
        <a:bodyPr/>
        <a:lstStyle/>
        <a:p>
          <a:r>
            <a:rPr lang="en-US" dirty="0"/>
            <a:t>Network Analysis</a:t>
          </a:r>
        </a:p>
      </dgm:t>
    </dgm:pt>
    <dgm:pt modelId="{55893496-ABB0-496F-9C14-D7E16A4AFC75}" type="parTrans" cxnId="{9182744E-4E5B-4EF2-8692-C9545259AC26}">
      <dgm:prSet/>
      <dgm:spPr/>
      <dgm:t>
        <a:bodyPr/>
        <a:lstStyle/>
        <a:p>
          <a:endParaRPr lang="en-US"/>
        </a:p>
      </dgm:t>
    </dgm:pt>
    <dgm:pt modelId="{608F6110-03A9-4524-971B-BDA6FE6A0F67}" type="sibTrans" cxnId="{9182744E-4E5B-4EF2-8692-C9545259AC26}">
      <dgm:prSet/>
      <dgm:spPr/>
      <dgm:t>
        <a:bodyPr/>
        <a:lstStyle/>
        <a:p>
          <a:endParaRPr lang="en-US"/>
        </a:p>
      </dgm:t>
    </dgm:pt>
    <dgm:pt modelId="{520664F4-D654-4D81-AE08-D25D11B9106C}">
      <dgm:prSet phldrT="[Text]"/>
      <dgm:spPr/>
      <dgm:t>
        <a:bodyPr/>
        <a:lstStyle/>
        <a:p>
          <a:r>
            <a:rPr lang="en-US" dirty="0"/>
            <a:t>Text Mining</a:t>
          </a:r>
        </a:p>
      </dgm:t>
    </dgm:pt>
    <dgm:pt modelId="{E96B86CF-4E54-41E3-8E53-016CF8898662}" type="parTrans" cxnId="{FB7688C7-A2A0-4292-ACF7-D7633158AE0E}">
      <dgm:prSet/>
      <dgm:spPr/>
      <dgm:t>
        <a:bodyPr/>
        <a:lstStyle/>
        <a:p>
          <a:endParaRPr lang="en-US"/>
        </a:p>
      </dgm:t>
    </dgm:pt>
    <dgm:pt modelId="{252AC028-1DEB-431A-AE74-7B83E6382395}" type="sibTrans" cxnId="{FB7688C7-A2A0-4292-ACF7-D7633158AE0E}">
      <dgm:prSet/>
      <dgm:spPr/>
      <dgm:t>
        <a:bodyPr/>
        <a:lstStyle/>
        <a:p>
          <a:endParaRPr lang="en-US"/>
        </a:p>
      </dgm:t>
    </dgm:pt>
    <dgm:pt modelId="{7E234463-7DB4-422A-A696-CC0ABB587CAE}" type="pres">
      <dgm:prSet presAssocID="{C5493E07-B441-4B54-BA00-097917A4FEA2}" presName="matrix" presStyleCnt="0">
        <dgm:presLayoutVars>
          <dgm:chMax val="1"/>
          <dgm:dir/>
          <dgm:resizeHandles val="exact"/>
        </dgm:presLayoutVars>
      </dgm:prSet>
      <dgm:spPr/>
    </dgm:pt>
    <dgm:pt modelId="{BF554885-6C01-4D23-B30B-D34F38940EE5}" type="pres">
      <dgm:prSet presAssocID="{C5493E07-B441-4B54-BA00-097917A4FEA2}" presName="axisShape" presStyleLbl="bgShp" presStyleIdx="0" presStyleCnt="1"/>
      <dgm:spPr/>
    </dgm:pt>
    <dgm:pt modelId="{7CC5CB27-5412-4D5F-ADDF-BAC3DA460096}" type="pres">
      <dgm:prSet presAssocID="{C5493E07-B441-4B54-BA00-097917A4FEA2}" presName="rect1" presStyleLbl="node1" presStyleIdx="0" presStyleCnt="4">
        <dgm:presLayoutVars>
          <dgm:chMax val="0"/>
          <dgm:chPref val="0"/>
          <dgm:bulletEnabled val="1"/>
        </dgm:presLayoutVars>
      </dgm:prSet>
      <dgm:spPr/>
    </dgm:pt>
    <dgm:pt modelId="{E5579B12-0A8A-44BC-A505-7E9557CDC28A}" type="pres">
      <dgm:prSet presAssocID="{C5493E07-B441-4B54-BA00-097917A4FEA2}" presName="rect2" presStyleLbl="node1" presStyleIdx="1" presStyleCnt="4">
        <dgm:presLayoutVars>
          <dgm:chMax val="0"/>
          <dgm:chPref val="0"/>
          <dgm:bulletEnabled val="1"/>
        </dgm:presLayoutVars>
      </dgm:prSet>
      <dgm:spPr/>
    </dgm:pt>
    <dgm:pt modelId="{5C2737DC-0A5F-4268-9E6F-BA01C29F2AB1}" type="pres">
      <dgm:prSet presAssocID="{C5493E07-B441-4B54-BA00-097917A4FEA2}" presName="rect3" presStyleLbl="node1" presStyleIdx="2" presStyleCnt="4">
        <dgm:presLayoutVars>
          <dgm:chMax val="0"/>
          <dgm:chPref val="0"/>
          <dgm:bulletEnabled val="1"/>
        </dgm:presLayoutVars>
      </dgm:prSet>
      <dgm:spPr/>
    </dgm:pt>
    <dgm:pt modelId="{39C819F2-B65D-4EE4-9BFA-D8FA72989143}" type="pres">
      <dgm:prSet presAssocID="{C5493E07-B441-4B54-BA00-097917A4FEA2}" presName="rect4" presStyleLbl="node1" presStyleIdx="3" presStyleCnt="4">
        <dgm:presLayoutVars>
          <dgm:chMax val="0"/>
          <dgm:chPref val="0"/>
          <dgm:bulletEnabled val="1"/>
        </dgm:presLayoutVars>
      </dgm:prSet>
      <dgm:spPr/>
    </dgm:pt>
  </dgm:ptLst>
  <dgm:cxnLst>
    <dgm:cxn modelId="{329E491B-B96B-4009-BC90-B38CF2678ECB}" type="presOf" srcId="{520664F4-D654-4D81-AE08-D25D11B9106C}" destId="{39C819F2-B65D-4EE4-9BFA-D8FA72989143}" srcOrd="0" destOrd="0" presId="urn:microsoft.com/office/officeart/2005/8/layout/matrix2"/>
    <dgm:cxn modelId="{71055D33-C515-4BD9-8B53-2FE83E588969}" type="presOf" srcId="{9A7B9C4E-6E9A-42C5-911F-1BDF500A353B}" destId="{7CC5CB27-5412-4D5F-ADDF-BAC3DA460096}" srcOrd="0" destOrd="0" presId="urn:microsoft.com/office/officeart/2005/8/layout/matrix2"/>
    <dgm:cxn modelId="{9182744E-4E5B-4EF2-8692-C9545259AC26}" srcId="{C5493E07-B441-4B54-BA00-097917A4FEA2}" destId="{9897CC48-D030-4B4E-93EF-F21AD2A2DE41}" srcOrd="2" destOrd="0" parTransId="{55893496-ABB0-496F-9C14-D7E16A4AFC75}" sibTransId="{608F6110-03A9-4524-971B-BDA6FE6A0F67}"/>
    <dgm:cxn modelId="{A94DAA90-7EAC-40C8-8024-698CA4C10590}" srcId="{C5493E07-B441-4B54-BA00-097917A4FEA2}" destId="{4170F229-5315-469F-9FDA-3DE84362528C}" srcOrd="1" destOrd="0" parTransId="{A77FA730-C903-4977-BA3C-5CB6F547C109}" sibTransId="{63287599-FF5C-4052-8667-CA70F49180C2}"/>
    <dgm:cxn modelId="{078513A0-3816-4C9B-B3EF-468B7797A890}" type="presOf" srcId="{C5493E07-B441-4B54-BA00-097917A4FEA2}" destId="{7E234463-7DB4-422A-A696-CC0ABB587CAE}" srcOrd="0" destOrd="0" presId="urn:microsoft.com/office/officeart/2005/8/layout/matrix2"/>
    <dgm:cxn modelId="{59F738B1-3BE9-49B0-B152-1C9F38B0197F}" type="presOf" srcId="{4170F229-5315-469F-9FDA-3DE84362528C}" destId="{E5579B12-0A8A-44BC-A505-7E9557CDC28A}" srcOrd="0" destOrd="0" presId="urn:microsoft.com/office/officeart/2005/8/layout/matrix2"/>
    <dgm:cxn modelId="{FB7688C7-A2A0-4292-ACF7-D7633158AE0E}" srcId="{C5493E07-B441-4B54-BA00-097917A4FEA2}" destId="{520664F4-D654-4D81-AE08-D25D11B9106C}" srcOrd="3" destOrd="0" parTransId="{E96B86CF-4E54-41E3-8E53-016CF8898662}" sibTransId="{252AC028-1DEB-431A-AE74-7B83E6382395}"/>
    <dgm:cxn modelId="{7A8842D8-B0BD-48CA-9D15-48FF8392F638}" type="presOf" srcId="{9897CC48-D030-4B4E-93EF-F21AD2A2DE41}" destId="{5C2737DC-0A5F-4268-9E6F-BA01C29F2AB1}" srcOrd="0" destOrd="0" presId="urn:microsoft.com/office/officeart/2005/8/layout/matrix2"/>
    <dgm:cxn modelId="{663982F0-D241-469D-A99D-56E5572EE836}" srcId="{C5493E07-B441-4B54-BA00-097917A4FEA2}" destId="{9A7B9C4E-6E9A-42C5-911F-1BDF500A353B}" srcOrd="0" destOrd="0" parTransId="{6AFA63C5-2F32-479E-B930-A9BAB8A8450F}" sibTransId="{02C6B7F7-D7AC-4051-9106-BD0723126528}"/>
    <dgm:cxn modelId="{26079393-10DD-43D1-AC4B-E76F115432AE}" type="presParOf" srcId="{7E234463-7DB4-422A-A696-CC0ABB587CAE}" destId="{BF554885-6C01-4D23-B30B-D34F38940EE5}" srcOrd="0" destOrd="0" presId="urn:microsoft.com/office/officeart/2005/8/layout/matrix2"/>
    <dgm:cxn modelId="{0769D201-60FA-44A9-964A-A3A321FBD7F1}" type="presParOf" srcId="{7E234463-7DB4-422A-A696-CC0ABB587CAE}" destId="{7CC5CB27-5412-4D5F-ADDF-BAC3DA460096}" srcOrd="1" destOrd="0" presId="urn:microsoft.com/office/officeart/2005/8/layout/matrix2"/>
    <dgm:cxn modelId="{C72C219B-82CD-4F3E-A42E-F966F30E3236}" type="presParOf" srcId="{7E234463-7DB4-422A-A696-CC0ABB587CAE}" destId="{E5579B12-0A8A-44BC-A505-7E9557CDC28A}" srcOrd="2" destOrd="0" presId="urn:microsoft.com/office/officeart/2005/8/layout/matrix2"/>
    <dgm:cxn modelId="{DAD1A847-23C7-4471-ABF2-E9B7CEC112D3}" type="presParOf" srcId="{7E234463-7DB4-422A-A696-CC0ABB587CAE}" destId="{5C2737DC-0A5F-4268-9E6F-BA01C29F2AB1}" srcOrd="3" destOrd="0" presId="urn:microsoft.com/office/officeart/2005/8/layout/matrix2"/>
    <dgm:cxn modelId="{6A1F52DA-29A8-44FB-9426-4B7B3D387DC8}" type="presParOf" srcId="{7E234463-7DB4-422A-A696-CC0ABB587CAE}" destId="{39C819F2-B65D-4EE4-9BFA-D8FA7298914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75E2E-109C-42FD-9272-BFE36B42911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91814DE-3FAB-4DD8-B156-E878752DA67A}">
      <dgm:prSet phldrT="[Text]"/>
      <dgm:spPr/>
      <dgm:t>
        <a:bodyPr/>
        <a:lstStyle/>
        <a:p>
          <a:r>
            <a:rPr lang="en-US" dirty="0"/>
            <a:t>Adjusted Gross Income Decile</a:t>
          </a:r>
        </a:p>
      </dgm:t>
    </dgm:pt>
    <dgm:pt modelId="{DAFC089D-5FED-4A5E-B2C3-75040E8C29D6}" type="parTrans" cxnId="{3C19ACA3-4080-493B-B48C-B4B9CD693A56}">
      <dgm:prSet/>
      <dgm:spPr/>
      <dgm:t>
        <a:bodyPr/>
        <a:lstStyle/>
        <a:p>
          <a:endParaRPr lang="en-US"/>
        </a:p>
      </dgm:t>
    </dgm:pt>
    <dgm:pt modelId="{9D4CD5FA-C566-4372-B493-CF5315C73037}" type="sibTrans" cxnId="{3C19ACA3-4080-493B-B48C-B4B9CD693A56}">
      <dgm:prSet/>
      <dgm:spPr/>
      <dgm:t>
        <a:bodyPr/>
        <a:lstStyle/>
        <a:p>
          <a:endParaRPr lang="en-US"/>
        </a:p>
      </dgm:t>
    </dgm:pt>
    <dgm:pt modelId="{1103F295-0C2E-46E2-B6E8-11D188A7D5B0}">
      <dgm:prSet phldrT="[Text]"/>
      <dgm:spPr/>
      <dgm:t>
        <a:bodyPr/>
        <a:lstStyle/>
        <a:p>
          <a:r>
            <a:rPr lang="en-US" dirty="0"/>
            <a:t>Tax liability due</a:t>
          </a:r>
        </a:p>
      </dgm:t>
    </dgm:pt>
    <dgm:pt modelId="{460F05C4-FF0D-4353-A40A-583243479AD3}" type="parTrans" cxnId="{34ED5A56-18A1-4132-BE7B-B0B5C2F9806B}">
      <dgm:prSet/>
      <dgm:spPr/>
      <dgm:t>
        <a:bodyPr/>
        <a:lstStyle/>
        <a:p>
          <a:endParaRPr lang="en-US"/>
        </a:p>
      </dgm:t>
    </dgm:pt>
    <dgm:pt modelId="{368395B0-4672-4307-81D7-A01754734524}" type="sibTrans" cxnId="{34ED5A56-18A1-4132-BE7B-B0B5C2F9806B}">
      <dgm:prSet/>
      <dgm:spPr/>
      <dgm:t>
        <a:bodyPr/>
        <a:lstStyle/>
        <a:p>
          <a:endParaRPr lang="en-US"/>
        </a:p>
      </dgm:t>
    </dgm:pt>
    <dgm:pt modelId="{E5DC55B2-FC48-4665-BF54-F4E4BE60929F}">
      <dgm:prSet phldrT="[Text]"/>
      <dgm:spPr/>
      <dgm:t>
        <a:bodyPr/>
        <a:lstStyle/>
        <a:p>
          <a:r>
            <a:rPr lang="en-US" dirty="0"/>
            <a:t>Filing Status (Married, Single)</a:t>
          </a:r>
        </a:p>
      </dgm:t>
    </dgm:pt>
    <dgm:pt modelId="{85261D1A-CEA9-43C0-9F63-5C52B580DFFC}" type="parTrans" cxnId="{78AA0093-A248-4AB5-8C34-51A8599BD192}">
      <dgm:prSet/>
      <dgm:spPr/>
      <dgm:t>
        <a:bodyPr/>
        <a:lstStyle/>
        <a:p>
          <a:endParaRPr lang="en-US"/>
        </a:p>
      </dgm:t>
    </dgm:pt>
    <dgm:pt modelId="{4DE14E9D-006E-4641-9505-B200519BB1F1}" type="sibTrans" cxnId="{78AA0093-A248-4AB5-8C34-51A8599BD192}">
      <dgm:prSet/>
      <dgm:spPr/>
      <dgm:t>
        <a:bodyPr/>
        <a:lstStyle/>
        <a:p>
          <a:endParaRPr lang="en-US"/>
        </a:p>
      </dgm:t>
    </dgm:pt>
    <dgm:pt modelId="{893C2BD0-74D0-4167-9F8F-2E30EAB8AE0C}">
      <dgm:prSet/>
      <dgm:spPr/>
      <dgm:t>
        <a:bodyPr/>
        <a:lstStyle/>
        <a:p>
          <a:r>
            <a:rPr lang="en-US" dirty="0"/>
            <a:t>Medical</a:t>
          </a:r>
          <a:r>
            <a:rPr lang="en-US" baseline="0" dirty="0"/>
            <a:t> expenses</a:t>
          </a:r>
          <a:endParaRPr lang="en-US" dirty="0"/>
        </a:p>
      </dgm:t>
    </dgm:pt>
    <dgm:pt modelId="{1317FD4F-1FFB-4F1E-98D0-FD8D7AD69AF0}" type="parTrans" cxnId="{D54BF21A-9840-4097-827C-8AC2A0448524}">
      <dgm:prSet/>
      <dgm:spPr/>
      <dgm:t>
        <a:bodyPr/>
        <a:lstStyle/>
        <a:p>
          <a:endParaRPr lang="en-US"/>
        </a:p>
      </dgm:t>
    </dgm:pt>
    <dgm:pt modelId="{EC071474-BD7F-42A4-854D-BD2987BEF58D}" type="sibTrans" cxnId="{D54BF21A-9840-4097-827C-8AC2A0448524}">
      <dgm:prSet/>
      <dgm:spPr/>
      <dgm:t>
        <a:bodyPr/>
        <a:lstStyle/>
        <a:p>
          <a:endParaRPr lang="en-US"/>
        </a:p>
      </dgm:t>
    </dgm:pt>
    <dgm:pt modelId="{D22C9DAE-19C1-4721-8781-1517386EF7C3}">
      <dgm:prSet/>
      <dgm:spPr/>
      <dgm:t>
        <a:bodyPr/>
        <a:lstStyle/>
        <a:p>
          <a:r>
            <a:rPr lang="en-US" dirty="0"/>
            <a:t>Charitable Contributions</a:t>
          </a:r>
        </a:p>
      </dgm:t>
    </dgm:pt>
    <dgm:pt modelId="{682EAF51-31FE-4AF3-B33D-437F32CE9315}" type="parTrans" cxnId="{6DE510D1-F75D-4F73-A2C1-64015BD3E0E7}">
      <dgm:prSet/>
      <dgm:spPr/>
      <dgm:t>
        <a:bodyPr/>
        <a:lstStyle/>
        <a:p>
          <a:endParaRPr lang="en-US"/>
        </a:p>
      </dgm:t>
    </dgm:pt>
    <dgm:pt modelId="{2068CB76-9BCA-459C-96B2-332342AED8D5}" type="sibTrans" cxnId="{6DE510D1-F75D-4F73-A2C1-64015BD3E0E7}">
      <dgm:prSet/>
      <dgm:spPr/>
      <dgm:t>
        <a:bodyPr/>
        <a:lstStyle/>
        <a:p>
          <a:endParaRPr lang="en-US"/>
        </a:p>
      </dgm:t>
    </dgm:pt>
    <dgm:pt modelId="{C1E27DAC-835C-4448-AF13-FC3E966B63DD}">
      <dgm:prSet/>
      <dgm:spPr/>
      <dgm:t>
        <a:bodyPr/>
        <a:lstStyle/>
        <a:p>
          <a:r>
            <a:rPr lang="en-US" dirty="0"/>
            <a:t>Geography (e.g. region)</a:t>
          </a:r>
        </a:p>
      </dgm:t>
    </dgm:pt>
    <dgm:pt modelId="{76EB19D8-2F8C-4FCB-B87B-427C20ECFF59}" type="parTrans" cxnId="{657D15DB-D323-4026-9AB3-B6B3ECD13864}">
      <dgm:prSet/>
      <dgm:spPr/>
      <dgm:t>
        <a:bodyPr/>
        <a:lstStyle/>
        <a:p>
          <a:endParaRPr lang="en-US"/>
        </a:p>
      </dgm:t>
    </dgm:pt>
    <dgm:pt modelId="{0EAE42D0-4CA2-442F-A726-95D984823E41}" type="sibTrans" cxnId="{657D15DB-D323-4026-9AB3-B6B3ECD13864}">
      <dgm:prSet/>
      <dgm:spPr/>
      <dgm:t>
        <a:bodyPr/>
        <a:lstStyle/>
        <a:p>
          <a:endParaRPr lang="en-US"/>
        </a:p>
      </dgm:t>
    </dgm:pt>
    <dgm:pt modelId="{DAAB77F8-8B50-4DD8-948F-F46C5DBA5C7E}" type="pres">
      <dgm:prSet presAssocID="{74C75E2E-109C-42FD-9272-BFE36B429110}" presName="linear" presStyleCnt="0">
        <dgm:presLayoutVars>
          <dgm:dir/>
          <dgm:animLvl val="lvl"/>
          <dgm:resizeHandles val="exact"/>
        </dgm:presLayoutVars>
      </dgm:prSet>
      <dgm:spPr/>
    </dgm:pt>
    <dgm:pt modelId="{D03AFD69-2FD8-418B-B953-09850603CB0A}" type="pres">
      <dgm:prSet presAssocID="{C91814DE-3FAB-4DD8-B156-E878752DA67A}" presName="parentLin" presStyleCnt="0"/>
      <dgm:spPr/>
    </dgm:pt>
    <dgm:pt modelId="{D3173059-8A61-400E-AF8E-24FF52673C2F}" type="pres">
      <dgm:prSet presAssocID="{C91814DE-3FAB-4DD8-B156-E878752DA67A}" presName="parentLeftMargin" presStyleLbl="node1" presStyleIdx="0" presStyleCnt="6"/>
      <dgm:spPr/>
    </dgm:pt>
    <dgm:pt modelId="{B1A804FC-604C-4DB3-86AD-6DBF74C723B0}" type="pres">
      <dgm:prSet presAssocID="{C91814DE-3FAB-4DD8-B156-E878752DA67A}" presName="parentText" presStyleLbl="node1" presStyleIdx="0" presStyleCnt="6">
        <dgm:presLayoutVars>
          <dgm:chMax val="0"/>
          <dgm:bulletEnabled val="1"/>
        </dgm:presLayoutVars>
      </dgm:prSet>
      <dgm:spPr/>
    </dgm:pt>
    <dgm:pt modelId="{24D89F16-E0BB-412B-85DD-EF842026219D}" type="pres">
      <dgm:prSet presAssocID="{C91814DE-3FAB-4DD8-B156-E878752DA67A}" presName="negativeSpace" presStyleCnt="0"/>
      <dgm:spPr/>
    </dgm:pt>
    <dgm:pt modelId="{2A474FC6-15AB-4FF7-848C-0D20E073C552}" type="pres">
      <dgm:prSet presAssocID="{C91814DE-3FAB-4DD8-B156-E878752DA67A}" presName="childText" presStyleLbl="conFgAcc1" presStyleIdx="0" presStyleCnt="6">
        <dgm:presLayoutVars>
          <dgm:bulletEnabled val="1"/>
        </dgm:presLayoutVars>
      </dgm:prSet>
      <dgm:spPr/>
    </dgm:pt>
    <dgm:pt modelId="{5A7F07FB-FA79-4670-B70F-72907F155A16}" type="pres">
      <dgm:prSet presAssocID="{9D4CD5FA-C566-4372-B493-CF5315C73037}" presName="spaceBetweenRectangles" presStyleCnt="0"/>
      <dgm:spPr/>
    </dgm:pt>
    <dgm:pt modelId="{13E540E7-962D-41CC-9F2E-684B12A8018C}" type="pres">
      <dgm:prSet presAssocID="{1103F295-0C2E-46E2-B6E8-11D188A7D5B0}" presName="parentLin" presStyleCnt="0"/>
      <dgm:spPr/>
    </dgm:pt>
    <dgm:pt modelId="{A10008EB-BDC4-4912-A9AC-A3C44C34619C}" type="pres">
      <dgm:prSet presAssocID="{1103F295-0C2E-46E2-B6E8-11D188A7D5B0}" presName="parentLeftMargin" presStyleLbl="node1" presStyleIdx="0" presStyleCnt="6"/>
      <dgm:spPr/>
    </dgm:pt>
    <dgm:pt modelId="{AD6FEA08-A09D-4CE5-B310-94AAA81E3785}" type="pres">
      <dgm:prSet presAssocID="{1103F295-0C2E-46E2-B6E8-11D188A7D5B0}" presName="parentText" presStyleLbl="node1" presStyleIdx="1" presStyleCnt="6">
        <dgm:presLayoutVars>
          <dgm:chMax val="0"/>
          <dgm:bulletEnabled val="1"/>
        </dgm:presLayoutVars>
      </dgm:prSet>
      <dgm:spPr/>
    </dgm:pt>
    <dgm:pt modelId="{450260FA-43ED-430A-A303-4DE82ABFC182}" type="pres">
      <dgm:prSet presAssocID="{1103F295-0C2E-46E2-B6E8-11D188A7D5B0}" presName="negativeSpace" presStyleCnt="0"/>
      <dgm:spPr/>
    </dgm:pt>
    <dgm:pt modelId="{AF918D54-C49E-425A-976E-1808EFF7DC4B}" type="pres">
      <dgm:prSet presAssocID="{1103F295-0C2E-46E2-B6E8-11D188A7D5B0}" presName="childText" presStyleLbl="conFgAcc1" presStyleIdx="1" presStyleCnt="6">
        <dgm:presLayoutVars>
          <dgm:bulletEnabled val="1"/>
        </dgm:presLayoutVars>
      </dgm:prSet>
      <dgm:spPr/>
    </dgm:pt>
    <dgm:pt modelId="{39EAD0FF-7D24-45D5-A36B-E1DA5F373057}" type="pres">
      <dgm:prSet presAssocID="{368395B0-4672-4307-81D7-A01754734524}" presName="spaceBetweenRectangles" presStyleCnt="0"/>
      <dgm:spPr/>
    </dgm:pt>
    <dgm:pt modelId="{19ED66C9-DEAA-4728-9465-E58BABFC4D64}" type="pres">
      <dgm:prSet presAssocID="{D22C9DAE-19C1-4721-8781-1517386EF7C3}" presName="parentLin" presStyleCnt="0"/>
      <dgm:spPr/>
    </dgm:pt>
    <dgm:pt modelId="{0090B93C-7498-436E-B90E-4D9C5CB546D7}" type="pres">
      <dgm:prSet presAssocID="{D22C9DAE-19C1-4721-8781-1517386EF7C3}" presName="parentLeftMargin" presStyleLbl="node1" presStyleIdx="1" presStyleCnt="6"/>
      <dgm:spPr/>
    </dgm:pt>
    <dgm:pt modelId="{AF69B1D7-8CF4-4FE8-9441-25AC0BA2539D}" type="pres">
      <dgm:prSet presAssocID="{D22C9DAE-19C1-4721-8781-1517386EF7C3}" presName="parentText" presStyleLbl="node1" presStyleIdx="2" presStyleCnt="6">
        <dgm:presLayoutVars>
          <dgm:chMax val="0"/>
          <dgm:bulletEnabled val="1"/>
        </dgm:presLayoutVars>
      </dgm:prSet>
      <dgm:spPr/>
    </dgm:pt>
    <dgm:pt modelId="{F1926D31-2FF1-4A5E-A697-F446A855D4DD}" type="pres">
      <dgm:prSet presAssocID="{D22C9DAE-19C1-4721-8781-1517386EF7C3}" presName="negativeSpace" presStyleCnt="0"/>
      <dgm:spPr/>
    </dgm:pt>
    <dgm:pt modelId="{D1CF198F-A0F1-465B-BD2E-69A0181B3349}" type="pres">
      <dgm:prSet presAssocID="{D22C9DAE-19C1-4721-8781-1517386EF7C3}" presName="childText" presStyleLbl="conFgAcc1" presStyleIdx="2" presStyleCnt="6">
        <dgm:presLayoutVars>
          <dgm:bulletEnabled val="1"/>
        </dgm:presLayoutVars>
      </dgm:prSet>
      <dgm:spPr/>
    </dgm:pt>
    <dgm:pt modelId="{A9142497-83CB-482C-8ADD-4F3AC6CC342D}" type="pres">
      <dgm:prSet presAssocID="{2068CB76-9BCA-459C-96B2-332342AED8D5}" presName="spaceBetweenRectangles" presStyleCnt="0"/>
      <dgm:spPr/>
    </dgm:pt>
    <dgm:pt modelId="{F217B552-E144-4C1A-B19C-C70FBCFD3C28}" type="pres">
      <dgm:prSet presAssocID="{893C2BD0-74D0-4167-9F8F-2E30EAB8AE0C}" presName="parentLin" presStyleCnt="0"/>
      <dgm:spPr/>
    </dgm:pt>
    <dgm:pt modelId="{EA106AD0-4DA4-411D-B5B4-798068AE0C3B}" type="pres">
      <dgm:prSet presAssocID="{893C2BD0-74D0-4167-9F8F-2E30EAB8AE0C}" presName="parentLeftMargin" presStyleLbl="node1" presStyleIdx="2" presStyleCnt="6"/>
      <dgm:spPr/>
    </dgm:pt>
    <dgm:pt modelId="{72FB1B26-2B51-4106-8288-D8F521F6754C}" type="pres">
      <dgm:prSet presAssocID="{893C2BD0-74D0-4167-9F8F-2E30EAB8AE0C}" presName="parentText" presStyleLbl="node1" presStyleIdx="3" presStyleCnt="6">
        <dgm:presLayoutVars>
          <dgm:chMax val="0"/>
          <dgm:bulletEnabled val="1"/>
        </dgm:presLayoutVars>
      </dgm:prSet>
      <dgm:spPr/>
    </dgm:pt>
    <dgm:pt modelId="{58A857E4-EA42-4AA7-A304-1A1687BDDD41}" type="pres">
      <dgm:prSet presAssocID="{893C2BD0-74D0-4167-9F8F-2E30EAB8AE0C}" presName="negativeSpace" presStyleCnt="0"/>
      <dgm:spPr/>
    </dgm:pt>
    <dgm:pt modelId="{905FC59F-F07F-4710-8B13-4594E4132206}" type="pres">
      <dgm:prSet presAssocID="{893C2BD0-74D0-4167-9F8F-2E30EAB8AE0C}" presName="childText" presStyleLbl="conFgAcc1" presStyleIdx="3" presStyleCnt="6">
        <dgm:presLayoutVars>
          <dgm:bulletEnabled val="1"/>
        </dgm:presLayoutVars>
      </dgm:prSet>
      <dgm:spPr/>
    </dgm:pt>
    <dgm:pt modelId="{55A96C58-5C71-4922-A5A3-41FC9550727E}" type="pres">
      <dgm:prSet presAssocID="{EC071474-BD7F-42A4-854D-BD2987BEF58D}" presName="spaceBetweenRectangles" presStyleCnt="0"/>
      <dgm:spPr/>
    </dgm:pt>
    <dgm:pt modelId="{7BC6DD77-22FF-45E4-87A0-CD362D39CCD6}" type="pres">
      <dgm:prSet presAssocID="{E5DC55B2-FC48-4665-BF54-F4E4BE60929F}" presName="parentLin" presStyleCnt="0"/>
      <dgm:spPr/>
    </dgm:pt>
    <dgm:pt modelId="{8A59AF40-28D9-4502-9AF0-BBC11E0838FB}" type="pres">
      <dgm:prSet presAssocID="{E5DC55B2-FC48-4665-BF54-F4E4BE60929F}" presName="parentLeftMargin" presStyleLbl="node1" presStyleIdx="3" presStyleCnt="6"/>
      <dgm:spPr/>
    </dgm:pt>
    <dgm:pt modelId="{AA84A8EA-F18B-4820-9B2C-96037FD4EAFD}" type="pres">
      <dgm:prSet presAssocID="{E5DC55B2-FC48-4665-BF54-F4E4BE60929F}" presName="parentText" presStyleLbl="node1" presStyleIdx="4" presStyleCnt="6">
        <dgm:presLayoutVars>
          <dgm:chMax val="0"/>
          <dgm:bulletEnabled val="1"/>
        </dgm:presLayoutVars>
      </dgm:prSet>
      <dgm:spPr/>
    </dgm:pt>
    <dgm:pt modelId="{98ADCFE6-7382-4FF9-8B5C-0084E2F7F546}" type="pres">
      <dgm:prSet presAssocID="{E5DC55B2-FC48-4665-BF54-F4E4BE60929F}" presName="negativeSpace" presStyleCnt="0"/>
      <dgm:spPr/>
    </dgm:pt>
    <dgm:pt modelId="{E9A756D2-AB32-40C5-BF2C-2E911C5E38EE}" type="pres">
      <dgm:prSet presAssocID="{E5DC55B2-FC48-4665-BF54-F4E4BE60929F}" presName="childText" presStyleLbl="conFgAcc1" presStyleIdx="4" presStyleCnt="6">
        <dgm:presLayoutVars>
          <dgm:bulletEnabled val="1"/>
        </dgm:presLayoutVars>
      </dgm:prSet>
      <dgm:spPr/>
    </dgm:pt>
    <dgm:pt modelId="{89741E75-2785-4686-BF56-21978C29CA02}" type="pres">
      <dgm:prSet presAssocID="{4DE14E9D-006E-4641-9505-B200519BB1F1}" presName="spaceBetweenRectangles" presStyleCnt="0"/>
      <dgm:spPr/>
    </dgm:pt>
    <dgm:pt modelId="{419EE0AE-4BFC-4389-8DB3-B413E2FCBDB3}" type="pres">
      <dgm:prSet presAssocID="{C1E27DAC-835C-4448-AF13-FC3E966B63DD}" presName="parentLin" presStyleCnt="0"/>
      <dgm:spPr/>
    </dgm:pt>
    <dgm:pt modelId="{209B127A-C67F-4CEA-B3B2-7A0E9969A28F}" type="pres">
      <dgm:prSet presAssocID="{C1E27DAC-835C-4448-AF13-FC3E966B63DD}" presName="parentLeftMargin" presStyleLbl="node1" presStyleIdx="4" presStyleCnt="6"/>
      <dgm:spPr/>
    </dgm:pt>
    <dgm:pt modelId="{9035855A-5AA3-417A-8222-B9269F606C5F}" type="pres">
      <dgm:prSet presAssocID="{C1E27DAC-835C-4448-AF13-FC3E966B63DD}" presName="parentText" presStyleLbl="node1" presStyleIdx="5" presStyleCnt="6">
        <dgm:presLayoutVars>
          <dgm:chMax val="0"/>
          <dgm:bulletEnabled val="1"/>
        </dgm:presLayoutVars>
      </dgm:prSet>
      <dgm:spPr/>
    </dgm:pt>
    <dgm:pt modelId="{1B883082-5FAF-42B3-9B36-EA7227101BA8}" type="pres">
      <dgm:prSet presAssocID="{C1E27DAC-835C-4448-AF13-FC3E966B63DD}" presName="negativeSpace" presStyleCnt="0"/>
      <dgm:spPr/>
    </dgm:pt>
    <dgm:pt modelId="{F6824D76-C9E1-44EE-BAD9-D06336FE6702}" type="pres">
      <dgm:prSet presAssocID="{C1E27DAC-835C-4448-AF13-FC3E966B63DD}" presName="childText" presStyleLbl="conFgAcc1" presStyleIdx="5" presStyleCnt="6">
        <dgm:presLayoutVars>
          <dgm:bulletEnabled val="1"/>
        </dgm:presLayoutVars>
      </dgm:prSet>
      <dgm:spPr/>
    </dgm:pt>
  </dgm:ptLst>
  <dgm:cxnLst>
    <dgm:cxn modelId="{F2677A00-EA67-4044-A097-04DA705CAD69}" type="presOf" srcId="{D22C9DAE-19C1-4721-8781-1517386EF7C3}" destId="{0090B93C-7498-436E-B90E-4D9C5CB546D7}" srcOrd="0" destOrd="0" presId="urn:microsoft.com/office/officeart/2005/8/layout/list1"/>
    <dgm:cxn modelId="{06BEFD0E-9D51-4196-ACCB-E53B61EEE327}" type="presOf" srcId="{C91814DE-3FAB-4DD8-B156-E878752DA67A}" destId="{D3173059-8A61-400E-AF8E-24FF52673C2F}" srcOrd="0" destOrd="0" presId="urn:microsoft.com/office/officeart/2005/8/layout/list1"/>
    <dgm:cxn modelId="{7335B916-C13B-4A90-9B59-D1668EF2A730}" type="presOf" srcId="{74C75E2E-109C-42FD-9272-BFE36B429110}" destId="{DAAB77F8-8B50-4DD8-948F-F46C5DBA5C7E}" srcOrd="0" destOrd="0" presId="urn:microsoft.com/office/officeart/2005/8/layout/list1"/>
    <dgm:cxn modelId="{D54BF21A-9840-4097-827C-8AC2A0448524}" srcId="{74C75E2E-109C-42FD-9272-BFE36B429110}" destId="{893C2BD0-74D0-4167-9F8F-2E30EAB8AE0C}" srcOrd="3" destOrd="0" parTransId="{1317FD4F-1FFB-4F1E-98D0-FD8D7AD69AF0}" sibTransId="{EC071474-BD7F-42A4-854D-BD2987BEF58D}"/>
    <dgm:cxn modelId="{D709FE62-7CE6-461F-BFB8-A05C158179A2}" type="presOf" srcId="{E5DC55B2-FC48-4665-BF54-F4E4BE60929F}" destId="{AA84A8EA-F18B-4820-9B2C-96037FD4EAFD}" srcOrd="1" destOrd="0" presId="urn:microsoft.com/office/officeart/2005/8/layout/list1"/>
    <dgm:cxn modelId="{CAB5714B-B5EF-4D28-95C6-86F30355DB67}" type="presOf" srcId="{893C2BD0-74D0-4167-9F8F-2E30EAB8AE0C}" destId="{72FB1B26-2B51-4106-8288-D8F521F6754C}" srcOrd="1" destOrd="0" presId="urn:microsoft.com/office/officeart/2005/8/layout/list1"/>
    <dgm:cxn modelId="{34ED5A56-18A1-4132-BE7B-B0B5C2F9806B}" srcId="{74C75E2E-109C-42FD-9272-BFE36B429110}" destId="{1103F295-0C2E-46E2-B6E8-11D188A7D5B0}" srcOrd="1" destOrd="0" parTransId="{460F05C4-FF0D-4353-A40A-583243479AD3}" sibTransId="{368395B0-4672-4307-81D7-A01754734524}"/>
    <dgm:cxn modelId="{01F5D38B-2312-49D1-A65D-592466FB1FA6}" type="presOf" srcId="{C91814DE-3FAB-4DD8-B156-E878752DA67A}" destId="{B1A804FC-604C-4DB3-86AD-6DBF74C723B0}" srcOrd="1" destOrd="0" presId="urn:microsoft.com/office/officeart/2005/8/layout/list1"/>
    <dgm:cxn modelId="{78AA0093-A248-4AB5-8C34-51A8599BD192}" srcId="{74C75E2E-109C-42FD-9272-BFE36B429110}" destId="{E5DC55B2-FC48-4665-BF54-F4E4BE60929F}" srcOrd="4" destOrd="0" parTransId="{85261D1A-CEA9-43C0-9F63-5C52B580DFFC}" sibTransId="{4DE14E9D-006E-4641-9505-B200519BB1F1}"/>
    <dgm:cxn modelId="{72167A94-87DA-4BAF-9AAF-2473A64E9FB1}" type="presOf" srcId="{C1E27DAC-835C-4448-AF13-FC3E966B63DD}" destId="{9035855A-5AA3-417A-8222-B9269F606C5F}" srcOrd="1" destOrd="0" presId="urn:microsoft.com/office/officeart/2005/8/layout/list1"/>
    <dgm:cxn modelId="{3C19ACA3-4080-493B-B48C-B4B9CD693A56}" srcId="{74C75E2E-109C-42FD-9272-BFE36B429110}" destId="{C91814DE-3FAB-4DD8-B156-E878752DA67A}" srcOrd="0" destOrd="0" parTransId="{DAFC089D-5FED-4A5E-B2C3-75040E8C29D6}" sibTransId="{9D4CD5FA-C566-4372-B493-CF5315C73037}"/>
    <dgm:cxn modelId="{612740B5-A535-4BA3-9DDA-79DB87D8FCB0}" type="presOf" srcId="{893C2BD0-74D0-4167-9F8F-2E30EAB8AE0C}" destId="{EA106AD0-4DA4-411D-B5B4-798068AE0C3B}" srcOrd="0" destOrd="0" presId="urn:microsoft.com/office/officeart/2005/8/layout/list1"/>
    <dgm:cxn modelId="{9ADF5CC3-AE5B-4700-AEC2-E3DACB998E74}" type="presOf" srcId="{D22C9DAE-19C1-4721-8781-1517386EF7C3}" destId="{AF69B1D7-8CF4-4FE8-9441-25AC0BA2539D}" srcOrd="1" destOrd="0" presId="urn:microsoft.com/office/officeart/2005/8/layout/list1"/>
    <dgm:cxn modelId="{AD0544C3-7DC9-48AE-99FC-BBB8FC6F966C}" type="presOf" srcId="{1103F295-0C2E-46E2-B6E8-11D188A7D5B0}" destId="{A10008EB-BDC4-4912-A9AC-A3C44C34619C}" srcOrd="0" destOrd="0" presId="urn:microsoft.com/office/officeart/2005/8/layout/list1"/>
    <dgm:cxn modelId="{880D67C5-3562-4F84-99BF-1D7024AA432D}" type="presOf" srcId="{1103F295-0C2E-46E2-B6E8-11D188A7D5B0}" destId="{AD6FEA08-A09D-4CE5-B310-94AAA81E3785}" srcOrd="1" destOrd="0" presId="urn:microsoft.com/office/officeart/2005/8/layout/list1"/>
    <dgm:cxn modelId="{6DE510D1-F75D-4F73-A2C1-64015BD3E0E7}" srcId="{74C75E2E-109C-42FD-9272-BFE36B429110}" destId="{D22C9DAE-19C1-4721-8781-1517386EF7C3}" srcOrd="2" destOrd="0" parTransId="{682EAF51-31FE-4AF3-B33D-437F32CE9315}" sibTransId="{2068CB76-9BCA-459C-96B2-332342AED8D5}"/>
    <dgm:cxn modelId="{8532D0DA-98FD-412F-B5D5-3D0DD417F49F}" type="presOf" srcId="{E5DC55B2-FC48-4665-BF54-F4E4BE60929F}" destId="{8A59AF40-28D9-4502-9AF0-BBC11E0838FB}" srcOrd="0" destOrd="0" presId="urn:microsoft.com/office/officeart/2005/8/layout/list1"/>
    <dgm:cxn modelId="{657D15DB-D323-4026-9AB3-B6B3ECD13864}" srcId="{74C75E2E-109C-42FD-9272-BFE36B429110}" destId="{C1E27DAC-835C-4448-AF13-FC3E966B63DD}" srcOrd="5" destOrd="0" parTransId="{76EB19D8-2F8C-4FCB-B87B-427C20ECFF59}" sibTransId="{0EAE42D0-4CA2-442F-A726-95D984823E41}"/>
    <dgm:cxn modelId="{9380A0EA-49ED-4F09-933F-88AC0B85DEDE}" type="presOf" srcId="{C1E27DAC-835C-4448-AF13-FC3E966B63DD}" destId="{209B127A-C67F-4CEA-B3B2-7A0E9969A28F}" srcOrd="0" destOrd="0" presId="urn:microsoft.com/office/officeart/2005/8/layout/list1"/>
    <dgm:cxn modelId="{3E233A43-83F4-4005-B88B-3006074C1A2B}" type="presParOf" srcId="{DAAB77F8-8B50-4DD8-948F-F46C5DBA5C7E}" destId="{D03AFD69-2FD8-418B-B953-09850603CB0A}" srcOrd="0" destOrd="0" presId="urn:microsoft.com/office/officeart/2005/8/layout/list1"/>
    <dgm:cxn modelId="{52ABF73B-21DE-4B8F-AB01-3C2DD170F264}" type="presParOf" srcId="{D03AFD69-2FD8-418B-B953-09850603CB0A}" destId="{D3173059-8A61-400E-AF8E-24FF52673C2F}" srcOrd="0" destOrd="0" presId="urn:microsoft.com/office/officeart/2005/8/layout/list1"/>
    <dgm:cxn modelId="{F139EED3-591B-4CE0-8EF6-BBC0CD9EDA1B}" type="presParOf" srcId="{D03AFD69-2FD8-418B-B953-09850603CB0A}" destId="{B1A804FC-604C-4DB3-86AD-6DBF74C723B0}" srcOrd="1" destOrd="0" presId="urn:microsoft.com/office/officeart/2005/8/layout/list1"/>
    <dgm:cxn modelId="{E8FC1877-BD8C-4FAD-9713-9E7BDBA763DE}" type="presParOf" srcId="{DAAB77F8-8B50-4DD8-948F-F46C5DBA5C7E}" destId="{24D89F16-E0BB-412B-85DD-EF842026219D}" srcOrd="1" destOrd="0" presId="urn:microsoft.com/office/officeart/2005/8/layout/list1"/>
    <dgm:cxn modelId="{A2249113-C78C-4681-A86E-10762BF0DD8D}" type="presParOf" srcId="{DAAB77F8-8B50-4DD8-948F-F46C5DBA5C7E}" destId="{2A474FC6-15AB-4FF7-848C-0D20E073C552}" srcOrd="2" destOrd="0" presId="urn:microsoft.com/office/officeart/2005/8/layout/list1"/>
    <dgm:cxn modelId="{95313F7C-9011-4320-A59E-26926032D153}" type="presParOf" srcId="{DAAB77F8-8B50-4DD8-948F-F46C5DBA5C7E}" destId="{5A7F07FB-FA79-4670-B70F-72907F155A16}" srcOrd="3" destOrd="0" presId="urn:microsoft.com/office/officeart/2005/8/layout/list1"/>
    <dgm:cxn modelId="{7A66CF78-B55D-4698-B44F-E0E48F64C3B3}" type="presParOf" srcId="{DAAB77F8-8B50-4DD8-948F-F46C5DBA5C7E}" destId="{13E540E7-962D-41CC-9F2E-684B12A8018C}" srcOrd="4" destOrd="0" presId="urn:microsoft.com/office/officeart/2005/8/layout/list1"/>
    <dgm:cxn modelId="{219CBE4C-8CF6-460C-8072-7E600A306600}" type="presParOf" srcId="{13E540E7-962D-41CC-9F2E-684B12A8018C}" destId="{A10008EB-BDC4-4912-A9AC-A3C44C34619C}" srcOrd="0" destOrd="0" presId="urn:microsoft.com/office/officeart/2005/8/layout/list1"/>
    <dgm:cxn modelId="{BBF1574C-06AD-4C43-828E-12D226E81154}" type="presParOf" srcId="{13E540E7-962D-41CC-9F2E-684B12A8018C}" destId="{AD6FEA08-A09D-4CE5-B310-94AAA81E3785}" srcOrd="1" destOrd="0" presId="urn:microsoft.com/office/officeart/2005/8/layout/list1"/>
    <dgm:cxn modelId="{6BB0C748-69B8-4DE8-9063-02A432814627}" type="presParOf" srcId="{DAAB77F8-8B50-4DD8-948F-F46C5DBA5C7E}" destId="{450260FA-43ED-430A-A303-4DE82ABFC182}" srcOrd="5" destOrd="0" presId="urn:microsoft.com/office/officeart/2005/8/layout/list1"/>
    <dgm:cxn modelId="{4A9555E5-45A4-4F36-A772-52204FC4AF2B}" type="presParOf" srcId="{DAAB77F8-8B50-4DD8-948F-F46C5DBA5C7E}" destId="{AF918D54-C49E-425A-976E-1808EFF7DC4B}" srcOrd="6" destOrd="0" presId="urn:microsoft.com/office/officeart/2005/8/layout/list1"/>
    <dgm:cxn modelId="{2F2353CA-F10C-4848-8B34-0925443EB469}" type="presParOf" srcId="{DAAB77F8-8B50-4DD8-948F-F46C5DBA5C7E}" destId="{39EAD0FF-7D24-45D5-A36B-E1DA5F373057}" srcOrd="7" destOrd="0" presId="urn:microsoft.com/office/officeart/2005/8/layout/list1"/>
    <dgm:cxn modelId="{EBA01A14-2F79-4BA5-A68B-6CFA87422654}" type="presParOf" srcId="{DAAB77F8-8B50-4DD8-948F-F46C5DBA5C7E}" destId="{19ED66C9-DEAA-4728-9465-E58BABFC4D64}" srcOrd="8" destOrd="0" presId="urn:microsoft.com/office/officeart/2005/8/layout/list1"/>
    <dgm:cxn modelId="{F938D952-57DB-4610-A05A-D51CB3191749}" type="presParOf" srcId="{19ED66C9-DEAA-4728-9465-E58BABFC4D64}" destId="{0090B93C-7498-436E-B90E-4D9C5CB546D7}" srcOrd="0" destOrd="0" presId="urn:microsoft.com/office/officeart/2005/8/layout/list1"/>
    <dgm:cxn modelId="{F164AFF3-CD84-4700-8F9F-E56CB235E97F}" type="presParOf" srcId="{19ED66C9-DEAA-4728-9465-E58BABFC4D64}" destId="{AF69B1D7-8CF4-4FE8-9441-25AC0BA2539D}" srcOrd="1" destOrd="0" presId="urn:microsoft.com/office/officeart/2005/8/layout/list1"/>
    <dgm:cxn modelId="{D629DA16-830D-4FE8-90BF-315FEC67DB68}" type="presParOf" srcId="{DAAB77F8-8B50-4DD8-948F-F46C5DBA5C7E}" destId="{F1926D31-2FF1-4A5E-A697-F446A855D4DD}" srcOrd="9" destOrd="0" presId="urn:microsoft.com/office/officeart/2005/8/layout/list1"/>
    <dgm:cxn modelId="{97D139F2-4314-4FA5-823E-8CE6F1B8EBB9}" type="presParOf" srcId="{DAAB77F8-8B50-4DD8-948F-F46C5DBA5C7E}" destId="{D1CF198F-A0F1-465B-BD2E-69A0181B3349}" srcOrd="10" destOrd="0" presId="urn:microsoft.com/office/officeart/2005/8/layout/list1"/>
    <dgm:cxn modelId="{84306F69-70D1-4502-A28A-C5FCB32B039A}" type="presParOf" srcId="{DAAB77F8-8B50-4DD8-948F-F46C5DBA5C7E}" destId="{A9142497-83CB-482C-8ADD-4F3AC6CC342D}" srcOrd="11" destOrd="0" presId="urn:microsoft.com/office/officeart/2005/8/layout/list1"/>
    <dgm:cxn modelId="{EFF9AB77-A7EB-4DE6-B1FE-66EEA9438D8D}" type="presParOf" srcId="{DAAB77F8-8B50-4DD8-948F-F46C5DBA5C7E}" destId="{F217B552-E144-4C1A-B19C-C70FBCFD3C28}" srcOrd="12" destOrd="0" presId="urn:microsoft.com/office/officeart/2005/8/layout/list1"/>
    <dgm:cxn modelId="{FB20837C-A0B5-417C-8F1A-107A435E3FD2}" type="presParOf" srcId="{F217B552-E144-4C1A-B19C-C70FBCFD3C28}" destId="{EA106AD0-4DA4-411D-B5B4-798068AE0C3B}" srcOrd="0" destOrd="0" presId="urn:microsoft.com/office/officeart/2005/8/layout/list1"/>
    <dgm:cxn modelId="{D884E501-57A7-4B56-B5F1-ABE4FC3AC230}" type="presParOf" srcId="{F217B552-E144-4C1A-B19C-C70FBCFD3C28}" destId="{72FB1B26-2B51-4106-8288-D8F521F6754C}" srcOrd="1" destOrd="0" presId="urn:microsoft.com/office/officeart/2005/8/layout/list1"/>
    <dgm:cxn modelId="{779263CE-1120-42D7-9E49-67A26B0DBC32}" type="presParOf" srcId="{DAAB77F8-8B50-4DD8-948F-F46C5DBA5C7E}" destId="{58A857E4-EA42-4AA7-A304-1A1687BDDD41}" srcOrd="13" destOrd="0" presId="urn:microsoft.com/office/officeart/2005/8/layout/list1"/>
    <dgm:cxn modelId="{9AD405D6-C09D-45B3-ACDC-9E34D552930D}" type="presParOf" srcId="{DAAB77F8-8B50-4DD8-948F-F46C5DBA5C7E}" destId="{905FC59F-F07F-4710-8B13-4594E4132206}" srcOrd="14" destOrd="0" presId="urn:microsoft.com/office/officeart/2005/8/layout/list1"/>
    <dgm:cxn modelId="{94FD2193-6888-458D-84EC-A2C70A7FFCB3}" type="presParOf" srcId="{DAAB77F8-8B50-4DD8-948F-F46C5DBA5C7E}" destId="{55A96C58-5C71-4922-A5A3-41FC9550727E}" srcOrd="15" destOrd="0" presId="urn:microsoft.com/office/officeart/2005/8/layout/list1"/>
    <dgm:cxn modelId="{5D686F2C-C2A5-4FDB-BB56-33B25A5392C9}" type="presParOf" srcId="{DAAB77F8-8B50-4DD8-948F-F46C5DBA5C7E}" destId="{7BC6DD77-22FF-45E4-87A0-CD362D39CCD6}" srcOrd="16" destOrd="0" presId="urn:microsoft.com/office/officeart/2005/8/layout/list1"/>
    <dgm:cxn modelId="{633FFF99-BBFF-4AC2-9820-5780F8BA4599}" type="presParOf" srcId="{7BC6DD77-22FF-45E4-87A0-CD362D39CCD6}" destId="{8A59AF40-28D9-4502-9AF0-BBC11E0838FB}" srcOrd="0" destOrd="0" presId="urn:microsoft.com/office/officeart/2005/8/layout/list1"/>
    <dgm:cxn modelId="{262D3FB4-2F5A-43DB-91D7-96FA35EDD0BF}" type="presParOf" srcId="{7BC6DD77-22FF-45E4-87A0-CD362D39CCD6}" destId="{AA84A8EA-F18B-4820-9B2C-96037FD4EAFD}" srcOrd="1" destOrd="0" presId="urn:microsoft.com/office/officeart/2005/8/layout/list1"/>
    <dgm:cxn modelId="{7B39563F-63B1-40DB-977D-3128673EB2A0}" type="presParOf" srcId="{DAAB77F8-8B50-4DD8-948F-F46C5DBA5C7E}" destId="{98ADCFE6-7382-4FF9-8B5C-0084E2F7F546}" srcOrd="17" destOrd="0" presId="urn:microsoft.com/office/officeart/2005/8/layout/list1"/>
    <dgm:cxn modelId="{A1CC0A93-E5E9-40CC-B0A4-ECD8EBD0D9A3}" type="presParOf" srcId="{DAAB77F8-8B50-4DD8-948F-F46C5DBA5C7E}" destId="{E9A756D2-AB32-40C5-BF2C-2E911C5E38EE}" srcOrd="18" destOrd="0" presId="urn:microsoft.com/office/officeart/2005/8/layout/list1"/>
    <dgm:cxn modelId="{8C79061C-1D75-46DE-8986-FC7B3BB9C81F}" type="presParOf" srcId="{DAAB77F8-8B50-4DD8-948F-F46C5DBA5C7E}" destId="{89741E75-2785-4686-BF56-21978C29CA02}" srcOrd="19" destOrd="0" presId="urn:microsoft.com/office/officeart/2005/8/layout/list1"/>
    <dgm:cxn modelId="{25393146-E353-4C70-8034-9236FEE4E5D5}" type="presParOf" srcId="{DAAB77F8-8B50-4DD8-948F-F46C5DBA5C7E}" destId="{419EE0AE-4BFC-4389-8DB3-B413E2FCBDB3}" srcOrd="20" destOrd="0" presId="urn:microsoft.com/office/officeart/2005/8/layout/list1"/>
    <dgm:cxn modelId="{DAF2EDE3-158B-4415-8BB4-76512A5F8923}" type="presParOf" srcId="{419EE0AE-4BFC-4389-8DB3-B413E2FCBDB3}" destId="{209B127A-C67F-4CEA-B3B2-7A0E9969A28F}" srcOrd="0" destOrd="0" presId="urn:microsoft.com/office/officeart/2005/8/layout/list1"/>
    <dgm:cxn modelId="{DA5334F9-8472-41B2-BA54-26BA8DC692CD}" type="presParOf" srcId="{419EE0AE-4BFC-4389-8DB3-B413E2FCBDB3}" destId="{9035855A-5AA3-417A-8222-B9269F606C5F}" srcOrd="1" destOrd="0" presId="urn:microsoft.com/office/officeart/2005/8/layout/list1"/>
    <dgm:cxn modelId="{ED1B84A1-A00A-4DDD-9C30-714E633FD216}" type="presParOf" srcId="{DAAB77F8-8B50-4DD8-948F-F46C5DBA5C7E}" destId="{1B883082-5FAF-42B3-9B36-EA7227101BA8}" srcOrd="21" destOrd="0" presId="urn:microsoft.com/office/officeart/2005/8/layout/list1"/>
    <dgm:cxn modelId="{D71F6A0A-4BAF-4FFA-8700-EB1A84C0D6A0}" type="presParOf" srcId="{DAAB77F8-8B50-4DD8-948F-F46C5DBA5C7E}" destId="{F6824D76-C9E1-44EE-BAD9-D06336FE6702}"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14D406-8775-4C61-8379-9A4718F41250}" type="doc">
      <dgm:prSet loTypeId="urn:diagrams.loki3.com/VaryingWidthList" loCatId="list" qsTypeId="urn:microsoft.com/office/officeart/2005/8/quickstyle/simple1" qsCatId="simple" csTypeId="urn:microsoft.com/office/officeart/2005/8/colors/accent1_2" csCatId="accent1" phldr="1"/>
      <dgm:spPr/>
    </dgm:pt>
    <dgm:pt modelId="{0751D7A5-DB47-4BAD-B58C-8B178288F937}">
      <dgm:prSet phldrT="[Text]"/>
      <dgm:spPr/>
      <dgm:t>
        <a:bodyPr/>
        <a:lstStyle/>
        <a:p>
          <a:r>
            <a:rPr lang="en-US" dirty="0"/>
            <a:t>.80</a:t>
          </a:r>
        </a:p>
      </dgm:t>
    </dgm:pt>
    <dgm:pt modelId="{E8560C01-2FAB-4C9B-A16C-7235DB54C988}" type="parTrans" cxnId="{7C44B7A4-B191-4476-BFFC-995FA0B1F1D4}">
      <dgm:prSet/>
      <dgm:spPr/>
      <dgm:t>
        <a:bodyPr/>
        <a:lstStyle/>
        <a:p>
          <a:endParaRPr lang="en-US"/>
        </a:p>
      </dgm:t>
    </dgm:pt>
    <dgm:pt modelId="{6D5DCCDB-84F7-4C45-9C3C-F611590AFEA4}" type="sibTrans" cxnId="{7C44B7A4-B191-4476-BFFC-995FA0B1F1D4}">
      <dgm:prSet/>
      <dgm:spPr/>
      <dgm:t>
        <a:bodyPr/>
        <a:lstStyle/>
        <a:p>
          <a:endParaRPr lang="en-US"/>
        </a:p>
      </dgm:t>
    </dgm:pt>
    <dgm:pt modelId="{DCAEF461-8778-40FB-AA28-2EE9E94A9C3F}">
      <dgm:prSet phldrT="[Text]"/>
      <dgm:spPr/>
      <dgm:t>
        <a:bodyPr/>
        <a:lstStyle/>
        <a:p>
          <a:r>
            <a:rPr lang="en-US" dirty="0"/>
            <a:t>0</a:t>
          </a:r>
        </a:p>
      </dgm:t>
    </dgm:pt>
    <dgm:pt modelId="{950C4D79-28AA-4141-973D-0760706DAE5C}" type="parTrans" cxnId="{67CDA08A-139A-4613-818B-ADD17B13DB8B}">
      <dgm:prSet/>
      <dgm:spPr/>
      <dgm:t>
        <a:bodyPr/>
        <a:lstStyle/>
        <a:p>
          <a:endParaRPr lang="en-US"/>
        </a:p>
      </dgm:t>
    </dgm:pt>
    <dgm:pt modelId="{3F5A7F95-5E10-4FC2-A238-59DFBCFC3A88}" type="sibTrans" cxnId="{67CDA08A-139A-4613-818B-ADD17B13DB8B}">
      <dgm:prSet/>
      <dgm:spPr/>
      <dgm:t>
        <a:bodyPr/>
        <a:lstStyle/>
        <a:p>
          <a:endParaRPr lang="en-US"/>
        </a:p>
      </dgm:t>
    </dgm:pt>
    <dgm:pt modelId="{B2D018FD-4838-4D72-B263-EEFFB22C0346}">
      <dgm:prSet phldrT="[Text]"/>
      <dgm:spPr/>
      <dgm:t>
        <a:bodyPr/>
        <a:lstStyle/>
        <a:p>
          <a:r>
            <a:rPr lang="en-US" dirty="0"/>
            <a:t>.64</a:t>
          </a:r>
        </a:p>
      </dgm:t>
    </dgm:pt>
    <dgm:pt modelId="{79E5369C-C21C-40C0-9A67-EE69FB432988}" type="parTrans" cxnId="{BF049742-79EE-49DD-A09F-50FA64953A97}">
      <dgm:prSet/>
      <dgm:spPr/>
      <dgm:t>
        <a:bodyPr/>
        <a:lstStyle/>
        <a:p>
          <a:endParaRPr lang="en-US"/>
        </a:p>
      </dgm:t>
    </dgm:pt>
    <dgm:pt modelId="{6FDBB066-F30C-40FA-8706-AB9F18B9B4A4}" type="sibTrans" cxnId="{BF049742-79EE-49DD-A09F-50FA64953A97}">
      <dgm:prSet/>
      <dgm:spPr/>
      <dgm:t>
        <a:bodyPr/>
        <a:lstStyle/>
        <a:p>
          <a:endParaRPr lang="en-US"/>
        </a:p>
      </dgm:t>
    </dgm:pt>
    <dgm:pt modelId="{69A86148-85DF-4B1F-8EF1-B5614EB9D02F}">
      <dgm:prSet/>
      <dgm:spPr/>
      <dgm:t>
        <a:bodyPr/>
        <a:lstStyle/>
        <a:p>
          <a:r>
            <a:rPr lang="en-US" dirty="0"/>
            <a:t>.01</a:t>
          </a:r>
        </a:p>
      </dgm:t>
    </dgm:pt>
    <dgm:pt modelId="{FCBE04E5-2CD4-4823-920A-58F91438F7E2}" type="parTrans" cxnId="{30B77A88-306C-41F7-BD5F-A29336AB1012}">
      <dgm:prSet/>
      <dgm:spPr/>
      <dgm:t>
        <a:bodyPr/>
        <a:lstStyle/>
        <a:p>
          <a:endParaRPr lang="en-US"/>
        </a:p>
      </dgm:t>
    </dgm:pt>
    <dgm:pt modelId="{4E6C11FC-C02D-4D99-933D-1A98EEB2B1FA}" type="sibTrans" cxnId="{30B77A88-306C-41F7-BD5F-A29336AB1012}">
      <dgm:prSet/>
      <dgm:spPr/>
      <dgm:t>
        <a:bodyPr/>
        <a:lstStyle/>
        <a:p>
          <a:endParaRPr lang="en-US"/>
        </a:p>
      </dgm:t>
    </dgm:pt>
    <dgm:pt modelId="{DCBD39D7-582C-49E0-950A-736B722DA9B3}">
      <dgm:prSet/>
      <dgm:spPr/>
      <dgm:t>
        <a:bodyPr/>
        <a:lstStyle/>
        <a:p>
          <a:r>
            <a:rPr lang="en-US" dirty="0"/>
            <a:t>.75</a:t>
          </a:r>
        </a:p>
      </dgm:t>
    </dgm:pt>
    <dgm:pt modelId="{CF3D7FBC-06A2-4F1C-A95D-C4253686449C}" type="parTrans" cxnId="{611DDB60-EA90-4D5B-A20B-C868CF6EC2D7}">
      <dgm:prSet/>
      <dgm:spPr/>
      <dgm:t>
        <a:bodyPr/>
        <a:lstStyle/>
        <a:p>
          <a:endParaRPr lang="en-US"/>
        </a:p>
      </dgm:t>
    </dgm:pt>
    <dgm:pt modelId="{673FEAC2-A6D8-43D7-8954-E9D16ABD9F3A}" type="sibTrans" cxnId="{611DDB60-EA90-4D5B-A20B-C868CF6EC2D7}">
      <dgm:prSet/>
      <dgm:spPr/>
      <dgm:t>
        <a:bodyPr/>
        <a:lstStyle/>
        <a:p>
          <a:endParaRPr lang="en-US"/>
        </a:p>
      </dgm:t>
    </dgm:pt>
    <dgm:pt modelId="{D5CA8B82-F4B1-429E-A53C-0123E999187A}">
      <dgm:prSet/>
      <dgm:spPr/>
      <dgm:t>
        <a:bodyPr/>
        <a:lstStyle/>
        <a:p>
          <a:r>
            <a:rPr lang="en-US" dirty="0"/>
            <a:t>.92</a:t>
          </a:r>
        </a:p>
      </dgm:t>
    </dgm:pt>
    <dgm:pt modelId="{1DB971F5-F477-4526-AD3A-547714FEEF98}" type="parTrans" cxnId="{69DB290D-338F-4441-97BF-F81EF14E02CD}">
      <dgm:prSet/>
      <dgm:spPr/>
      <dgm:t>
        <a:bodyPr/>
        <a:lstStyle/>
        <a:p>
          <a:endParaRPr lang="en-US"/>
        </a:p>
      </dgm:t>
    </dgm:pt>
    <dgm:pt modelId="{B6E2B30D-C624-4186-AC77-96E18587D7FF}" type="sibTrans" cxnId="{69DB290D-338F-4441-97BF-F81EF14E02CD}">
      <dgm:prSet/>
      <dgm:spPr/>
      <dgm:t>
        <a:bodyPr/>
        <a:lstStyle/>
        <a:p>
          <a:endParaRPr lang="en-US"/>
        </a:p>
      </dgm:t>
    </dgm:pt>
    <dgm:pt modelId="{C2D88986-D0C4-4E19-B969-F5EEEFB962AE}" type="pres">
      <dgm:prSet presAssocID="{EA14D406-8775-4C61-8379-9A4718F41250}" presName="Name0" presStyleCnt="0">
        <dgm:presLayoutVars>
          <dgm:resizeHandles/>
        </dgm:presLayoutVars>
      </dgm:prSet>
      <dgm:spPr/>
    </dgm:pt>
    <dgm:pt modelId="{4948F45A-AA7A-40F8-9B0D-DE79EDFEC61D}" type="pres">
      <dgm:prSet presAssocID="{0751D7A5-DB47-4BAD-B58C-8B178288F937}" presName="text" presStyleLbl="node1" presStyleIdx="0" presStyleCnt="6" custLinFactNeighborY="-3434">
        <dgm:presLayoutVars>
          <dgm:bulletEnabled val="1"/>
        </dgm:presLayoutVars>
      </dgm:prSet>
      <dgm:spPr/>
    </dgm:pt>
    <dgm:pt modelId="{773D0D4D-9D55-4F94-9D23-B839EB53B51C}" type="pres">
      <dgm:prSet presAssocID="{6D5DCCDB-84F7-4C45-9C3C-F611590AFEA4}" presName="space" presStyleCnt="0"/>
      <dgm:spPr/>
    </dgm:pt>
    <dgm:pt modelId="{E4FA69F7-72D8-4D93-951F-EDD6B9CAF633}" type="pres">
      <dgm:prSet presAssocID="{D5CA8B82-F4B1-429E-A53C-0123E999187A}" presName="text" presStyleLbl="node1" presStyleIdx="1" presStyleCnt="6">
        <dgm:presLayoutVars>
          <dgm:bulletEnabled val="1"/>
        </dgm:presLayoutVars>
      </dgm:prSet>
      <dgm:spPr/>
    </dgm:pt>
    <dgm:pt modelId="{0E75FCFC-7BE8-4ADF-8333-700AC7A99AA3}" type="pres">
      <dgm:prSet presAssocID="{B6E2B30D-C624-4186-AC77-96E18587D7FF}" presName="space" presStyleCnt="0"/>
      <dgm:spPr/>
    </dgm:pt>
    <dgm:pt modelId="{A216FC44-014B-43D0-ADB3-322E75060D25}" type="pres">
      <dgm:prSet presAssocID="{69A86148-85DF-4B1F-8EF1-B5614EB9D02F}" presName="text" presStyleLbl="node1" presStyleIdx="2" presStyleCnt="6">
        <dgm:presLayoutVars>
          <dgm:bulletEnabled val="1"/>
        </dgm:presLayoutVars>
      </dgm:prSet>
      <dgm:spPr/>
    </dgm:pt>
    <dgm:pt modelId="{BE21432E-6D52-4F11-B03F-5AF032A57F63}" type="pres">
      <dgm:prSet presAssocID="{4E6C11FC-C02D-4D99-933D-1A98EEB2B1FA}" presName="space" presStyleCnt="0"/>
      <dgm:spPr/>
    </dgm:pt>
    <dgm:pt modelId="{4A63595D-9C35-4F9C-83E2-11CC310E02D1}" type="pres">
      <dgm:prSet presAssocID="{DCBD39D7-582C-49E0-950A-736B722DA9B3}" presName="text" presStyleLbl="node1" presStyleIdx="3" presStyleCnt="6">
        <dgm:presLayoutVars>
          <dgm:bulletEnabled val="1"/>
        </dgm:presLayoutVars>
      </dgm:prSet>
      <dgm:spPr/>
    </dgm:pt>
    <dgm:pt modelId="{38253677-D5EC-47A6-87BC-864401A08ED3}" type="pres">
      <dgm:prSet presAssocID="{673FEAC2-A6D8-43D7-8954-E9D16ABD9F3A}" presName="space" presStyleCnt="0"/>
      <dgm:spPr/>
    </dgm:pt>
    <dgm:pt modelId="{605E9806-2BA9-4EB7-8786-1F5F0B2D6E15}" type="pres">
      <dgm:prSet presAssocID="{DCAEF461-8778-40FB-AA28-2EE9E94A9C3F}" presName="text" presStyleLbl="node1" presStyleIdx="4" presStyleCnt="6">
        <dgm:presLayoutVars>
          <dgm:bulletEnabled val="1"/>
        </dgm:presLayoutVars>
      </dgm:prSet>
      <dgm:spPr/>
    </dgm:pt>
    <dgm:pt modelId="{F9985DF5-FFF2-4DE8-A46E-962037DB420A}" type="pres">
      <dgm:prSet presAssocID="{3F5A7F95-5E10-4FC2-A238-59DFBCFC3A88}" presName="space" presStyleCnt="0"/>
      <dgm:spPr/>
    </dgm:pt>
    <dgm:pt modelId="{87520704-DC40-4C29-BAE5-A64DD19FEB57}" type="pres">
      <dgm:prSet presAssocID="{B2D018FD-4838-4D72-B263-EEFFB22C0346}" presName="text" presStyleLbl="node1" presStyleIdx="5" presStyleCnt="6">
        <dgm:presLayoutVars>
          <dgm:bulletEnabled val="1"/>
        </dgm:presLayoutVars>
      </dgm:prSet>
      <dgm:spPr/>
    </dgm:pt>
  </dgm:ptLst>
  <dgm:cxnLst>
    <dgm:cxn modelId="{69DB290D-338F-4441-97BF-F81EF14E02CD}" srcId="{EA14D406-8775-4C61-8379-9A4718F41250}" destId="{D5CA8B82-F4B1-429E-A53C-0123E999187A}" srcOrd="1" destOrd="0" parTransId="{1DB971F5-F477-4526-AD3A-547714FEEF98}" sibTransId="{B6E2B30D-C624-4186-AC77-96E18587D7FF}"/>
    <dgm:cxn modelId="{AC495318-F96C-4100-8DED-37E400040FD5}" type="presOf" srcId="{D5CA8B82-F4B1-429E-A53C-0123E999187A}" destId="{E4FA69F7-72D8-4D93-951F-EDD6B9CAF633}" srcOrd="0" destOrd="0" presId="urn:diagrams.loki3.com/VaryingWidthList"/>
    <dgm:cxn modelId="{611DDB60-EA90-4D5B-A20B-C868CF6EC2D7}" srcId="{EA14D406-8775-4C61-8379-9A4718F41250}" destId="{DCBD39D7-582C-49E0-950A-736B722DA9B3}" srcOrd="3" destOrd="0" parTransId="{CF3D7FBC-06A2-4F1C-A95D-C4253686449C}" sibTransId="{673FEAC2-A6D8-43D7-8954-E9D16ABD9F3A}"/>
    <dgm:cxn modelId="{BF049742-79EE-49DD-A09F-50FA64953A97}" srcId="{EA14D406-8775-4C61-8379-9A4718F41250}" destId="{B2D018FD-4838-4D72-B263-EEFFB22C0346}" srcOrd="5" destOrd="0" parTransId="{79E5369C-C21C-40C0-9A67-EE69FB432988}" sibTransId="{6FDBB066-F30C-40FA-8706-AB9F18B9B4A4}"/>
    <dgm:cxn modelId="{D7848349-9436-4122-BF8E-97DDC41D29A2}" type="presOf" srcId="{EA14D406-8775-4C61-8379-9A4718F41250}" destId="{C2D88986-D0C4-4E19-B969-F5EEEFB962AE}" srcOrd="0" destOrd="0" presId="urn:diagrams.loki3.com/VaryingWidthList"/>
    <dgm:cxn modelId="{7073AB7A-BE81-478F-8309-FFA03D2FC572}" type="presOf" srcId="{0751D7A5-DB47-4BAD-B58C-8B178288F937}" destId="{4948F45A-AA7A-40F8-9B0D-DE79EDFEC61D}" srcOrd="0" destOrd="0" presId="urn:diagrams.loki3.com/VaryingWidthList"/>
    <dgm:cxn modelId="{30B77A88-306C-41F7-BD5F-A29336AB1012}" srcId="{EA14D406-8775-4C61-8379-9A4718F41250}" destId="{69A86148-85DF-4B1F-8EF1-B5614EB9D02F}" srcOrd="2" destOrd="0" parTransId="{FCBE04E5-2CD4-4823-920A-58F91438F7E2}" sibTransId="{4E6C11FC-C02D-4D99-933D-1A98EEB2B1FA}"/>
    <dgm:cxn modelId="{67CDA08A-139A-4613-818B-ADD17B13DB8B}" srcId="{EA14D406-8775-4C61-8379-9A4718F41250}" destId="{DCAEF461-8778-40FB-AA28-2EE9E94A9C3F}" srcOrd="4" destOrd="0" parTransId="{950C4D79-28AA-4141-973D-0760706DAE5C}" sibTransId="{3F5A7F95-5E10-4FC2-A238-59DFBCFC3A88}"/>
    <dgm:cxn modelId="{A60CEE8E-E673-4613-9D40-2251927624B0}" type="presOf" srcId="{69A86148-85DF-4B1F-8EF1-B5614EB9D02F}" destId="{A216FC44-014B-43D0-ADB3-322E75060D25}" srcOrd="0" destOrd="0" presId="urn:diagrams.loki3.com/VaryingWidthList"/>
    <dgm:cxn modelId="{7C44B7A4-B191-4476-BFFC-995FA0B1F1D4}" srcId="{EA14D406-8775-4C61-8379-9A4718F41250}" destId="{0751D7A5-DB47-4BAD-B58C-8B178288F937}" srcOrd="0" destOrd="0" parTransId="{E8560C01-2FAB-4C9B-A16C-7235DB54C988}" sibTransId="{6D5DCCDB-84F7-4C45-9C3C-F611590AFEA4}"/>
    <dgm:cxn modelId="{8D5344BF-0A86-481A-A769-8F81F7216372}" type="presOf" srcId="{DCAEF461-8778-40FB-AA28-2EE9E94A9C3F}" destId="{605E9806-2BA9-4EB7-8786-1F5F0B2D6E15}" srcOrd="0" destOrd="0" presId="urn:diagrams.loki3.com/VaryingWidthList"/>
    <dgm:cxn modelId="{842EEACF-3526-42FC-9709-8BF9529DA8CF}" type="presOf" srcId="{B2D018FD-4838-4D72-B263-EEFFB22C0346}" destId="{87520704-DC40-4C29-BAE5-A64DD19FEB57}" srcOrd="0" destOrd="0" presId="urn:diagrams.loki3.com/VaryingWidthList"/>
    <dgm:cxn modelId="{B40082ED-5E0E-4DA6-B053-33C7454AA552}" type="presOf" srcId="{DCBD39D7-582C-49E0-950A-736B722DA9B3}" destId="{4A63595D-9C35-4F9C-83E2-11CC310E02D1}" srcOrd="0" destOrd="0" presId="urn:diagrams.loki3.com/VaryingWidthList"/>
    <dgm:cxn modelId="{BD72E831-50F3-4029-8B7B-F9559958E4F8}" type="presParOf" srcId="{C2D88986-D0C4-4E19-B969-F5EEEFB962AE}" destId="{4948F45A-AA7A-40F8-9B0D-DE79EDFEC61D}" srcOrd="0" destOrd="0" presId="urn:diagrams.loki3.com/VaryingWidthList"/>
    <dgm:cxn modelId="{FB9503E9-A107-4A9D-A54B-DFF14B7BA935}" type="presParOf" srcId="{C2D88986-D0C4-4E19-B969-F5EEEFB962AE}" destId="{773D0D4D-9D55-4F94-9D23-B839EB53B51C}" srcOrd="1" destOrd="0" presId="urn:diagrams.loki3.com/VaryingWidthList"/>
    <dgm:cxn modelId="{F5AAF2A0-B3C3-4C83-BD55-6668C676B504}" type="presParOf" srcId="{C2D88986-D0C4-4E19-B969-F5EEEFB962AE}" destId="{E4FA69F7-72D8-4D93-951F-EDD6B9CAF633}" srcOrd="2" destOrd="0" presId="urn:diagrams.loki3.com/VaryingWidthList"/>
    <dgm:cxn modelId="{71C072D6-1BAC-42B9-AC76-9010DB87683B}" type="presParOf" srcId="{C2D88986-D0C4-4E19-B969-F5EEEFB962AE}" destId="{0E75FCFC-7BE8-4ADF-8333-700AC7A99AA3}" srcOrd="3" destOrd="0" presId="urn:diagrams.loki3.com/VaryingWidthList"/>
    <dgm:cxn modelId="{76B4E2C4-5918-4791-BDF5-74BED5CEAF4F}" type="presParOf" srcId="{C2D88986-D0C4-4E19-B969-F5EEEFB962AE}" destId="{A216FC44-014B-43D0-ADB3-322E75060D25}" srcOrd="4" destOrd="0" presId="urn:diagrams.loki3.com/VaryingWidthList"/>
    <dgm:cxn modelId="{A22A5BBF-124D-4032-8F11-52F7B25B472E}" type="presParOf" srcId="{C2D88986-D0C4-4E19-B969-F5EEEFB962AE}" destId="{BE21432E-6D52-4F11-B03F-5AF032A57F63}" srcOrd="5" destOrd="0" presId="urn:diagrams.loki3.com/VaryingWidthList"/>
    <dgm:cxn modelId="{794A9A66-DD7D-40E6-BA8D-0A9E30E867B6}" type="presParOf" srcId="{C2D88986-D0C4-4E19-B969-F5EEEFB962AE}" destId="{4A63595D-9C35-4F9C-83E2-11CC310E02D1}" srcOrd="6" destOrd="0" presId="urn:diagrams.loki3.com/VaryingWidthList"/>
    <dgm:cxn modelId="{58C055CF-17AF-4A24-B728-9B42BB8CA71A}" type="presParOf" srcId="{C2D88986-D0C4-4E19-B969-F5EEEFB962AE}" destId="{38253677-D5EC-47A6-87BC-864401A08ED3}" srcOrd="7" destOrd="0" presId="urn:diagrams.loki3.com/VaryingWidthList"/>
    <dgm:cxn modelId="{8CE3B945-4DA6-4446-9A62-C024DA922206}" type="presParOf" srcId="{C2D88986-D0C4-4E19-B969-F5EEEFB962AE}" destId="{605E9806-2BA9-4EB7-8786-1F5F0B2D6E15}" srcOrd="8" destOrd="0" presId="urn:diagrams.loki3.com/VaryingWidthList"/>
    <dgm:cxn modelId="{B30B1728-D57C-4D1D-A1F2-544BB61DAB2D}" type="presParOf" srcId="{C2D88986-D0C4-4E19-B969-F5EEEFB962AE}" destId="{F9985DF5-FFF2-4DE8-A46E-962037DB420A}" srcOrd="9" destOrd="0" presId="urn:diagrams.loki3.com/VaryingWidthList"/>
    <dgm:cxn modelId="{3E7E041C-37A1-4545-A7E3-B2380A485D2D}" type="presParOf" srcId="{C2D88986-D0C4-4E19-B969-F5EEEFB962AE}" destId="{87520704-DC40-4C29-BAE5-A64DD19FEB57}" srcOrd="10"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493E07-B441-4B54-BA00-097917A4FEA2}"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A7B9C4E-6E9A-42C5-911F-1BDF500A353B}">
      <dgm:prSet phldrT="[Text]"/>
      <dgm:spPr/>
      <dgm:t>
        <a:bodyPr/>
        <a:lstStyle/>
        <a:p>
          <a:r>
            <a:rPr lang="en-US" dirty="0"/>
            <a:t>Predictive Modeling</a:t>
          </a:r>
        </a:p>
      </dgm:t>
    </dgm:pt>
    <dgm:pt modelId="{6AFA63C5-2F32-479E-B930-A9BAB8A8450F}" type="parTrans" cxnId="{663982F0-D241-469D-A99D-56E5572EE836}">
      <dgm:prSet/>
      <dgm:spPr/>
      <dgm:t>
        <a:bodyPr/>
        <a:lstStyle/>
        <a:p>
          <a:endParaRPr lang="en-US"/>
        </a:p>
      </dgm:t>
    </dgm:pt>
    <dgm:pt modelId="{02C6B7F7-D7AC-4051-9106-BD0723126528}" type="sibTrans" cxnId="{663982F0-D241-469D-A99D-56E5572EE836}">
      <dgm:prSet/>
      <dgm:spPr/>
      <dgm:t>
        <a:bodyPr/>
        <a:lstStyle/>
        <a:p>
          <a:endParaRPr lang="en-US"/>
        </a:p>
      </dgm:t>
    </dgm:pt>
    <dgm:pt modelId="{4170F229-5315-469F-9FDA-3DE84362528C}">
      <dgm:prSet phldrT="[Text]"/>
      <dgm:spPr>
        <a:solidFill>
          <a:srgbClr val="92D050"/>
        </a:solidFill>
      </dgm:spPr>
      <dgm:t>
        <a:bodyPr/>
        <a:lstStyle/>
        <a:p>
          <a:r>
            <a:rPr lang="en-US" dirty="0"/>
            <a:t>Outlier Detection</a:t>
          </a:r>
        </a:p>
      </dgm:t>
    </dgm:pt>
    <dgm:pt modelId="{A77FA730-C903-4977-BA3C-5CB6F547C109}" type="parTrans" cxnId="{A94DAA90-7EAC-40C8-8024-698CA4C10590}">
      <dgm:prSet/>
      <dgm:spPr/>
      <dgm:t>
        <a:bodyPr/>
        <a:lstStyle/>
        <a:p>
          <a:endParaRPr lang="en-US"/>
        </a:p>
      </dgm:t>
    </dgm:pt>
    <dgm:pt modelId="{63287599-FF5C-4052-8667-CA70F49180C2}" type="sibTrans" cxnId="{A94DAA90-7EAC-40C8-8024-698CA4C10590}">
      <dgm:prSet/>
      <dgm:spPr/>
      <dgm:t>
        <a:bodyPr/>
        <a:lstStyle/>
        <a:p>
          <a:endParaRPr lang="en-US"/>
        </a:p>
      </dgm:t>
    </dgm:pt>
    <dgm:pt modelId="{9897CC48-D030-4B4E-93EF-F21AD2A2DE41}">
      <dgm:prSet phldrT="[Text]"/>
      <dgm:spPr/>
      <dgm:t>
        <a:bodyPr/>
        <a:lstStyle/>
        <a:p>
          <a:r>
            <a:rPr lang="en-US" dirty="0"/>
            <a:t>Network Analysis</a:t>
          </a:r>
        </a:p>
      </dgm:t>
    </dgm:pt>
    <dgm:pt modelId="{55893496-ABB0-496F-9C14-D7E16A4AFC75}" type="parTrans" cxnId="{9182744E-4E5B-4EF2-8692-C9545259AC26}">
      <dgm:prSet/>
      <dgm:spPr/>
      <dgm:t>
        <a:bodyPr/>
        <a:lstStyle/>
        <a:p>
          <a:endParaRPr lang="en-US"/>
        </a:p>
      </dgm:t>
    </dgm:pt>
    <dgm:pt modelId="{608F6110-03A9-4524-971B-BDA6FE6A0F67}" type="sibTrans" cxnId="{9182744E-4E5B-4EF2-8692-C9545259AC26}">
      <dgm:prSet/>
      <dgm:spPr/>
      <dgm:t>
        <a:bodyPr/>
        <a:lstStyle/>
        <a:p>
          <a:endParaRPr lang="en-US"/>
        </a:p>
      </dgm:t>
    </dgm:pt>
    <dgm:pt modelId="{520664F4-D654-4D81-AE08-D25D11B9106C}">
      <dgm:prSet phldrT="[Text]"/>
      <dgm:spPr/>
      <dgm:t>
        <a:bodyPr/>
        <a:lstStyle/>
        <a:p>
          <a:r>
            <a:rPr lang="en-US" dirty="0"/>
            <a:t>Text Mining</a:t>
          </a:r>
        </a:p>
      </dgm:t>
    </dgm:pt>
    <dgm:pt modelId="{E96B86CF-4E54-41E3-8E53-016CF8898662}" type="parTrans" cxnId="{FB7688C7-A2A0-4292-ACF7-D7633158AE0E}">
      <dgm:prSet/>
      <dgm:spPr/>
      <dgm:t>
        <a:bodyPr/>
        <a:lstStyle/>
        <a:p>
          <a:endParaRPr lang="en-US"/>
        </a:p>
      </dgm:t>
    </dgm:pt>
    <dgm:pt modelId="{252AC028-1DEB-431A-AE74-7B83E6382395}" type="sibTrans" cxnId="{FB7688C7-A2A0-4292-ACF7-D7633158AE0E}">
      <dgm:prSet/>
      <dgm:spPr/>
      <dgm:t>
        <a:bodyPr/>
        <a:lstStyle/>
        <a:p>
          <a:endParaRPr lang="en-US"/>
        </a:p>
      </dgm:t>
    </dgm:pt>
    <dgm:pt modelId="{7E234463-7DB4-422A-A696-CC0ABB587CAE}" type="pres">
      <dgm:prSet presAssocID="{C5493E07-B441-4B54-BA00-097917A4FEA2}" presName="matrix" presStyleCnt="0">
        <dgm:presLayoutVars>
          <dgm:chMax val="1"/>
          <dgm:dir/>
          <dgm:resizeHandles val="exact"/>
        </dgm:presLayoutVars>
      </dgm:prSet>
      <dgm:spPr/>
    </dgm:pt>
    <dgm:pt modelId="{BF554885-6C01-4D23-B30B-D34F38940EE5}" type="pres">
      <dgm:prSet presAssocID="{C5493E07-B441-4B54-BA00-097917A4FEA2}" presName="axisShape" presStyleLbl="bgShp" presStyleIdx="0" presStyleCnt="1"/>
      <dgm:spPr/>
    </dgm:pt>
    <dgm:pt modelId="{7CC5CB27-5412-4D5F-ADDF-BAC3DA460096}" type="pres">
      <dgm:prSet presAssocID="{C5493E07-B441-4B54-BA00-097917A4FEA2}" presName="rect1" presStyleLbl="node1" presStyleIdx="0" presStyleCnt="4">
        <dgm:presLayoutVars>
          <dgm:chMax val="0"/>
          <dgm:chPref val="0"/>
          <dgm:bulletEnabled val="1"/>
        </dgm:presLayoutVars>
      </dgm:prSet>
      <dgm:spPr/>
    </dgm:pt>
    <dgm:pt modelId="{E5579B12-0A8A-44BC-A505-7E9557CDC28A}" type="pres">
      <dgm:prSet presAssocID="{C5493E07-B441-4B54-BA00-097917A4FEA2}" presName="rect2" presStyleLbl="node1" presStyleIdx="1" presStyleCnt="4">
        <dgm:presLayoutVars>
          <dgm:chMax val="0"/>
          <dgm:chPref val="0"/>
          <dgm:bulletEnabled val="1"/>
        </dgm:presLayoutVars>
      </dgm:prSet>
      <dgm:spPr/>
    </dgm:pt>
    <dgm:pt modelId="{5C2737DC-0A5F-4268-9E6F-BA01C29F2AB1}" type="pres">
      <dgm:prSet presAssocID="{C5493E07-B441-4B54-BA00-097917A4FEA2}" presName="rect3" presStyleLbl="node1" presStyleIdx="2" presStyleCnt="4">
        <dgm:presLayoutVars>
          <dgm:chMax val="0"/>
          <dgm:chPref val="0"/>
          <dgm:bulletEnabled val="1"/>
        </dgm:presLayoutVars>
      </dgm:prSet>
      <dgm:spPr/>
    </dgm:pt>
    <dgm:pt modelId="{39C819F2-B65D-4EE4-9BFA-D8FA72989143}" type="pres">
      <dgm:prSet presAssocID="{C5493E07-B441-4B54-BA00-097917A4FEA2}" presName="rect4" presStyleLbl="node1" presStyleIdx="3" presStyleCnt="4">
        <dgm:presLayoutVars>
          <dgm:chMax val="0"/>
          <dgm:chPref val="0"/>
          <dgm:bulletEnabled val="1"/>
        </dgm:presLayoutVars>
      </dgm:prSet>
      <dgm:spPr/>
    </dgm:pt>
  </dgm:ptLst>
  <dgm:cxnLst>
    <dgm:cxn modelId="{329E491B-B96B-4009-BC90-B38CF2678ECB}" type="presOf" srcId="{520664F4-D654-4D81-AE08-D25D11B9106C}" destId="{39C819F2-B65D-4EE4-9BFA-D8FA72989143}" srcOrd="0" destOrd="0" presId="urn:microsoft.com/office/officeart/2005/8/layout/matrix2"/>
    <dgm:cxn modelId="{71055D33-C515-4BD9-8B53-2FE83E588969}" type="presOf" srcId="{9A7B9C4E-6E9A-42C5-911F-1BDF500A353B}" destId="{7CC5CB27-5412-4D5F-ADDF-BAC3DA460096}" srcOrd="0" destOrd="0" presId="urn:microsoft.com/office/officeart/2005/8/layout/matrix2"/>
    <dgm:cxn modelId="{9182744E-4E5B-4EF2-8692-C9545259AC26}" srcId="{C5493E07-B441-4B54-BA00-097917A4FEA2}" destId="{9897CC48-D030-4B4E-93EF-F21AD2A2DE41}" srcOrd="2" destOrd="0" parTransId="{55893496-ABB0-496F-9C14-D7E16A4AFC75}" sibTransId="{608F6110-03A9-4524-971B-BDA6FE6A0F67}"/>
    <dgm:cxn modelId="{A94DAA90-7EAC-40C8-8024-698CA4C10590}" srcId="{C5493E07-B441-4B54-BA00-097917A4FEA2}" destId="{4170F229-5315-469F-9FDA-3DE84362528C}" srcOrd="1" destOrd="0" parTransId="{A77FA730-C903-4977-BA3C-5CB6F547C109}" sibTransId="{63287599-FF5C-4052-8667-CA70F49180C2}"/>
    <dgm:cxn modelId="{078513A0-3816-4C9B-B3EF-468B7797A890}" type="presOf" srcId="{C5493E07-B441-4B54-BA00-097917A4FEA2}" destId="{7E234463-7DB4-422A-A696-CC0ABB587CAE}" srcOrd="0" destOrd="0" presId="urn:microsoft.com/office/officeart/2005/8/layout/matrix2"/>
    <dgm:cxn modelId="{59F738B1-3BE9-49B0-B152-1C9F38B0197F}" type="presOf" srcId="{4170F229-5315-469F-9FDA-3DE84362528C}" destId="{E5579B12-0A8A-44BC-A505-7E9557CDC28A}" srcOrd="0" destOrd="0" presId="urn:microsoft.com/office/officeart/2005/8/layout/matrix2"/>
    <dgm:cxn modelId="{FB7688C7-A2A0-4292-ACF7-D7633158AE0E}" srcId="{C5493E07-B441-4B54-BA00-097917A4FEA2}" destId="{520664F4-D654-4D81-AE08-D25D11B9106C}" srcOrd="3" destOrd="0" parTransId="{E96B86CF-4E54-41E3-8E53-016CF8898662}" sibTransId="{252AC028-1DEB-431A-AE74-7B83E6382395}"/>
    <dgm:cxn modelId="{7A8842D8-B0BD-48CA-9D15-48FF8392F638}" type="presOf" srcId="{9897CC48-D030-4B4E-93EF-F21AD2A2DE41}" destId="{5C2737DC-0A5F-4268-9E6F-BA01C29F2AB1}" srcOrd="0" destOrd="0" presId="urn:microsoft.com/office/officeart/2005/8/layout/matrix2"/>
    <dgm:cxn modelId="{663982F0-D241-469D-A99D-56E5572EE836}" srcId="{C5493E07-B441-4B54-BA00-097917A4FEA2}" destId="{9A7B9C4E-6E9A-42C5-911F-1BDF500A353B}" srcOrd="0" destOrd="0" parTransId="{6AFA63C5-2F32-479E-B930-A9BAB8A8450F}" sibTransId="{02C6B7F7-D7AC-4051-9106-BD0723126528}"/>
    <dgm:cxn modelId="{26079393-10DD-43D1-AC4B-E76F115432AE}" type="presParOf" srcId="{7E234463-7DB4-422A-A696-CC0ABB587CAE}" destId="{BF554885-6C01-4D23-B30B-D34F38940EE5}" srcOrd="0" destOrd="0" presId="urn:microsoft.com/office/officeart/2005/8/layout/matrix2"/>
    <dgm:cxn modelId="{0769D201-60FA-44A9-964A-A3A321FBD7F1}" type="presParOf" srcId="{7E234463-7DB4-422A-A696-CC0ABB587CAE}" destId="{7CC5CB27-5412-4D5F-ADDF-BAC3DA460096}" srcOrd="1" destOrd="0" presId="urn:microsoft.com/office/officeart/2005/8/layout/matrix2"/>
    <dgm:cxn modelId="{C72C219B-82CD-4F3E-A42E-F966F30E3236}" type="presParOf" srcId="{7E234463-7DB4-422A-A696-CC0ABB587CAE}" destId="{E5579B12-0A8A-44BC-A505-7E9557CDC28A}" srcOrd="2" destOrd="0" presId="urn:microsoft.com/office/officeart/2005/8/layout/matrix2"/>
    <dgm:cxn modelId="{DAD1A847-23C7-4471-ABF2-E9B7CEC112D3}" type="presParOf" srcId="{7E234463-7DB4-422A-A696-CC0ABB587CAE}" destId="{5C2737DC-0A5F-4268-9E6F-BA01C29F2AB1}" srcOrd="3" destOrd="0" presId="urn:microsoft.com/office/officeart/2005/8/layout/matrix2"/>
    <dgm:cxn modelId="{6A1F52DA-29A8-44FB-9426-4B7B3D387DC8}" type="presParOf" srcId="{7E234463-7DB4-422A-A696-CC0ABB587CAE}" destId="{39C819F2-B65D-4EE4-9BFA-D8FA7298914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493E07-B441-4B54-BA00-097917A4FEA2}"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A7B9C4E-6E9A-42C5-911F-1BDF500A353B}">
      <dgm:prSet phldrT="[Text]"/>
      <dgm:spPr/>
      <dgm:t>
        <a:bodyPr/>
        <a:lstStyle/>
        <a:p>
          <a:r>
            <a:rPr lang="en-US" dirty="0"/>
            <a:t>Predictive Modeling</a:t>
          </a:r>
        </a:p>
      </dgm:t>
    </dgm:pt>
    <dgm:pt modelId="{6AFA63C5-2F32-479E-B930-A9BAB8A8450F}" type="parTrans" cxnId="{663982F0-D241-469D-A99D-56E5572EE836}">
      <dgm:prSet/>
      <dgm:spPr/>
      <dgm:t>
        <a:bodyPr/>
        <a:lstStyle/>
        <a:p>
          <a:endParaRPr lang="en-US"/>
        </a:p>
      </dgm:t>
    </dgm:pt>
    <dgm:pt modelId="{02C6B7F7-D7AC-4051-9106-BD0723126528}" type="sibTrans" cxnId="{663982F0-D241-469D-A99D-56E5572EE836}">
      <dgm:prSet/>
      <dgm:spPr/>
      <dgm:t>
        <a:bodyPr/>
        <a:lstStyle/>
        <a:p>
          <a:endParaRPr lang="en-US"/>
        </a:p>
      </dgm:t>
    </dgm:pt>
    <dgm:pt modelId="{4170F229-5315-469F-9FDA-3DE84362528C}">
      <dgm:prSet phldrT="[Text]"/>
      <dgm:spPr>
        <a:solidFill>
          <a:srgbClr val="0070C0"/>
        </a:solidFill>
      </dgm:spPr>
      <dgm:t>
        <a:bodyPr/>
        <a:lstStyle/>
        <a:p>
          <a:r>
            <a:rPr lang="en-US" dirty="0"/>
            <a:t>Outlier Detection</a:t>
          </a:r>
        </a:p>
      </dgm:t>
    </dgm:pt>
    <dgm:pt modelId="{A77FA730-C903-4977-BA3C-5CB6F547C109}" type="parTrans" cxnId="{A94DAA90-7EAC-40C8-8024-698CA4C10590}">
      <dgm:prSet/>
      <dgm:spPr/>
      <dgm:t>
        <a:bodyPr/>
        <a:lstStyle/>
        <a:p>
          <a:endParaRPr lang="en-US"/>
        </a:p>
      </dgm:t>
    </dgm:pt>
    <dgm:pt modelId="{63287599-FF5C-4052-8667-CA70F49180C2}" type="sibTrans" cxnId="{A94DAA90-7EAC-40C8-8024-698CA4C10590}">
      <dgm:prSet/>
      <dgm:spPr/>
      <dgm:t>
        <a:bodyPr/>
        <a:lstStyle/>
        <a:p>
          <a:endParaRPr lang="en-US"/>
        </a:p>
      </dgm:t>
    </dgm:pt>
    <dgm:pt modelId="{9897CC48-D030-4B4E-93EF-F21AD2A2DE41}">
      <dgm:prSet phldrT="[Text]"/>
      <dgm:spPr>
        <a:solidFill>
          <a:srgbClr val="9EC62C"/>
        </a:solidFill>
      </dgm:spPr>
      <dgm:t>
        <a:bodyPr/>
        <a:lstStyle/>
        <a:p>
          <a:r>
            <a:rPr lang="en-US" dirty="0"/>
            <a:t>Network Analysis</a:t>
          </a:r>
        </a:p>
      </dgm:t>
    </dgm:pt>
    <dgm:pt modelId="{55893496-ABB0-496F-9C14-D7E16A4AFC75}" type="parTrans" cxnId="{9182744E-4E5B-4EF2-8692-C9545259AC26}">
      <dgm:prSet/>
      <dgm:spPr/>
      <dgm:t>
        <a:bodyPr/>
        <a:lstStyle/>
        <a:p>
          <a:endParaRPr lang="en-US"/>
        </a:p>
      </dgm:t>
    </dgm:pt>
    <dgm:pt modelId="{608F6110-03A9-4524-971B-BDA6FE6A0F67}" type="sibTrans" cxnId="{9182744E-4E5B-4EF2-8692-C9545259AC26}">
      <dgm:prSet/>
      <dgm:spPr/>
      <dgm:t>
        <a:bodyPr/>
        <a:lstStyle/>
        <a:p>
          <a:endParaRPr lang="en-US"/>
        </a:p>
      </dgm:t>
    </dgm:pt>
    <dgm:pt modelId="{520664F4-D654-4D81-AE08-D25D11B9106C}">
      <dgm:prSet phldrT="[Text]"/>
      <dgm:spPr/>
      <dgm:t>
        <a:bodyPr/>
        <a:lstStyle/>
        <a:p>
          <a:r>
            <a:rPr lang="en-US" dirty="0"/>
            <a:t>Text Mining</a:t>
          </a:r>
        </a:p>
      </dgm:t>
    </dgm:pt>
    <dgm:pt modelId="{E96B86CF-4E54-41E3-8E53-016CF8898662}" type="parTrans" cxnId="{FB7688C7-A2A0-4292-ACF7-D7633158AE0E}">
      <dgm:prSet/>
      <dgm:spPr/>
      <dgm:t>
        <a:bodyPr/>
        <a:lstStyle/>
        <a:p>
          <a:endParaRPr lang="en-US"/>
        </a:p>
      </dgm:t>
    </dgm:pt>
    <dgm:pt modelId="{252AC028-1DEB-431A-AE74-7B83E6382395}" type="sibTrans" cxnId="{FB7688C7-A2A0-4292-ACF7-D7633158AE0E}">
      <dgm:prSet/>
      <dgm:spPr/>
      <dgm:t>
        <a:bodyPr/>
        <a:lstStyle/>
        <a:p>
          <a:endParaRPr lang="en-US"/>
        </a:p>
      </dgm:t>
    </dgm:pt>
    <dgm:pt modelId="{7E234463-7DB4-422A-A696-CC0ABB587CAE}" type="pres">
      <dgm:prSet presAssocID="{C5493E07-B441-4B54-BA00-097917A4FEA2}" presName="matrix" presStyleCnt="0">
        <dgm:presLayoutVars>
          <dgm:chMax val="1"/>
          <dgm:dir/>
          <dgm:resizeHandles val="exact"/>
        </dgm:presLayoutVars>
      </dgm:prSet>
      <dgm:spPr/>
    </dgm:pt>
    <dgm:pt modelId="{BF554885-6C01-4D23-B30B-D34F38940EE5}" type="pres">
      <dgm:prSet presAssocID="{C5493E07-B441-4B54-BA00-097917A4FEA2}" presName="axisShape" presStyleLbl="bgShp" presStyleIdx="0" presStyleCnt="1"/>
      <dgm:spPr/>
    </dgm:pt>
    <dgm:pt modelId="{7CC5CB27-5412-4D5F-ADDF-BAC3DA460096}" type="pres">
      <dgm:prSet presAssocID="{C5493E07-B441-4B54-BA00-097917A4FEA2}" presName="rect1" presStyleLbl="node1" presStyleIdx="0" presStyleCnt="4">
        <dgm:presLayoutVars>
          <dgm:chMax val="0"/>
          <dgm:chPref val="0"/>
          <dgm:bulletEnabled val="1"/>
        </dgm:presLayoutVars>
      </dgm:prSet>
      <dgm:spPr/>
    </dgm:pt>
    <dgm:pt modelId="{E5579B12-0A8A-44BC-A505-7E9557CDC28A}" type="pres">
      <dgm:prSet presAssocID="{C5493E07-B441-4B54-BA00-097917A4FEA2}" presName="rect2" presStyleLbl="node1" presStyleIdx="1" presStyleCnt="4">
        <dgm:presLayoutVars>
          <dgm:chMax val="0"/>
          <dgm:chPref val="0"/>
          <dgm:bulletEnabled val="1"/>
        </dgm:presLayoutVars>
      </dgm:prSet>
      <dgm:spPr/>
    </dgm:pt>
    <dgm:pt modelId="{5C2737DC-0A5F-4268-9E6F-BA01C29F2AB1}" type="pres">
      <dgm:prSet presAssocID="{C5493E07-B441-4B54-BA00-097917A4FEA2}" presName="rect3" presStyleLbl="node1" presStyleIdx="2" presStyleCnt="4">
        <dgm:presLayoutVars>
          <dgm:chMax val="0"/>
          <dgm:chPref val="0"/>
          <dgm:bulletEnabled val="1"/>
        </dgm:presLayoutVars>
      </dgm:prSet>
      <dgm:spPr/>
    </dgm:pt>
    <dgm:pt modelId="{39C819F2-B65D-4EE4-9BFA-D8FA72989143}" type="pres">
      <dgm:prSet presAssocID="{C5493E07-B441-4B54-BA00-097917A4FEA2}" presName="rect4" presStyleLbl="node1" presStyleIdx="3" presStyleCnt="4">
        <dgm:presLayoutVars>
          <dgm:chMax val="0"/>
          <dgm:chPref val="0"/>
          <dgm:bulletEnabled val="1"/>
        </dgm:presLayoutVars>
      </dgm:prSet>
      <dgm:spPr/>
    </dgm:pt>
  </dgm:ptLst>
  <dgm:cxnLst>
    <dgm:cxn modelId="{329E491B-B96B-4009-BC90-B38CF2678ECB}" type="presOf" srcId="{520664F4-D654-4D81-AE08-D25D11B9106C}" destId="{39C819F2-B65D-4EE4-9BFA-D8FA72989143}" srcOrd="0" destOrd="0" presId="urn:microsoft.com/office/officeart/2005/8/layout/matrix2"/>
    <dgm:cxn modelId="{71055D33-C515-4BD9-8B53-2FE83E588969}" type="presOf" srcId="{9A7B9C4E-6E9A-42C5-911F-1BDF500A353B}" destId="{7CC5CB27-5412-4D5F-ADDF-BAC3DA460096}" srcOrd="0" destOrd="0" presId="urn:microsoft.com/office/officeart/2005/8/layout/matrix2"/>
    <dgm:cxn modelId="{9182744E-4E5B-4EF2-8692-C9545259AC26}" srcId="{C5493E07-B441-4B54-BA00-097917A4FEA2}" destId="{9897CC48-D030-4B4E-93EF-F21AD2A2DE41}" srcOrd="2" destOrd="0" parTransId="{55893496-ABB0-496F-9C14-D7E16A4AFC75}" sibTransId="{608F6110-03A9-4524-971B-BDA6FE6A0F67}"/>
    <dgm:cxn modelId="{A94DAA90-7EAC-40C8-8024-698CA4C10590}" srcId="{C5493E07-B441-4B54-BA00-097917A4FEA2}" destId="{4170F229-5315-469F-9FDA-3DE84362528C}" srcOrd="1" destOrd="0" parTransId="{A77FA730-C903-4977-BA3C-5CB6F547C109}" sibTransId="{63287599-FF5C-4052-8667-CA70F49180C2}"/>
    <dgm:cxn modelId="{078513A0-3816-4C9B-B3EF-468B7797A890}" type="presOf" srcId="{C5493E07-B441-4B54-BA00-097917A4FEA2}" destId="{7E234463-7DB4-422A-A696-CC0ABB587CAE}" srcOrd="0" destOrd="0" presId="urn:microsoft.com/office/officeart/2005/8/layout/matrix2"/>
    <dgm:cxn modelId="{59F738B1-3BE9-49B0-B152-1C9F38B0197F}" type="presOf" srcId="{4170F229-5315-469F-9FDA-3DE84362528C}" destId="{E5579B12-0A8A-44BC-A505-7E9557CDC28A}" srcOrd="0" destOrd="0" presId="urn:microsoft.com/office/officeart/2005/8/layout/matrix2"/>
    <dgm:cxn modelId="{FB7688C7-A2A0-4292-ACF7-D7633158AE0E}" srcId="{C5493E07-B441-4B54-BA00-097917A4FEA2}" destId="{520664F4-D654-4D81-AE08-D25D11B9106C}" srcOrd="3" destOrd="0" parTransId="{E96B86CF-4E54-41E3-8E53-016CF8898662}" sibTransId="{252AC028-1DEB-431A-AE74-7B83E6382395}"/>
    <dgm:cxn modelId="{7A8842D8-B0BD-48CA-9D15-48FF8392F638}" type="presOf" srcId="{9897CC48-D030-4B4E-93EF-F21AD2A2DE41}" destId="{5C2737DC-0A5F-4268-9E6F-BA01C29F2AB1}" srcOrd="0" destOrd="0" presId="urn:microsoft.com/office/officeart/2005/8/layout/matrix2"/>
    <dgm:cxn modelId="{663982F0-D241-469D-A99D-56E5572EE836}" srcId="{C5493E07-B441-4B54-BA00-097917A4FEA2}" destId="{9A7B9C4E-6E9A-42C5-911F-1BDF500A353B}" srcOrd="0" destOrd="0" parTransId="{6AFA63C5-2F32-479E-B930-A9BAB8A8450F}" sibTransId="{02C6B7F7-D7AC-4051-9106-BD0723126528}"/>
    <dgm:cxn modelId="{26079393-10DD-43D1-AC4B-E76F115432AE}" type="presParOf" srcId="{7E234463-7DB4-422A-A696-CC0ABB587CAE}" destId="{BF554885-6C01-4D23-B30B-D34F38940EE5}" srcOrd="0" destOrd="0" presId="urn:microsoft.com/office/officeart/2005/8/layout/matrix2"/>
    <dgm:cxn modelId="{0769D201-60FA-44A9-964A-A3A321FBD7F1}" type="presParOf" srcId="{7E234463-7DB4-422A-A696-CC0ABB587CAE}" destId="{7CC5CB27-5412-4D5F-ADDF-BAC3DA460096}" srcOrd="1" destOrd="0" presId="urn:microsoft.com/office/officeart/2005/8/layout/matrix2"/>
    <dgm:cxn modelId="{C72C219B-82CD-4F3E-A42E-F966F30E3236}" type="presParOf" srcId="{7E234463-7DB4-422A-A696-CC0ABB587CAE}" destId="{E5579B12-0A8A-44BC-A505-7E9557CDC28A}" srcOrd="2" destOrd="0" presId="urn:microsoft.com/office/officeart/2005/8/layout/matrix2"/>
    <dgm:cxn modelId="{DAD1A847-23C7-4471-ABF2-E9B7CEC112D3}" type="presParOf" srcId="{7E234463-7DB4-422A-A696-CC0ABB587CAE}" destId="{5C2737DC-0A5F-4268-9E6F-BA01C29F2AB1}" srcOrd="3" destOrd="0" presId="urn:microsoft.com/office/officeart/2005/8/layout/matrix2"/>
    <dgm:cxn modelId="{6A1F52DA-29A8-44FB-9426-4B7B3D387DC8}" type="presParOf" srcId="{7E234463-7DB4-422A-A696-CC0ABB587CAE}" destId="{39C819F2-B65D-4EE4-9BFA-D8FA7298914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493E07-B441-4B54-BA00-097917A4FEA2}"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A7B9C4E-6E9A-42C5-911F-1BDF500A353B}">
      <dgm:prSet phldrT="[Text]"/>
      <dgm:spPr/>
      <dgm:t>
        <a:bodyPr/>
        <a:lstStyle/>
        <a:p>
          <a:r>
            <a:rPr lang="en-US" dirty="0"/>
            <a:t>Predictive Modeling</a:t>
          </a:r>
        </a:p>
      </dgm:t>
    </dgm:pt>
    <dgm:pt modelId="{6AFA63C5-2F32-479E-B930-A9BAB8A8450F}" type="parTrans" cxnId="{663982F0-D241-469D-A99D-56E5572EE836}">
      <dgm:prSet/>
      <dgm:spPr/>
      <dgm:t>
        <a:bodyPr/>
        <a:lstStyle/>
        <a:p>
          <a:endParaRPr lang="en-US"/>
        </a:p>
      </dgm:t>
    </dgm:pt>
    <dgm:pt modelId="{02C6B7F7-D7AC-4051-9106-BD0723126528}" type="sibTrans" cxnId="{663982F0-D241-469D-A99D-56E5572EE836}">
      <dgm:prSet/>
      <dgm:spPr/>
      <dgm:t>
        <a:bodyPr/>
        <a:lstStyle/>
        <a:p>
          <a:endParaRPr lang="en-US"/>
        </a:p>
      </dgm:t>
    </dgm:pt>
    <dgm:pt modelId="{4170F229-5315-469F-9FDA-3DE84362528C}">
      <dgm:prSet phldrT="[Text]"/>
      <dgm:spPr>
        <a:solidFill>
          <a:srgbClr val="0070C0"/>
        </a:solidFill>
      </dgm:spPr>
      <dgm:t>
        <a:bodyPr/>
        <a:lstStyle/>
        <a:p>
          <a:r>
            <a:rPr lang="en-US" dirty="0"/>
            <a:t>Outlier Detection</a:t>
          </a:r>
        </a:p>
      </dgm:t>
    </dgm:pt>
    <dgm:pt modelId="{A77FA730-C903-4977-BA3C-5CB6F547C109}" type="parTrans" cxnId="{A94DAA90-7EAC-40C8-8024-698CA4C10590}">
      <dgm:prSet/>
      <dgm:spPr/>
      <dgm:t>
        <a:bodyPr/>
        <a:lstStyle/>
        <a:p>
          <a:endParaRPr lang="en-US"/>
        </a:p>
      </dgm:t>
    </dgm:pt>
    <dgm:pt modelId="{63287599-FF5C-4052-8667-CA70F49180C2}" type="sibTrans" cxnId="{A94DAA90-7EAC-40C8-8024-698CA4C10590}">
      <dgm:prSet/>
      <dgm:spPr/>
      <dgm:t>
        <a:bodyPr/>
        <a:lstStyle/>
        <a:p>
          <a:endParaRPr lang="en-US"/>
        </a:p>
      </dgm:t>
    </dgm:pt>
    <dgm:pt modelId="{9897CC48-D030-4B4E-93EF-F21AD2A2DE41}">
      <dgm:prSet phldrT="[Text]"/>
      <dgm:spPr>
        <a:solidFill>
          <a:srgbClr val="0070C0"/>
        </a:solidFill>
      </dgm:spPr>
      <dgm:t>
        <a:bodyPr/>
        <a:lstStyle/>
        <a:p>
          <a:r>
            <a:rPr lang="en-US" dirty="0"/>
            <a:t>Network Analysis</a:t>
          </a:r>
        </a:p>
      </dgm:t>
    </dgm:pt>
    <dgm:pt modelId="{55893496-ABB0-496F-9C14-D7E16A4AFC75}" type="parTrans" cxnId="{9182744E-4E5B-4EF2-8692-C9545259AC26}">
      <dgm:prSet/>
      <dgm:spPr/>
      <dgm:t>
        <a:bodyPr/>
        <a:lstStyle/>
        <a:p>
          <a:endParaRPr lang="en-US"/>
        </a:p>
      </dgm:t>
    </dgm:pt>
    <dgm:pt modelId="{608F6110-03A9-4524-971B-BDA6FE6A0F67}" type="sibTrans" cxnId="{9182744E-4E5B-4EF2-8692-C9545259AC26}">
      <dgm:prSet/>
      <dgm:spPr/>
      <dgm:t>
        <a:bodyPr/>
        <a:lstStyle/>
        <a:p>
          <a:endParaRPr lang="en-US"/>
        </a:p>
      </dgm:t>
    </dgm:pt>
    <dgm:pt modelId="{520664F4-D654-4D81-AE08-D25D11B9106C}">
      <dgm:prSet phldrT="[Text]"/>
      <dgm:spPr>
        <a:solidFill>
          <a:srgbClr val="92D050"/>
        </a:solidFill>
      </dgm:spPr>
      <dgm:t>
        <a:bodyPr/>
        <a:lstStyle/>
        <a:p>
          <a:r>
            <a:rPr lang="en-US" dirty="0"/>
            <a:t>Text Mining</a:t>
          </a:r>
        </a:p>
      </dgm:t>
    </dgm:pt>
    <dgm:pt modelId="{E96B86CF-4E54-41E3-8E53-016CF8898662}" type="parTrans" cxnId="{FB7688C7-A2A0-4292-ACF7-D7633158AE0E}">
      <dgm:prSet/>
      <dgm:spPr/>
      <dgm:t>
        <a:bodyPr/>
        <a:lstStyle/>
        <a:p>
          <a:endParaRPr lang="en-US"/>
        </a:p>
      </dgm:t>
    </dgm:pt>
    <dgm:pt modelId="{252AC028-1DEB-431A-AE74-7B83E6382395}" type="sibTrans" cxnId="{FB7688C7-A2A0-4292-ACF7-D7633158AE0E}">
      <dgm:prSet/>
      <dgm:spPr/>
      <dgm:t>
        <a:bodyPr/>
        <a:lstStyle/>
        <a:p>
          <a:endParaRPr lang="en-US"/>
        </a:p>
      </dgm:t>
    </dgm:pt>
    <dgm:pt modelId="{7E234463-7DB4-422A-A696-CC0ABB587CAE}" type="pres">
      <dgm:prSet presAssocID="{C5493E07-B441-4B54-BA00-097917A4FEA2}" presName="matrix" presStyleCnt="0">
        <dgm:presLayoutVars>
          <dgm:chMax val="1"/>
          <dgm:dir/>
          <dgm:resizeHandles val="exact"/>
        </dgm:presLayoutVars>
      </dgm:prSet>
      <dgm:spPr/>
    </dgm:pt>
    <dgm:pt modelId="{BF554885-6C01-4D23-B30B-D34F38940EE5}" type="pres">
      <dgm:prSet presAssocID="{C5493E07-B441-4B54-BA00-097917A4FEA2}" presName="axisShape" presStyleLbl="bgShp" presStyleIdx="0" presStyleCnt="1"/>
      <dgm:spPr/>
    </dgm:pt>
    <dgm:pt modelId="{7CC5CB27-5412-4D5F-ADDF-BAC3DA460096}" type="pres">
      <dgm:prSet presAssocID="{C5493E07-B441-4B54-BA00-097917A4FEA2}" presName="rect1" presStyleLbl="node1" presStyleIdx="0" presStyleCnt="4">
        <dgm:presLayoutVars>
          <dgm:chMax val="0"/>
          <dgm:chPref val="0"/>
          <dgm:bulletEnabled val="1"/>
        </dgm:presLayoutVars>
      </dgm:prSet>
      <dgm:spPr/>
    </dgm:pt>
    <dgm:pt modelId="{E5579B12-0A8A-44BC-A505-7E9557CDC28A}" type="pres">
      <dgm:prSet presAssocID="{C5493E07-B441-4B54-BA00-097917A4FEA2}" presName="rect2" presStyleLbl="node1" presStyleIdx="1" presStyleCnt="4">
        <dgm:presLayoutVars>
          <dgm:chMax val="0"/>
          <dgm:chPref val="0"/>
          <dgm:bulletEnabled val="1"/>
        </dgm:presLayoutVars>
      </dgm:prSet>
      <dgm:spPr/>
    </dgm:pt>
    <dgm:pt modelId="{5C2737DC-0A5F-4268-9E6F-BA01C29F2AB1}" type="pres">
      <dgm:prSet presAssocID="{C5493E07-B441-4B54-BA00-097917A4FEA2}" presName="rect3" presStyleLbl="node1" presStyleIdx="2" presStyleCnt="4">
        <dgm:presLayoutVars>
          <dgm:chMax val="0"/>
          <dgm:chPref val="0"/>
          <dgm:bulletEnabled val="1"/>
        </dgm:presLayoutVars>
      </dgm:prSet>
      <dgm:spPr/>
    </dgm:pt>
    <dgm:pt modelId="{39C819F2-B65D-4EE4-9BFA-D8FA72989143}" type="pres">
      <dgm:prSet presAssocID="{C5493E07-B441-4B54-BA00-097917A4FEA2}" presName="rect4" presStyleLbl="node1" presStyleIdx="3" presStyleCnt="4">
        <dgm:presLayoutVars>
          <dgm:chMax val="0"/>
          <dgm:chPref val="0"/>
          <dgm:bulletEnabled val="1"/>
        </dgm:presLayoutVars>
      </dgm:prSet>
      <dgm:spPr/>
    </dgm:pt>
  </dgm:ptLst>
  <dgm:cxnLst>
    <dgm:cxn modelId="{329E491B-B96B-4009-BC90-B38CF2678ECB}" type="presOf" srcId="{520664F4-D654-4D81-AE08-D25D11B9106C}" destId="{39C819F2-B65D-4EE4-9BFA-D8FA72989143}" srcOrd="0" destOrd="0" presId="urn:microsoft.com/office/officeart/2005/8/layout/matrix2"/>
    <dgm:cxn modelId="{71055D33-C515-4BD9-8B53-2FE83E588969}" type="presOf" srcId="{9A7B9C4E-6E9A-42C5-911F-1BDF500A353B}" destId="{7CC5CB27-5412-4D5F-ADDF-BAC3DA460096}" srcOrd="0" destOrd="0" presId="urn:microsoft.com/office/officeart/2005/8/layout/matrix2"/>
    <dgm:cxn modelId="{9182744E-4E5B-4EF2-8692-C9545259AC26}" srcId="{C5493E07-B441-4B54-BA00-097917A4FEA2}" destId="{9897CC48-D030-4B4E-93EF-F21AD2A2DE41}" srcOrd="2" destOrd="0" parTransId="{55893496-ABB0-496F-9C14-D7E16A4AFC75}" sibTransId="{608F6110-03A9-4524-971B-BDA6FE6A0F67}"/>
    <dgm:cxn modelId="{A94DAA90-7EAC-40C8-8024-698CA4C10590}" srcId="{C5493E07-B441-4B54-BA00-097917A4FEA2}" destId="{4170F229-5315-469F-9FDA-3DE84362528C}" srcOrd="1" destOrd="0" parTransId="{A77FA730-C903-4977-BA3C-5CB6F547C109}" sibTransId="{63287599-FF5C-4052-8667-CA70F49180C2}"/>
    <dgm:cxn modelId="{078513A0-3816-4C9B-B3EF-468B7797A890}" type="presOf" srcId="{C5493E07-B441-4B54-BA00-097917A4FEA2}" destId="{7E234463-7DB4-422A-A696-CC0ABB587CAE}" srcOrd="0" destOrd="0" presId="urn:microsoft.com/office/officeart/2005/8/layout/matrix2"/>
    <dgm:cxn modelId="{59F738B1-3BE9-49B0-B152-1C9F38B0197F}" type="presOf" srcId="{4170F229-5315-469F-9FDA-3DE84362528C}" destId="{E5579B12-0A8A-44BC-A505-7E9557CDC28A}" srcOrd="0" destOrd="0" presId="urn:microsoft.com/office/officeart/2005/8/layout/matrix2"/>
    <dgm:cxn modelId="{FB7688C7-A2A0-4292-ACF7-D7633158AE0E}" srcId="{C5493E07-B441-4B54-BA00-097917A4FEA2}" destId="{520664F4-D654-4D81-AE08-D25D11B9106C}" srcOrd="3" destOrd="0" parTransId="{E96B86CF-4E54-41E3-8E53-016CF8898662}" sibTransId="{252AC028-1DEB-431A-AE74-7B83E6382395}"/>
    <dgm:cxn modelId="{7A8842D8-B0BD-48CA-9D15-48FF8392F638}" type="presOf" srcId="{9897CC48-D030-4B4E-93EF-F21AD2A2DE41}" destId="{5C2737DC-0A5F-4268-9E6F-BA01C29F2AB1}" srcOrd="0" destOrd="0" presId="urn:microsoft.com/office/officeart/2005/8/layout/matrix2"/>
    <dgm:cxn modelId="{663982F0-D241-469D-A99D-56E5572EE836}" srcId="{C5493E07-B441-4B54-BA00-097917A4FEA2}" destId="{9A7B9C4E-6E9A-42C5-911F-1BDF500A353B}" srcOrd="0" destOrd="0" parTransId="{6AFA63C5-2F32-479E-B930-A9BAB8A8450F}" sibTransId="{02C6B7F7-D7AC-4051-9106-BD0723126528}"/>
    <dgm:cxn modelId="{26079393-10DD-43D1-AC4B-E76F115432AE}" type="presParOf" srcId="{7E234463-7DB4-422A-A696-CC0ABB587CAE}" destId="{BF554885-6C01-4D23-B30B-D34F38940EE5}" srcOrd="0" destOrd="0" presId="urn:microsoft.com/office/officeart/2005/8/layout/matrix2"/>
    <dgm:cxn modelId="{0769D201-60FA-44A9-964A-A3A321FBD7F1}" type="presParOf" srcId="{7E234463-7DB4-422A-A696-CC0ABB587CAE}" destId="{7CC5CB27-5412-4D5F-ADDF-BAC3DA460096}" srcOrd="1" destOrd="0" presId="urn:microsoft.com/office/officeart/2005/8/layout/matrix2"/>
    <dgm:cxn modelId="{C72C219B-82CD-4F3E-A42E-F966F30E3236}" type="presParOf" srcId="{7E234463-7DB4-422A-A696-CC0ABB587CAE}" destId="{E5579B12-0A8A-44BC-A505-7E9557CDC28A}" srcOrd="2" destOrd="0" presId="urn:microsoft.com/office/officeart/2005/8/layout/matrix2"/>
    <dgm:cxn modelId="{DAD1A847-23C7-4471-ABF2-E9B7CEC112D3}" type="presParOf" srcId="{7E234463-7DB4-422A-A696-CC0ABB587CAE}" destId="{5C2737DC-0A5F-4268-9E6F-BA01C29F2AB1}" srcOrd="3" destOrd="0" presId="urn:microsoft.com/office/officeart/2005/8/layout/matrix2"/>
    <dgm:cxn modelId="{6A1F52DA-29A8-44FB-9426-4B7B3D387DC8}" type="presParOf" srcId="{7E234463-7DB4-422A-A696-CC0ABB587CAE}" destId="{39C819F2-B65D-4EE4-9BFA-D8FA7298914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54885-6C01-4D23-B30B-D34F38940EE5}">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5CB27-5412-4D5F-ADDF-BAC3DA460096}">
      <dsp:nvSpPr>
        <dsp:cNvPr id="0" name=""/>
        <dsp:cNvSpPr/>
      </dsp:nvSpPr>
      <dsp:spPr>
        <a:xfrm>
          <a:off x="1280160" y="264160"/>
          <a:ext cx="1625600" cy="1625600"/>
        </a:xfrm>
        <a:prstGeom prst="roundRect">
          <a:avLst/>
        </a:prstGeom>
        <a:solidFill>
          <a:srgbClr val="92D05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Predictive Modeling</a:t>
          </a:r>
        </a:p>
      </dsp:txBody>
      <dsp:txXfrm>
        <a:off x="1359515" y="343515"/>
        <a:ext cx="1466890" cy="1466890"/>
      </dsp:txXfrm>
    </dsp:sp>
    <dsp:sp modelId="{E5579B12-0A8A-44BC-A505-7E9557CDC28A}">
      <dsp:nvSpPr>
        <dsp:cNvPr id="0" name=""/>
        <dsp:cNvSpPr/>
      </dsp:nvSpPr>
      <dsp:spPr>
        <a:xfrm>
          <a:off x="3190240" y="26416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Outlier Detection</a:t>
          </a:r>
        </a:p>
      </dsp:txBody>
      <dsp:txXfrm>
        <a:off x="3269595" y="343515"/>
        <a:ext cx="1466890" cy="1466890"/>
      </dsp:txXfrm>
    </dsp:sp>
    <dsp:sp modelId="{5C2737DC-0A5F-4268-9E6F-BA01C29F2AB1}">
      <dsp:nvSpPr>
        <dsp:cNvPr id="0" name=""/>
        <dsp:cNvSpPr/>
      </dsp:nvSpPr>
      <dsp:spPr>
        <a:xfrm>
          <a:off x="1280160" y="217424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Network Analysis</a:t>
          </a:r>
        </a:p>
      </dsp:txBody>
      <dsp:txXfrm>
        <a:off x="1359515" y="2253595"/>
        <a:ext cx="1466890" cy="1466890"/>
      </dsp:txXfrm>
    </dsp:sp>
    <dsp:sp modelId="{39C819F2-B65D-4EE4-9BFA-D8FA72989143}">
      <dsp:nvSpPr>
        <dsp:cNvPr id="0" name=""/>
        <dsp:cNvSpPr/>
      </dsp:nvSpPr>
      <dsp:spPr>
        <a:xfrm>
          <a:off x="3190240" y="217424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Text Mining</a:t>
          </a:r>
        </a:p>
      </dsp:txBody>
      <dsp:txXfrm>
        <a:off x="3269595" y="2253595"/>
        <a:ext cx="1466890"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74FC6-15AB-4FF7-848C-0D20E073C552}">
      <dsp:nvSpPr>
        <dsp:cNvPr id="0" name=""/>
        <dsp:cNvSpPr/>
      </dsp:nvSpPr>
      <dsp:spPr>
        <a:xfrm>
          <a:off x="0" y="394949"/>
          <a:ext cx="2476500" cy="2520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A804FC-604C-4DB3-86AD-6DBF74C723B0}">
      <dsp:nvSpPr>
        <dsp:cNvPr id="0" name=""/>
        <dsp:cNvSpPr/>
      </dsp:nvSpPr>
      <dsp:spPr>
        <a:xfrm>
          <a:off x="123825" y="247349"/>
          <a:ext cx="1733550" cy="29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24" tIns="0" rIns="65524" bIns="0" numCol="1" spcCol="1270" anchor="ctr" anchorCtr="0">
          <a:noAutofit/>
        </a:bodyPr>
        <a:lstStyle/>
        <a:p>
          <a:pPr marL="0" lvl="0" indent="0" algn="l" defTabSz="444500">
            <a:lnSpc>
              <a:spcPct val="90000"/>
            </a:lnSpc>
            <a:spcBef>
              <a:spcPct val="0"/>
            </a:spcBef>
            <a:spcAft>
              <a:spcPct val="35000"/>
            </a:spcAft>
            <a:buNone/>
          </a:pPr>
          <a:r>
            <a:rPr lang="en-US" sz="1000" kern="1200" dirty="0"/>
            <a:t>Adjusted Gross Income Decile</a:t>
          </a:r>
        </a:p>
      </dsp:txBody>
      <dsp:txXfrm>
        <a:off x="138235" y="261759"/>
        <a:ext cx="1704730" cy="266380"/>
      </dsp:txXfrm>
    </dsp:sp>
    <dsp:sp modelId="{AF918D54-C49E-425A-976E-1808EFF7DC4B}">
      <dsp:nvSpPr>
        <dsp:cNvPr id="0" name=""/>
        <dsp:cNvSpPr/>
      </dsp:nvSpPr>
      <dsp:spPr>
        <a:xfrm>
          <a:off x="0" y="848550"/>
          <a:ext cx="2476500" cy="2520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6FEA08-A09D-4CE5-B310-94AAA81E3785}">
      <dsp:nvSpPr>
        <dsp:cNvPr id="0" name=""/>
        <dsp:cNvSpPr/>
      </dsp:nvSpPr>
      <dsp:spPr>
        <a:xfrm>
          <a:off x="123825" y="700949"/>
          <a:ext cx="1733550" cy="29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24" tIns="0" rIns="65524" bIns="0" numCol="1" spcCol="1270" anchor="ctr" anchorCtr="0">
          <a:noAutofit/>
        </a:bodyPr>
        <a:lstStyle/>
        <a:p>
          <a:pPr marL="0" lvl="0" indent="0" algn="l" defTabSz="444500">
            <a:lnSpc>
              <a:spcPct val="90000"/>
            </a:lnSpc>
            <a:spcBef>
              <a:spcPct val="0"/>
            </a:spcBef>
            <a:spcAft>
              <a:spcPct val="35000"/>
            </a:spcAft>
            <a:buNone/>
          </a:pPr>
          <a:r>
            <a:rPr lang="en-US" sz="1000" kern="1200" dirty="0"/>
            <a:t>Tax liability due</a:t>
          </a:r>
        </a:p>
      </dsp:txBody>
      <dsp:txXfrm>
        <a:off x="138235" y="715359"/>
        <a:ext cx="1704730" cy="266380"/>
      </dsp:txXfrm>
    </dsp:sp>
    <dsp:sp modelId="{D1CF198F-A0F1-465B-BD2E-69A0181B3349}">
      <dsp:nvSpPr>
        <dsp:cNvPr id="0" name=""/>
        <dsp:cNvSpPr/>
      </dsp:nvSpPr>
      <dsp:spPr>
        <a:xfrm>
          <a:off x="0" y="1302150"/>
          <a:ext cx="2476500" cy="2520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69B1D7-8CF4-4FE8-9441-25AC0BA2539D}">
      <dsp:nvSpPr>
        <dsp:cNvPr id="0" name=""/>
        <dsp:cNvSpPr/>
      </dsp:nvSpPr>
      <dsp:spPr>
        <a:xfrm>
          <a:off x="123825" y="1154550"/>
          <a:ext cx="1733550" cy="29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24" tIns="0" rIns="65524" bIns="0" numCol="1" spcCol="1270" anchor="ctr" anchorCtr="0">
          <a:noAutofit/>
        </a:bodyPr>
        <a:lstStyle/>
        <a:p>
          <a:pPr marL="0" lvl="0" indent="0" algn="l" defTabSz="444500">
            <a:lnSpc>
              <a:spcPct val="90000"/>
            </a:lnSpc>
            <a:spcBef>
              <a:spcPct val="0"/>
            </a:spcBef>
            <a:spcAft>
              <a:spcPct val="35000"/>
            </a:spcAft>
            <a:buNone/>
          </a:pPr>
          <a:r>
            <a:rPr lang="en-US" sz="1000" kern="1200" dirty="0"/>
            <a:t>Charitable Contributions</a:t>
          </a:r>
        </a:p>
      </dsp:txBody>
      <dsp:txXfrm>
        <a:off x="138235" y="1168960"/>
        <a:ext cx="1704730" cy="266380"/>
      </dsp:txXfrm>
    </dsp:sp>
    <dsp:sp modelId="{905FC59F-F07F-4710-8B13-4594E4132206}">
      <dsp:nvSpPr>
        <dsp:cNvPr id="0" name=""/>
        <dsp:cNvSpPr/>
      </dsp:nvSpPr>
      <dsp:spPr>
        <a:xfrm>
          <a:off x="0" y="1755750"/>
          <a:ext cx="2476500" cy="2520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FB1B26-2B51-4106-8288-D8F521F6754C}">
      <dsp:nvSpPr>
        <dsp:cNvPr id="0" name=""/>
        <dsp:cNvSpPr/>
      </dsp:nvSpPr>
      <dsp:spPr>
        <a:xfrm>
          <a:off x="123825" y="1608150"/>
          <a:ext cx="1733550" cy="29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24" tIns="0" rIns="65524" bIns="0" numCol="1" spcCol="1270" anchor="ctr" anchorCtr="0">
          <a:noAutofit/>
        </a:bodyPr>
        <a:lstStyle/>
        <a:p>
          <a:pPr marL="0" lvl="0" indent="0" algn="l" defTabSz="444500">
            <a:lnSpc>
              <a:spcPct val="90000"/>
            </a:lnSpc>
            <a:spcBef>
              <a:spcPct val="0"/>
            </a:spcBef>
            <a:spcAft>
              <a:spcPct val="35000"/>
            </a:spcAft>
            <a:buNone/>
          </a:pPr>
          <a:r>
            <a:rPr lang="en-US" sz="1000" kern="1200" dirty="0"/>
            <a:t>Medical</a:t>
          </a:r>
          <a:r>
            <a:rPr lang="en-US" sz="1000" kern="1200" baseline="0" dirty="0"/>
            <a:t> expenses</a:t>
          </a:r>
          <a:endParaRPr lang="en-US" sz="1000" kern="1200" dirty="0"/>
        </a:p>
      </dsp:txBody>
      <dsp:txXfrm>
        <a:off x="138235" y="1622560"/>
        <a:ext cx="1704730" cy="266380"/>
      </dsp:txXfrm>
    </dsp:sp>
    <dsp:sp modelId="{E9A756D2-AB32-40C5-BF2C-2E911C5E38EE}">
      <dsp:nvSpPr>
        <dsp:cNvPr id="0" name=""/>
        <dsp:cNvSpPr/>
      </dsp:nvSpPr>
      <dsp:spPr>
        <a:xfrm>
          <a:off x="0" y="2209350"/>
          <a:ext cx="2476500" cy="2520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4A8EA-F18B-4820-9B2C-96037FD4EAFD}">
      <dsp:nvSpPr>
        <dsp:cNvPr id="0" name=""/>
        <dsp:cNvSpPr/>
      </dsp:nvSpPr>
      <dsp:spPr>
        <a:xfrm>
          <a:off x="123825" y="2061750"/>
          <a:ext cx="1733550" cy="29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24" tIns="0" rIns="65524" bIns="0" numCol="1" spcCol="1270" anchor="ctr" anchorCtr="0">
          <a:noAutofit/>
        </a:bodyPr>
        <a:lstStyle/>
        <a:p>
          <a:pPr marL="0" lvl="0" indent="0" algn="l" defTabSz="444500">
            <a:lnSpc>
              <a:spcPct val="90000"/>
            </a:lnSpc>
            <a:spcBef>
              <a:spcPct val="0"/>
            </a:spcBef>
            <a:spcAft>
              <a:spcPct val="35000"/>
            </a:spcAft>
            <a:buNone/>
          </a:pPr>
          <a:r>
            <a:rPr lang="en-US" sz="1000" kern="1200" dirty="0"/>
            <a:t>Filing Status (Married, Single)</a:t>
          </a:r>
        </a:p>
      </dsp:txBody>
      <dsp:txXfrm>
        <a:off x="138235" y="2076160"/>
        <a:ext cx="1704730" cy="266380"/>
      </dsp:txXfrm>
    </dsp:sp>
    <dsp:sp modelId="{F6824D76-C9E1-44EE-BAD9-D06336FE6702}">
      <dsp:nvSpPr>
        <dsp:cNvPr id="0" name=""/>
        <dsp:cNvSpPr/>
      </dsp:nvSpPr>
      <dsp:spPr>
        <a:xfrm>
          <a:off x="0" y="2662950"/>
          <a:ext cx="2476500" cy="2520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35855A-5AA3-417A-8222-B9269F606C5F}">
      <dsp:nvSpPr>
        <dsp:cNvPr id="0" name=""/>
        <dsp:cNvSpPr/>
      </dsp:nvSpPr>
      <dsp:spPr>
        <a:xfrm>
          <a:off x="123825" y="2515350"/>
          <a:ext cx="1733550" cy="29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24" tIns="0" rIns="65524" bIns="0" numCol="1" spcCol="1270" anchor="ctr" anchorCtr="0">
          <a:noAutofit/>
        </a:bodyPr>
        <a:lstStyle/>
        <a:p>
          <a:pPr marL="0" lvl="0" indent="0" algn="l" defTabSz="444500">
            <a:lnSpc>
              <a:spcPct val="90000"/>
            </a:lnSpc>
            <a:spcBef>
              <a:spcPct val="0"/>
            </a:spcBef>
            <a:spcAft>
              <a:spcPct val="35000"/>
            </a:spcAft>
            <a:buNone/>
          </a:pPr>
          <a:r>
            <a:rPr lang="en-US" sz="1000" kern="1200" dirty="0"/>
            <a:t>Geography (e.g. region)</a:t>
          </a:r>
        </a:p>
      </dsp:txBody>
      <dsp:txXfrm>
        <a:off x="138235" y="2529760"/>
        <a:ext cx="1704730"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8F45A-AA7A-40F8-9B0D-DE79EDFEC61D}">
      <dsp:nvSpPr>
        <dsp:cNvPr id="0" name=""/>
        <dsp:cNvSpPr/>
      </dsp:nvSpPr>
      <dsp:spPr>
        <a:xfrm>
          <a:off x="2046650" y="0"/>
          <a:ext cx="720000" cy="439686"/>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.80</a:t>
          </a:r>
        </a:p>
      </dsp:txBody>
      <dsp:txXfrm>
        <a:off x="2046650" y="0"/>
        <a:ext cx="720000" cy="439686"/>
      </dsp:txXfrm>
    </dsp:sp>
    <dsp:sp modelId="{E4FA69F7-72D8-4D93-951F-EDD6B9CAF633}">
      <dsp:nvSpPr>
        <dsp:cNvPr id="0" name=""/>
        <dsp:cNvSpPr/>
      </dsp:nvSpPr>
      <dsp:spPr>
        <a:xfrm>
          <a:off x="2046650" y="462425"/>
          <a:ext cx="720000" cy="439686"/>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.92</a:t>
          </a:r>
        </a:p>
      </dsp:txBody>
      <dsp:txXfrm>
        <a:off x="2046650" y="462425"/>
        <a:ext cx="720000" cy="439686"/>
      </dsp:txXfrm>
    </dsp:sp>
    <dsp:sp modelId="{A216FC44-014B-43D0-ADB3-322E75060D25}">
      <dsp:nvSpPr>
        <dsp:cNvPr id="0" name=""/>
        <dsp:cNvSpPr/>
      </dsp:nvSpPr>
      <dsp:spPr>
        <a:xfrm>
          <a:off x="2046650" y="924096"/>
          <a:ext cx="720000" cy="439686"/>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.01</a:t>
          </a:r>
        </a:p>
      </dsp:txBody>
      <dsp:txXfrm>
        <a:off x="2046650" y="924096"/>
        <a:ext cx="720000" cy="439686"/>
      </dsp:txXfrm>
    </dsp:sp>
    <dsp:sp modelId="{4A63595D-9C35-4F9C-83E2-11CC310E02D1}">
      <dsp:nvSpPr>
        <dsp:cNvPr id="0" name=""/>
        <dsp:cNvSpPr/>
      </dsp:nvSpPr>
      <dsp:spPr>
        <a:xfrm>
          <a:off x="2046650" y="1385767"/>
          <a:ext cx="720000" cy="439686"/>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.75</a:t>
          </a:r>
        </a:p>
      </dsp:txBody>
      <dsp:txXfrm>
        <a:off x="2046650" y="1385767"/>
        <a:ext cx="720000" cy="439686"/>
      </dsp:txXfrm>
    </dsp:sp>
    <dsp:sp modelId="{605E9806-2BA9-4EB7-8786-1F5F0B2D6E15}">
      <dsp:nvSpPr>
        <dsp:cNvPr id="0" name=""/>
        <dsp:cNvSpPr/>
      </dsp:nvSpPr>
      <dsp:spPr>
        <a:xfrm>
          <a:off x="2046650" y="1847437"/>
          <a:ext cx="720000" cy="439686"/>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0</a:t>
          </a:r>
        </a:p>
      </dsp:txBody>
      <dsp:txXfrm>
        <a:off x="2046650" y="1847437"/>
        <a:ext cx="720000" cy="439686"/>
      </dsp:txXfrm>
    </dsp:sp>
    <dsp:sp modelId="{87520704-DC40-4C29-BAE5-A64DD19FEB57}">
      <dsp:nvSpPr>
        <dsp:cNvPr id="0" name=""/>
        <dsp:cNvSpPr/>
      </dsp:nvSpPr>
      <dsp:spPr>
        <a:xfrm>
          <a:off x="2046650" y="2309108"/>
          <a:ext cx="720000" cy="439686"/>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.64</a:t>
          </a:r>
        </a:p>
      </dsp:txBody>
      <dsp:txXfrm>
        <a:off x="2046650" y="2309108"/>
        <a:ext cx="720000" cy="4396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54885-6C01-4D23-B30B-D34F38940EE5}">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5CB27-5412-4D5F-ADDF-BAC3DA460096}">
      <dsp:nvSpPr>
        <dsp:cNvPr id="0" name=""/>
        <dsp:cNvSpPr/>
      </dsp:nvSpPr>
      <dsp:spPr>
        <a:xfrm>
          <a:off x="1280160" y="26416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Predictive Modeling</a:t>
          </a:r>
        </a:p>
      </dsp:txBody>
      <dsp:txXfrm>
        <a:off x="1359515" y="343515"/>
        <a:ext cx="1466890" cy="1466890"/>
      </dsp:txXfrm>
    </dsp:sp>
    <dsp:sp modelId="{E5579B12-0A8A-44BC-A505-7E9557CDC28A}">
      <dsp:nvSpPr>
        <dsp:cNvPr id="0" name=""/>
        <dsp:cNvSpPr/>
      </dsp:nvSpPr>
      <dsp:spPr>
        <a:xfrm>
          <a:off x="3190240" y="264160"/>
          <a:ext cx="1625600" cy="1625600"/>
        </a:xfrm>
        <a:prstGeom prst="roundRect">
          <a:avLst/>
        </a:prstGeom>
        <a:solidFill>
          <a:srgbClr val="92D05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Outlier Detection</a:t>
          </a:r>
        </a:p>
      </dsp:txBody>
      <dsp:txXfrm>
        <a:off x="3269595" y="343515"/>
        <a:ext cx="1466890" cy="1466890"/>
      </dsp:txXfrm>
    </dsp:sp>
    <dsp:sp modelId="{5C2737DC-0A5F-4268-9E6F-BA01C29F2AB1}">
      <dsp:nvSpPr>
        <dsp:cNvPr id="0" name=""/>
        <dsp:cNvSpPr/>
      </dsp:nvSpPr>
      <dsp:spPr>
        <a:xfrm>
          <a:off x="1280160" y="217424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Network Analysis</a:t>
          </a:r>
        </a:p>
      </dsp:txBody>
      <dsp:txXfrm>
        <a:off x="1359515" y="2253595"/>
        <a:ext cx="1466890" cy="1466890"/>
      </dsp:txXfrm>
    </dsp:sp>
    <dsp:sp modelId="{39C819F2-B65D-4EE4-9BFA-D8FA72989143}">
      <dsp:nvSpPr>
        <dsp:cNvPr id="0" name=""/>
        <dsp:cNvSpPr/>
      </dsp:nvSpPr>
      <dsp:spPr>
        <a:xfrm>
          <a:off x="3190240" y="217424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Text Mining</a:t>
          </a:r>
        </a:p>
      </dsp:txBody>
      <dsp:txXfrm>
        <a:off x="3269595" y="2253595"/>
        <a:ext cx="1466890" cy="1466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54885-6C01-4D23-B30B-D34F38940EE5}">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5CB27-5412-4D5F-ADDF-BAC3DA460096}">
      <dsp:nvSpPr>
        <dsp:cNvPr id="0" name=""/>
        <dsp:cNvSpPr/>
      </dsp:nvSpPr>
      <dsp:spPr>
        <a:xfrm>
          <a:off x="1280160" y="26416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Predictive Modeling</a:t>
          </a:r>
        </a:p>
      </dsp:txBody>
      <dsp:txXfrm>
        <a:off x="1359515" y="343515"/>
        <a:ext cx="1466890" cy="1466890"/>
      </dsp:txXfrm>
    </dsp:sp>
    <dsp:sp modelId="{E5579B12-0A8A-44BC-A505-7E9557CDC28A}">
      <dsp:nvSpPr>
        <dsp:cNvPr id="0" name=""/>
        <dsp:cNvSpPr/>
      </dsp:nvSpPr>
      <dsp:spPr>
        <a:xfrm>
          <a:off x="3190240" y="264160"/>
          <a:ext cx="1625600" cy="1625600"/>
        </a:xfrm>
        <a:prstGeom prst="roundRect">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Outlier Detection</a:t>
          </a:r>
        </a:p>
      </dsp:txBody>
      <dsp:txXfrm>
        <a:off x="3269595" y="343515"/>
        <a:ext cx="1466890" cy="1466890"/>
      </dsp:txXfrm>
    </dsp:sp>
    <dsp:sp modelId="{5C2737DC-0A5F-4268-9E6F-BA01C29F2AB1}">
      <dsp:nvSpPr>
        <dsp:cNvPr id="0" name=""/>
        <dsp:cNvSpPr/>
      </dsp:nvSpPr>
      <dsp:spPr>
        <a:xfrm>
          <a:off x="1280160" y="2174240"/>
          <a:ext cx="1625600" cy="1625600"/>
        </a:xfrm>
        <a:prstGeom prst="roundRect">
          <a:avLst/>
        </a:prstGeom>
        <a:solidFill>
          <a:srgbClr val="9EC62C"/>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Network Analysis</a:t>
          </a:r>
        </a:p>
      </dsp:txBody>
      <dsp:txXfrm>
        <a:off x="1359515" y="2253595"/>
        <a:ext cx="1466890" cy="1466890"/>
      </dsp:txXfrm>
    </dsp:sp>
    <dsp:sp modelId="{39C819F2-B65D-4EE4-9BFA-D8FA72989143}">
      <dsp:nvSpPr>
        <dsp:cNvPr id="0" name=""/>
        <dsp:cNvSpPr/>
      </dsp:nvSpPr>
      <dsp:spPr>
        <a:xfrm>
          <a:off x="3190240" y="217424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Text Mining</a:t>
          </a:r>
        </a:p>
      </dsp:txBody>
      <dsp:txXfrm>
        <a:off x="3269595" y="2253595"/>
        <a:ext cx="1466890" cy="14668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54885-6C01-4D23-B30B-D34F38940EE5}">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5CB27-5412-4D5F-ADDF-BAC3DA460096}">
      <dsp:nvSpPr>
        <dsp:cNvPr id="0" name=""/>
        <dsp:cNvSpPr/>
      </dsp:nvSpPr>
      <dsp:spPr>
        <a:xfrm>
          <a:off x="1280160" y="264160"/>
          <a:ext cx="1625600" cy="16256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Predictive Modeling</a:t>
          </a:r>
        </a:p>
      </dsp:txBody>
      <dsp:txXfrm>
        <a:off x="1359515" y="343515"/>
        <a:ext cx="1466890" cy="1466890"/>
      </dsp:txXfrm>
    </dsp:sp>
    <dsp:sp modelId="{E5579B12-0A8A-44BC-A505-7E9557CDC28A}">
      <dsp:nvSpPr>
        <dsp:cNvPr id="0" name=""/>
        <dsp:cNvSpPr/>
      </dsp:nvSpPr>
      <dsp:spPr>
        <a:xfrm>
          <a:off x="3190240" y="264160"/>
          <a:ext cx="1625600" cy="1625600"/>
        </a:xfrm>
        <a:prstGeom prst="roundRect">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Outlier Detection</a:t>
          </a:r>
        </a:p>
      </dsp:txBody>
      <dsp:txXfrm>
        <a:off x="3269595" y="343515"/>
        <a:ext cx="1466890" cy="1466890"/>
      </dsp:txXfrm>
    </dsp:sp>
    <dsp:sp modelId="{5C2737DC-0A5F-4268-9E6F-BA01C29F2AB1}">
      <dsp:nvSpPr>
        <dsp:cNvPr id="0" name=""/>
        <dsp:cNvSpPr/>
      </dsp:nvSpPr>
      <dsp:spPr>
        <a:xfrm>
          <a:off x="1280160" y="2174240"/>
          <a:ext cx="1625600" cy="1625600"/>
        </a:xfrm>
        <a:prstGeom prst="roundRect">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Network Analysis</a:t>
          </a:r>
        </a:p>
      </dsp:txBody>
      <dsp:txXfrm>
        <a:off x="1359515" y="2253595"/>
        <a:ext cx="1466890" cy="1466890"/>
      </dsp:txXfrm>
    </dsp:sp>
    <dsp:sp modelId="{39C819F2-B65D-4EE4-9BFA-D8FA72989143}">
      <dsp:nvSpPr>
        <dsp:cNvPr id="0" name=""/>
        <dsp:cNvSpPr/>
      </dsp:nvSpPr>
      <dsp:spPr>
        <a:xfrm>
          <a:off x="3190240" y="2174240"/>
          <a:ext cx="1625600" cy="1625600"/>
        </a:xfrm>
        <a:prstGeom prst="roundRect">
          <a:avLst/>
        </a:prstGeom>
        <a:solidFill>
          <a:srgbClr val="92D05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Text Mining</a:t>
          </a:r>
        </a:p>
      </dsp:txBody>
      <dsp:txXfrm>
        <a:off x="3269595" y="2253595"/>
        <a:ext cx="1466890"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lide Number Placeholder 1"/>
          <p:cNvSpPr txBox="1">
            <a:spLocks noChangeAspect="1"/>
          </p:cNvSpPr>
          <p:nvPr/>
        </p:nvSpPr>
        <p:spPr>
          <a:xfrm>
            <a:off x="0" y="8678204"/>
            <a:ext cx="6858000" cy="465796"/>
          </a:xfrm>
          <a:prstGeom prst="rect">
            <a:avLst/>
          </a:prstGeom>
          <a:gradFill>
            <a:gsLst>
              <a:gs pos="0">
                <a:srgbClr val="00517E"/>
              </a:gs>
              <a:gs pos="100000">
                <a:srgbClr val="04304B"/>
              </a:gs>
            </a:gsLst>
            <a:path path="circle">
              <a:fillToRect l="50000" t="50000" r="50000" b="50000"/>
            </a:path>
          </a:gradFill>
        </p:spPr>
        <p:txBody>
          <a:bodyPr vert="horz" lIns="274320" tIns="92958" rIns="91440" bIns="92958" rtlCol="0" anchor="ctr">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82880"/>
            <a:r>
              <a:rPr lang="en-US" sz="1000" dirty="0">
                <a:solidFill>
                  <a:schemeClr val="bg1"/>
                </a:solidFill>
              </a:rPr>
              <a:t>Page </a:t>
            </a:r>
            <a:fld id="{114C7B2E-8ACE-7A49-BC19-183EB2D79019}" type="slidenum">
              <a:rPr lang="en-US" sz="1000" smtClean="0">
                <a:solidFill>
                  <a:schemeClr val="bg1"/>
                </a:solidFill>
              </a:rPr>
              <a:pPr algn="l" defTabSz="182880"/>
              <a:t>‹#›</a:t>
            </a:fld>
            <a:endParaRPr lang="en-US" sz="1000" dirty="0">
              <a:solidFill>
                <a:schemeClr val="bg1"/>
              </a:solidFill>
            </a:endParaRPr>
          </a:p>
        </p:txBody>
      </p:sp>
      <p:sp>
        <p:nvSpPr>
          <p:cNvPr id="8" name="TextBox 2"/>
          <p:cNvSpPr txBox="1"/>
          <p:nvPr/>
        </p:nvSpPr>
        <p:spPr>
          <a:xfrm>
            <a:off x="2493335" y="8732520"/>
            <a:ext cx="1871330" cy="215444"/>
          </a:xfrm>
          <a:prstGeom prst="rect">
            <a:avLst/>
          </a:prstGeom>
          <a:noFill/>
        </p:spPr>
        <p:txBody>
          <a:bodyPr wrap="square" rtlCol="0" anchor="ctr">
            <a:spAutoFit/>
          </a:bodyPr>
          <a:lstStyle/>
          <a:p>
            <a:pPr algn="ctr" defTabSz="182880"/>
            <a:r>
              <a:rPr lang="en-US" sz="800" dirty="0">
                <a:solidFill>
                  <a:schemeClr val="bg1"/>
                </a:solidFill>
                <a:latin typeface="+mn-lt"/>
              </a:rPr>
              <a:t>sas.com</a:t>
            </a:r>
          </a:p>
        </p:txBody>
      </p:sp>
      <p:sp>
        <p:nvSpPr>
          <p:cNvPr id="9" name="Textbox 3"/>
          <p:cNvSpPr>
            <a:spLocks noChangeAspect="1"/>
          </p:cNvSpPr>
          <p:nvPr/>
        </p:nvSpPr>
        <p:spPr>
          <a:xfrm>
            <a:off x="2148840" y="8901571"/>
            <a:ext cx="2560320" cy="169277"/>
          </a:xfrm>
          <a:prstGeom prst="rect">
            <a:avLst/>
          </a:prstGeom>
        </p:spPr>
        <p:txBody>
          <a:bodyPr wrap="square" anchor="b" anchorCtr="0">
            <a:spAutoFit/>
          </a:bodyPr>
          <a:lstStyle/>
          <a:p>
            <a:pPr algn="ctr" defTabSz="274320" eaLnBrk="0" hangingPunct="0">
              <a:defRPr/>
            </a:pPr>
            <a:r>
              <a:rPr lang="en-US" sz="500" kern="300" spc="51" dirty="0">
                <a:solidFill>
                  <a:srgbClr val="0871B1"/>
                </a:solidFill>
                <a:latin typeface="Calibri" panose="020F0502020204030204" pitchFamily="34" charset="0"/>
                <a:ea typeface="Calibri" charset="0"/>
                <a:cs typeface="Arial" panose="020B0604020202020204" pitchFamily="34" charset="0"/>
              </a:rPr>
              <a:t>Copyright © SAS Institute </a:t>
            </a:r>
            <a:r>
              <a:rPr lang="en-US" sz="500" kern="300" spc="51" dirty="0">
                <a:solidFill>
                  <a:srgbClr val="0871B1"/>
                </a:solidFill>
                <a:ea typeface="Calibri" charset="0"/>
                <a:cs typeface="Arial" panose="020B0604020202020204" pitchFamily="34" charset="0"/>
              </a:rPr>
              <a:t>Inc</a:t>
            </a:r>
            <a:r>
              <a:rPr lang="en-US" sz="500" kern="300" spc="51" dirty="0">
                <a:solidFill>
                  <a:srgbClr val="0871B1"/>
                </a:solidFill>
                <a:latin typeface="Calibri" panose="020F0502020204030204" pitchFamily="34" charset="0"/>
                <a:ea typeface="Calibri" charset="0"/>
                <a:cs typeface="Arial" panose="020B0604020202020204" pitchFamily="34" charset="0"/>
              </a:rPr>
              <a:t>. All rights reserved.</a:t>
            </a: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46" y="0"/>
            <a:ext cx="2514508" cy="1244554"/>
          </a:xfrm>
          <a:prstGeom prst="rect">
            <a:avLst/>
          </a:prstGeom>
        </p:spPr>
      </p:pic>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61" y="8785834"/>
            <a:ext cx="558779" cy="253991"/>
          </a:xfrm>
          <a:prstGeom prst="rect">
            <a:avLst/>
          </a:prstGeom>
        </p:spPr>
      </p:pic>
    </p:spTree>
    <p:extLst>
      <p:ext uri="{BB962C8B-B14F-4D97-AF65-F5344CB8AC3E}">
        <p14:creationId xmlns:p14="http://schemas.microsoft.com/office/powerpoint/2010/main" val="28230595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1"/>
          <p:cNvSpPr>
            <a:spLocks noGrp="1" noRot="1" noChangeAspect="1"/>
          </p:cNvSpPr>
          <p:nvPr>
            <p:ph type="sldImg" idx="2"/>
          </p:nvPr>
        </p:nvSpPr>
        <p:spPr>
          <a:xfrm>
            <a:off x="641097" y="1161288"/>
            <a:ext cx="5575807" cy="3136392"/>
          </a:xfrm>
          <a:prstGeom prst="rect">
            <a:avLst/>
          </a:prstGeom>
          <a:noFill/>
          <a:ln w="12700">
            <a:solidFill>
              <a:schemeClr val="bg1">
                <a:lumMod val="85000"/>
              </a:schemeClr>
            </a:solidFill>
          </a:ln>
        </p:spPr>
        <p:txBody>
          <a:bodyPr vert="horz" lIns="91440" tIns="45720" rIns="91440" bIns="45720" rtlCol="0" anchor="ctr"/>
          <a:lstStyle/>
          <a:p>
            <a:endParaRPr lang="en-US" dirty="0"/>
          </a:p>
        </p:txBody>
      </p:sp>
      <p:sp>
        <p:nvSpPr>
          <p:cNvPr id="5" name="Notes Placeholder 2"/>
          <p:cNvSpPr>
            <a:spLocks noGrp="1"/>
          </p:cNvSpPr>
          <p:nvPr>
            <p:ph type="body" sz="quarter" idx="3"/>
          </p:nvPr>
        </p:nvSpPr>
        <p:spPr>
          <a:xfrm>
            <a:off x="635508" y="4471416"/>
            <a:ext cx="5586984" cy="4105656"/>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0" name="Slide Number Placeholder 3"/>
          <p:cNvSpPr txBox="1">
            <a:spLocks noChangeAspect="1"/>
          </p:cNvSpPr>
          <p:nvPr/>
        </p:nvSpPr>
        <p:spPr>
          <a:xfrm>
            <a:off x="0" y="8678204"/>
            <a:ext cx="6858000" cy="465796"/>
          </a:xfrm>
          <a:prstGeom prst="rect">
            <a:avLst/>
          </a:prstGeom>
          <a:gradFill>
            <a:gsLst>
              <a:gs pos="0">
                <a:srgbClr val="00517E"/>
              </a:gs>
              <a:gs pos="100000">
                <a:srgbClr val="04304B"/>
              </a:gs>
            </a:gsLst>
            <a:path path="circle">
              <a:fillToRect l="50000" t="50000" r="50000" b="50000"/>
            </a:path>
          </a:gradFill>
        </p:spPr>
        <p:txBody>
          <a:bodyPr vert="horz" lIns="274320" tIns="92958" rIns="91440" bIns="92958" rtlCol="0" anchor="ctr" anchorCtr="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82880"/>
            <a:r>
              <a:rPr lang="en-US" sz="1000" dirty="0">
                <a:solidFill>
                  <a:schemeClr val="bg1"/>
                </a:solidFill>
              </a:rPr>
              <a:t>Page </a:t>
            </a:r>
            <a:fld id="{114C7B2E-8ACE-7A49-BC19-183EB2D79019}" type="slidenum">
              <a:rPr lang="en-US" sz="1000" smtClean="0">
                <a:solidFill>
                  <a:schemeClr val="bg1"/>
                </a:solidFill>
              </a:rPr>
              <a:pPr algn="l" defTabSz="182880"/>
              <a:t>‹#›</a:t>
            </a:fld>
            <a:endParaRPr lang="en-US" sz="1000" dirty="0">
              <a:solidFill>
                <a:schemeClr val="bg1"/>
              </a:solidFill>
            </a:endParaRPr>
          </a:p>
        </p:txBody>
      </p:sp>
      <p:sp>
        <p:nvSpPr>
          <p:cNvPr id="11" name="Textbox 4"/>
          <p:cNvSpPr>
            <a:spLocks noChangeAspect="1"/>
          </p:cNvSpPr>
          <p:nvPr/>
        </p:nvSpPr>
        <p:spPr>
          <a:xfrm>
            <a:off x="2148840" y="8902677"/>
            <a:ext cx="2560320" cy="169277"/>
          </a:xfrm>
          <a:prstGeom prst="rect">
            <a:avLst/>
          </a:prstGeom>
        </p:spPr>
        <p:txBody>
          <a:bodyPr wrap="square" anchor="b" anchorCtr="0">
            <a:spAutoFit/>
          </a:bodyPr>
          <a:lstStyle/>
          <a:p>
            <a:pPr algn="ctr" defTabSz="274320" eaLnBrk="0" hangingPunct="0">
              <a:defRPr/>
            </a:pPr>
            <a:r>
              <a:rPr lang="en-US" sz="500" kern="300" spc="51" dirty="0">
                <a:solidFill>
                  <a:srgbClr val="0871B1"/>
                </a:solidFill>
                <a:latin typeface="Calibri" panose="020F0502020204030204" pitchFamily="34" charset="0"/>
                <a:ea typeface="Calibri" charset="0"/>
                <a:cs typeface="Arial" panose="020B0604020202020204" pitchFamily="34" charset="0"/>
              </a:rPr>
              <a:t>Copyright © SAS Institute Inc. All rights </a:t>
            </a:r>
            <a:r>
              <a:rPr lang="en-US" sz="500" kern="300" spc="51" dirty="0">
                <a:solidFill>
                  <a:srgbClr val="0871B1"/>
                </a:solidFill>
                <a:latin typeface="+mn-lt"/>
                <a:ea typeface="Calibri" charset="0"/>
                <a:cs typeface="Arial" panose="020B0604020202020204" pitchFamily="34" charset="0"/>
              </a:rPr>
              <a:t>reserved</a:t>
            </a:r>
            <a:r>
              <a:rPr lang="en-US" sz="500" kern="300" spc="51" dirty="0">
                <a:solidFill>
                  <a:srgbClr val="0871B1"/>
                </a:solidFill>
                <a:latin typeface="Calibri" panose="020F0502020204030204" pitchFamily="34" charset="0"/>
                <a:ea typeface="Calibri" charset="0"/>
                <a:cs typeface="Arial" panose="020B0604020202020204" pitchFamily="34" charset="0"/>
              </a:rPr>
              <a:t>.</a:t>
            </a:r>
          </a:p>
        </p:txBody>
      </p:sp>
      <p:sp>
        <p:nvSpPr>
          <p:cNvPr id="2" name="TextBox 5"/>
          <p:cNvSpPr txBox="1"/>
          <p:nvPr/>
        </p:nvSpPr>
        <p:spPr>
          <a:xfrm>
            <a:off x="2493335" y="8732520"/>
            <a:ext cx="1871330" cy="215444"/>
          </a:xfrm>
          <a:prstGeom prst="rect">
            <a:avLst/>
          </a:prstGeom>
          <a:noFill/>
        </p:spPr>
        <p:txBody>
          <a:bodyPr wrap="square" rtlCol="0" anchor="ctr">
            <a:spAutoFit/>
          </a:bodyPr>
          <a:lstStyle/>
          <a:p>
            <a:pPr algn="ctr" defTabSz="182880"/>
            <a:r>
              <a:rPr lang="en-US" sz="800" dirty="0">
                <a:solidFill>
                  <a:schemeClr val="bg1"/>
                </a:solidFill>
                <a:latin typeface="+mn-lt"/>
              </a:rPr>
              <a:t>sas.com</a:t>
            </a:r>
          </a:p>
        </p:txBody>
      </p:sp>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46" y="0"/>
            <a:ext cx="2514508" cy="1244554"/>
          </a:xfrm>
          <a:prstGeom prst="rect">
            <a:avLst/>
          </a:prstGeom>
        </p:spPr>
      </p:pic>
      <p:pic>
        <p:nvPicPr>
          <p:cNvPr id="12"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61" y="8785834"/>
            <a:ext cx="558779" cy="253991"/>
          </a:xfrm>
          <a:prstGeom prst="rect">
            <a:avLst/>
          </a:prstGeom>
        </p:spPr>
      </p:pic>
    </p:spTree>
    <p:extLst>
      <p:ext uri="{BB962C8B-B14F-4D97-AF65-F5344CB8AC3E}">
        <p14:creationId xmlns:p14="http://schemas.microsoft.com/office/powerpoint/2010/main" val="323604440"/>
      </p:ext>
    </p:extLst>
  </p:cSld>
  <p:clrMap bg1="lt1" tx1="dk1" bg2="lt2" tx2="dk2" accent1="accent1" accent2="accent2" accent3="accent3" accent4="accent4" accent5="accent5" accent6="accent6" hlink="hlink" folHlink="folHlink"/>
  <p:hf hdr="0" ftr="0" dt="0"/>
  <p:notesStyle>
    <a:lvl1pPr marL="171450" indent="-182880" algn="l" defTabSz="365760" rtl="0" eaLnBrk="1" latinLnBrk="0" hangingPunct="1">
      <a:lnSpc>
        <a:spcPct val="85000"/>
      </a:lnSpc>
      <a:spcBef>
        <a:spcPts val="800"/>
      </a:spcBef>
      <a:buClr>
        <a:schemeClr val="tx1"/>
      </a:buClr>
      <a:buSzPct val="80000"/>
      <a:buFont typeface="Arial" charset="0"/>
      <a:buChar char="•"/>
      <a:defRPr sz="1200" kern="1200" baseline="0">
        <a:solidFill>
          <a:schemeClr val="tx1"/>
        </a:solidFill>
        <a:effectLst/>
        <a:latin typeface="+mn-lt"/>
        <a:ea typeface="+mn-ea"/>
        <a:cs typeface="Arial" pitchFamily="34" charset="0"/>
      </a:defRPr>
    </a:lvl1pPr>
    <a:lvl2pPr marL="342900" indent="-182880" algn="l" defTabSz="365760" rtl="0" eaLnBrk="1" latinLnBrk="0" hangingPunct="1">
      <a:lnSpc>
        <a:spcPct val="85000"/>
      </a:lnSpc>
      <a:spcBef>
        <a:spcPts val="800"/>
      </a:spcBef>
      <a:buClr>
        <a:schemeClr val="tx1">
          <a:lumMod val="65000"/>
          <a:lumOff val="35000"/>
        </a:schemeClr>
      </a:buClr>
      <a:buSzPct val="80000"/>
      <a:buFont typeface="Arial" charset="0"/>
      <a:buChar char="•"/>
      <a:tabLst/>
      <a:defRPr sz="1200" kern="1200" baseline="0">
        <a:solidFill>
          <a:schemeClr val="tx1">
            <a:lumMod val="65000"/>
            <a:lumOff val="35000"/>
          </a:schemeClr>
        </a:solidFill>
        <a:latin typeface="+mn-lt"/>
        <a:ea typeface="+mn-ea"/>
        <a:cs typeface="Arial" pitchFamily="34" charset="0"/>
      </a:defRPr>
    </a:lvl2pPr>
    <a:lvl3pPr marL="515938" indent="-182880" algn="l" defTabSz="365760" rtl="0" eaLnBrk="1" latinLnBrk="0" hangingPunct="1">
      <a:lnSpc>
        <a:spcPct val="85000"/>
      </a:lnSpc>
      <a:spcBef>
        <a:spcPts val="800"/>
      </a:spcBef>
      <a:buClr>
        <a:schemeClr val="tx1">
          <a:lumMod val="65000"/>
          <a:lumOff val="35000"/>
        </a:schemeClr>
      </a:buClr>
      <a:buSzPct val="100000"/>
      <a:buFont typeface="Calibri" panose="020F0502020204030204" pitchFamily="34" charset="0"/>
      <a:buChar char="-"/>
      <a:tabLst/>
      <a:defRPr sz="1200" kern="1200" baseline="0">
        <a:solidFill>
          <a:schemeClr val="tx1">
            <a:lumMod val="65000"/>
            <a:lumOff val="35000"/>
          </a:schemeClr>
        </a:solidFill>
        <a:latin typeface="+mn-lt"/>
        <a:ea typeface="+mn-ea"/>
        <a:cs typeface="Arial" pitchFamily="34" charset="0"/>
      </a:defRPr>
    </a:lvl3pPr>
    <a:lvl4pPr marL="688975" indent="-173038" algn="l" defTabSz="685800" rtl="0" eaLnBrk="1" latinLnBrk="0" hangingPunct="1">
      <a:lnSpc>
        <a:spcPct val="100000"/>
      </a:lnSpc>
      <a:buClr>
        <a:schemeClr val="tx1">
          <a:lumMod val="65000"/>
          <a:lumOff val="35000"/>
        </a:schemeClr>
      </a:buClr>
      <a:buSzPct val="80000"/>
      <a:buFont typeface="Arial" charset="0"/>
      <a:buChar char="•"/>
      <a:tabLst/>
      <a:defRPr sz="1200" kern="1200" baseline="0">
        <a:solidFill>
          <a:schemeClr val="tx1">
            <a:lumMod val="65000"/>
            <a:lumOff val="35000"/>
          </a:schemeClr>
        </a:solidFill>
        <a:latin typeface="+mn-lt"/>
        <a:ea typeface="+mn-ea"/>
        <a:cs typeface="Arial" pitchFamily="34" charset="0"/>
      </a:defRPr>
    </a:lvl4pPr>
    <a:lvl5pPr marL="860425" indent="-165100" algn="l" defTabSz="685800" rtl="0" eaLnBrk="1" latinLnBrk="0" hangingPunct="1">
      <a:lnSpc>
        <a:spcPct val="100000"/>
      </a:lnSpc>
      <a:buClr>
        <a:schemeClr val="tx1">
          <a:lumMod val="65000"/>
          <a:lumOff val="35000"/>
        </a:schemeClr>
      </a:buClr>
      <a:buSzPct val="80000"/>
      <a:buFont typeface="Arial" charset="0"/>
      <a:buChar char="•"/>
      <a:tabLst/>
      <a:defRPr sz="1200" kern="1200" baseline="0">
        <a:solidFill>
          <a:schemeClr val="tx1">
            <a:lumMod val="65000"/>
            <a:lumOff val="35000"/>
          </a:schemeClr>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a:xfrm>
            <a:off x="0" y="8817904"/>
            <a:ext cx="6983384" cy="465796"/>
          </a:xfrm>
          <a:prstGeom prst="rect">
            <a:avLst/>
          </a:prstGeom>
        </p:spPr>
        <p:txBody>
          <a:bodyPr/>
          <a:lstStyle/>
          <a:p>
            <a:fld id="{FFB686CD-DDA9-F842-9484-6662147FBA93}" type="slidenum">
              <a:rPr lang="en-US" smtClean="0"/>
              <a:t>1</a:t>
            </a:fld>
            <a:endParaRPr lang="en-US"/>
          </a:p>
        </p:txBody>
      </p:sp>
    </p:spTree>
    <p:extLst>
      <p:ext uri="{BB962C8B-B14F-4D97-AF65-F5344CB8AC3E}">
        <p14:creationId xmlns:p14="http://schemas.microsoft.com/office/powerpoint/2010/main" val="29428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079500"/>
            <a:ext cx="6970713" cy="3922713"/>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According to IDC report July 2016, SAS is the industry leader in advanced analytics. It takes the market share of number 2 to number 9 in the list combined, to equal to SAS’ market share in the advanced analytics space.   </a:t>
            </a:r>
          </a:p>
        </p:txBody>
      </p:sp>
      <p:sp>
        <p:nvSpPr>
          <p:cNvPr id="4" name="Slide Number Placeholder 3"/>
          <p:cNvSpPr>
            <a:spLocks noGrp="1"/>
          </p:cNvSpPr>
          <p:nvPr>
            <p:ph type="sldNum" sz="quarter" idx="10"/>
          </p:nvPr>
        </p:nvSpPr>
        <p:spPr>
          <a:xfrm>
            <a:off x="3647875" y="8430947"/>
            <a:ext cx="2868734" cy="46418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AE402D1-88AD-43C2-B8BB-8C7904BBCA11}" type="slidenum">
              <a:rPr kumimoji="0" lang="en-US" sz="1800" b="0" i="0" u="none" strike="noStrike" kern="0" cap="none" spc="0" normalizeH="0" baseline="0" noProof="0" smtClean="0">
                <a:ln>
                  <a:noFill/>
                </a:ln>
                <a:solidFill>
                  <a:srgbClr val="596267"/>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rgbClr val="596267"/>
              </a:solidFill>
              <a:effectLst/>
              <a:uLnTx/>
              <a:uFillTx/>
            </a:endParaRPr>
          </a:p>
        </p:txBody>
      </p:sp>
    </p:spTree>
    <p:extLst>
      <p:ext uri="{BB962C8B-B14F-4D97-AF65-F5344CB8AC3E}">
        <p14:creationId xmlns:p14="http://schemas.microsoft.com/office/powerpoint/2010/main" val="367296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indent="0">
              <a:buNone/>
            </a:pPr>
            <a:r>
              <a:rPr lang="en-US" sz="1200" b="1" i="1" kern="1200" baseline="0">
                <a:solidFill>
                  <a:schemeClr val="tx1"/>
                </a:solidFill>
                <a:effectLst/>
                <a:latin typeface="+mn-lt"/>
                <a:ea typeface="+mn-ea"/>
                <a:cs typeface="Arial" pitchFamily="34" charset="0"/>
              </a:rPr>
              <a:t>United States Tax, Revenue &amp; Treasury Agencies</a:t>
            </a:r>
            <a:endParaRPr lang="en-US" sz="1200" kern="1200" baseline="0">
              <a:solidFill>
                <a:schemeClr val="tx1"/>
              </a:solidFill>
              <a:effectLst/>
              <a:latin typeface="+mn-lt"/>
              <a:ea typeface="+mn-ea"/>
              <a:cs typeface="Arial" pitchFamily="34" charset="0"/>
            </a:endParaRPr>
          </a:p>
          <a:p>
            <a:r>
              <a:rPr lang="en-US" sz="1200" kern="1200" baseline="0">
                <a:solidFill>
                  <a:schemeClr val="tx1"/>
                </a:solidFill>
                <a:effectLst/>
                <a:latin typeface="+mn-lt"/>
                <a:ea typeface="+mn-ea"/>
                <a:cs typeface="Arial" pitchFamily="34" charset="0"/>
              </a:rPr>
              <a:t>United States Internal Revenue Service</a:t>
            </a:r>
          </a:p>
          <a:p>
            <a:r>
              <a:rPr lang="en-US" sz="1200" kern="1200" baseline="0">
                <a:solidFill>
                  <a:schemeClr val="tx1"/>
                </a:solidFill>
                <a:effectLst/>
                <a:latin typeface="+mn-lt"/>
                <a:ea typeface="+mn-ea"/>
                <a:cs typeface="Arial" pitchFamily="34" charset="0"/>
              </a:rPr>
              <a:t>United States Treasury Inspector General for Tax Administration</a:t>
            </a:r>
          </a:p>
          <a:p>
            <a:r>
              <a:rPr lang="en-US" sz="1200" kern="1200" baseline="0">
                <a:solidFill>
                  <a:schemeClr val="tx1"/>
                </a:solidFill>
                <a:effectLst/>
                <a:latin typeface="+mn-lt"/>
                <a:ea typeface="+mn-ea"/>
                <a:cs typeface="Arial" pitchFamily="34" charset="0"/>
              </a:rPr>
              <a:t>United States Department of Treasury</a:t>
            </a:r>
          </a:p>
          <a:p>
            <a:r>
              <a:rPr lang="en-US" sz="1200" kern="1200" baseline="0">
                <a:solidFill>
                  <a:schemeClr val="tx1"/>
                </a:solidFill>
                <a:effectLst/>
                <a:latin typeface="+mn-lt"/>
                <a:ea typeface="+mn-ea"/>
                <a:cs typeface="Arial" pitchFamily="34" charset="0"/>
              </a:rPr>
              <a:t>U.S. Alcohol and Tobacco Tax and Trade Bureau</a:t>
            </a:r>
          </a:p>
          <a:p>
            <a:r>
              <a:rPr lang="en-US" sz="1200" kern="1200" baseline="0">
                <a:solidFill>
                  <a:schemeClr val="tx1"/>
                </a:solidFill>
                <a:effectLst/>
                <a:latin typeface="+mn-lt"/>
                <a:ea typeface="+mn-ea"/>
                <a:cs typeface="Arial" pitchFamily="34" charset="0"/>
              </a:rPr>
              <a:t>U.S. Joint Committee on Taxation</a:t>
            </a:r>
          </a:p>
          <a:p>
            <a:r>
              <a:rPr lang="en-US" sz="1200" kern="1200" baseline="0">
                <a:solidFill>
                  <a:schemeClr val="tx1"/>
                </a:solidFill>
                <a:effectLst/>
                <a:latin typeface="+mn-lt"/>
                <a:ea typeface="+mn-ea"/>
                <a:cs typeface="Arial" pitchFamily="34" charset="0"/>
              </a:rPr>
              <a:t>Wisconsin Department of Revenue</a:t>
            </a:r>
          </a:p>
          <a:p>
            <a:r>
              <a:rPr lang="en-US" sz="1200" kern="1200" baseline="0">
                <a:solidFill>
                  <a:schemeClr val="tx1"/>
                </a:solidFill>
                <a:effectLst/>
                <a:latin typeface="+mn-lt"/>
                <a:ea typeface="+mn-ea"/>
                <a:cs typeface="Arial" pitchFamily="34" charset="0"/>
              </a:rPr>
              <a:t>Wake County Department of Revenue</a:t>
            </a:r>
          </a:p>
          <a:p>
            <a:r>
              <a:rPr lang="en-US" sz="1200" kern="1200" baseline="0">
                <a:solidFill>
                  <a:schemeClr val="tx1"/>
                </a:solidFill>
                <a:effectLst/>
                <a:latin typeface="+mn-lt"/>
                <a:ea typeface="+mn-ea"/>
                <a:cs typeface="Arial" pitchFamily="34" charset="0"/>
              </a:rPr>
              <a:t>Tennessee Department of Revenue</a:t>
            </a:r>
          </a:p>
          <a:p>
            <a:r>
              <a:rPr lang="en-US" sz="1200" kern="1200" baseline="0">
                <a:solidFill>
                  <a:schemeClr val="tx1"/>
                </a:solidFill>
                <a:effectLst/>
                <a:latin typeface="+mn-lt"/>
                <a:ea typeface="+mn-ea"/>
                <a:cs typeface="Arial" pitchFamily="34" charset="0"/>
              </a:rPr>
              <a:t>South Carolina Revenue and Fiscal Affairs Office</a:t>
            </a:r>
          </a:p>
          <a:p>
            <a:r>
              <a:rPr lang="en-US" sz="1200" kern="1200" baseline="0">
                <a:solidFill>
                  <a:schemeClr val="tx1"/>
                </a:solidFill>
                <a:effectLst/>
                <a:latin typeface="+mn-lt"/>
                <a:ea typeface="+mn-ea"/>
                <a:cs typeface="Arial" pitchFamily="34" charset="0"/>
              </a:rPr>
              <a:t>South Carolina Department of Revenue</a:t>
            </a:r>
          </a:p>
          <a:p>
            <a:r>
              <a:rPr lang="en-US" sz="1200" kern="1200" baseline="0">
                <a:solidFill>
                  <a:schemeClr val="tx1"/>
                </a:solidFill>
                <a:effectLst/>
                <a:latin typeface="+mn-lt"/>
                <a:ea typeface="+mn-ea"/>
                <a:cs typeface="Arial" pitchFamily="34" charset="0"/>
              </a:rPr>
              <a:t>Rhode Island Department of Revenue </a:t>
            </a:r>
          </a:p>
          <a:p>
            <a:r>
              <a:rPr lang="en-US" sz="1200" kern="1200" baseline="0">
                <a:solidFill>
                  <a:schemeClr val="tx1"/>
                </a:solidFill>
                <a:effectLst/>
                <a:latin typeface="+mn-lt"/>
                <a:ea typeface="+mn-ea"/>
                <a:cs typeface="Arial" pitchFamily="34" charset="0"/>
              </a:rPr>
              <a:t>Maine Revenue </a:t>
            </a:r>
          </a:p>
          <a:p>
            <a:r>
              <a:rPr lang="en-US" sz="1200" kern="1200" baseline="0">
                <a:solidFill>
                  <a:schemeClr val="tx1"/>
                </a:solidFill>
                <a:effectLst/>
                <a:latin typeface="+mn-lt"/>
                <a:ea typeface="+mn-ea"/>
                <a:cs typeface="Arial" pitchFamily="34" charset="0"/>
              </a:rPr>
              <a:t>Delaware Department of Revenue</a:t>
            </a:r>
          </a:p>
          <a:p>
            <a:r>
              <a:rPr lang="en-US" sz="1200" kern="1200" baseline="0">
                <a:solidFill>
                  <a:schemeClr val="tx1"/>
                </a:solidFill>
                <a:effectLst/>
                <a:latin typeface="+mn-lt"/>
                <a:ea typeface="+mn-ea"/>
                <a:cs typeface="Arial" pitchFamily="34" charset="0"/>
              </a:rPr>
              <a:t>Pennsylvania Department of Revenue</a:t>
            </a:r>
          </a:p>
          <a:p>
            <a:r>
              <a:rPr lang="en-US" sz="1200" kern="1200" baseline="0">
                <a:solidFill>
                  <a:schemeClr val="tx1"/>
                </a:solidFill>
                <a:effectLst/>
                <a:latin typeface="+mn-lt"/>
                <a:ea typeface="+mn-ea"/>
                <a:cs typeface="Arial" pitchFamily="34" charset="0"/>
              </a:rPr>
              <a:t>Oregon Legislative Revenue Office</a:t>
            </a:r>
          </a:p>
          <a:p>
            <a:r>
              <a:rPr lang="en-US" sz="1200" kern="1200" baseline="0">
                <a:solidFill>
                  <a:schemeClr val="tx1"/>
                </a:solidFill>
                <a:effectLst/>
                <a:latin typeface="+mn-lt"/>
                <a:ea typeface="+mn-ea"/>
                <a:cs typeface="Arial" pitchFamily="34" charset="0"/>
              </a:rPr>
              <a:t>North Carolina Department of Revenue</a:t>
            </a:r>
          </a:p>
          <a:p>
            <a:r>
              <a:rPr lang="en-US" sz="1200" kern="1200" baseline="0">
                <a:solidFill>
                  <a:schemeClr val="tx1"/>
                </a:solidFill>
                <a:effectLst/>
                <a:latin typeface="+mn-lt"/>
                <a:ea typeface="+mn-ea"/>
                <a:cs typeface="Arial" pitchFamily="34" charset="0"/>
              </a:rPr>
              <a:t>Montana Department of Revenue		</a:t>
            </a:r>
          </a:p>
          <a:p>
            <a:r>
              <a:rPr lang="en-US" sz="1200" kern="1200" baseline="0">
                <a:solidFill>
                  <a:schemeClr val="tx1"/>
                </a:solidFill>
                <a:effectLst/>
                <a:latin typeface="+mn-lt"/>
                <a:ea typeface="+mn-ea"/>
                <a:cs typeface="Arial" pitchFamily="34" charset="0"/>
              </a:rPr>
              <a:t>Missouri Department of Revenue</a:t>
            </a:r>
          </a:p>
          <a:p>
            <a:r>
              <a:rPr lang="en-US" sz="1200" kern="1200" baseline="0">
                <a:solidFill>
                  <a:schemeClr val="tx1"/>
                </a:solidFill>
                <a:effectLst/>
                <a:latin typeface="+mn-lt"/>
                <a:ea typeface="+mn-ea"/>
                <a:cs typeface="Arial" pitchFamily="34" charset="0"/>
              </a:rPr>
              <a:t>Massachusetts Department of Revenue</a:t>
            </a:r>
          </a:p>
          <a:p>
            <a:r>
              <a:rPr lang="en-US" sz="1200" kern="1200" baseline="0">
                <a:solidFill>
                  <a:schemeClr val="tx1"/>
                </a:solidFill>
                <a:effectLst/>
                <a:latin typeface="+mn-lt"/>
                <a:ea typeface="+mn-ea"/>
                <a:cs typeface="Arial" pitchFamily="34" charset="0"/>
              </a:rPr>
              <a:t>Minnesota Department of Revenue</a:t>
            </a:r>
          </a:p>
          <a:p>
            <a:r>
              <a:rPr lang="en-US" sz="1200" kern="1200" baseline="0">
                <a:solidFill>
                  <a:schemeClr val="tx1"/>
                </a:solidFill>
                <a:effectLst/>
                <a:latin typeface="+mn-lt"/>
                <a:ea typeface="+mn-ea"/>
                <a:cs typeface="Arial" pitchFamily="34" charset="0"/>
              </a:rPr>
              <a:t>Kansas Department of Revenue</a:t>
            </a:r>
          </a:p>
          <a:p>
            <a:r>
              <a:rPr lang="en-US" sz="1200" kern="1200" baseline="0">
                <a:solidFill>
                  <a:schemeClr val="tx1"/>
                </a:solidFill>
                <a:effectLst/>
                <a:latin typeface="+mn-lt"/>
                <a:ea typeface="+mn-ea"/>
                <a:cs typeface="Arial" pitchFamily="34" charset="0"/>
              </a:rPr>
              <a:t>Iowa Department of Revenue</a:t>
            </a:r>
          </a:p>
          <a:p>
            <a:r>
              <a:rPr lang="en-US" sz="1200" kern="1200" baseline="0">
                <a:solidFill>
                  <a:schemeClr val="tx1"/>
                </a:solidFill>
                <a:effectLst/>
                <a:latin typeface="+mn-lt"/>
                <a:ea typeface="+mn-ea"/>
                <a:cs typeface="Arial" pitchFamily="34" charset="0"/>
              </a:rPr>
              <a:t>Florida Department of Revenue</a:t>
            </a:r>
          </a:p>
          <a:p>
            <a:r>
              <a:rPr lang="en-US" sz="1200" kern="1200" baseline="0">
                <a:solidFill>
                  <a:schemeClr val="tx1"/>
                </a:solidFill>
                <a:effectLst/>
                <a:latin typeface="+mn-lt"/>
                <a:ea typeface="+mn-ea"/>
                <a:cs typeface="Arial" pitchFamily="34" charset="0"/>
              </a:rPr>
              <a:t>District of Columbia Department of Revenue</a:t>
            </a:r>
            <a:br>
              <a:rPr lang="en-US" sz="1200" kern="1200" baseline="0">
                <a:solidFill>
                  <a:schemeClr val="tx1"/>
                </a:solidFill>
                <a:effectLst/>
                <a:latin typeface="+mn-lt"/>
                <a:ea typeface="+mn-ea"/>
                <a:cs typeface="Arial" pitchFamily="34" charset="0"/>
              </a:rPr>
            </a:br>
            <a:r>
              <a:rPr lang="en-US" sz="1200" kern="1200" baseline="0">
                <a:solidFill>
                  <a:schemeClr val="tx1"/>
                </a:solidFill>
                <a:effectLst/>
                <a:latin typeface="+mn-lt"/>
                <a:ea typeface="+mn-ea"/>
                <a:cs typeface="Arial" pitchFamily="34" charset="0"/>
              </a:rPr>
              <a:t>Maryland Comptroller</a:t>
            </a:r>
          </a:p>
          <a:p>
            <a:r>
              <a:rPr lang="en-US" sz="1200" kern="1200" baseline="0">
                <a:solidFill>
                  <a:schemeClr val="tx1"/>
                </a:solidFill>
                <a:effectLst/>
                <a:latin typeface="+mn-lt"/>
                <a:ea typeface="+mn-ea"/>
                <a:cs typeface="Arial" pitchFamily="34" charset="0"/>
              </a:rPr>
              <a:t>New Jersey Treasury</a:t>
            </a:r>
          </a:p>
          <a:p>
            <a:r>
              <a:rPr lang="en-US" sz="1200" kern="1200" baseline="0">
                <a:solidFill>
                  <a:schemeClr val="tx1"/>
                </a:solidFill>
                <a:effectLst/>
                <a:latin typeface="+mn-lt"/>
                <a:ea typeface="+mn-ea"/>
                <a:cs typeface="Arial" pitchFamily="34" charset="0"/>
              </a:rPr>
              <a:t>California Department of Tax and Fee Administration</a:t>
            </a:r>
          </a:p>
          <a:p>
            <a:r>
              <a:rPr lang="en-US" sz="1200" kern="1200" baseline="0">
                <a:solidFill>
                  <a:schemeClr val="tx1"/>
                </a:solidFill>
                <a:effectLst/>
                <a:latin typeface="+mn-lt"/>
                <a:ea typeface="+mn-ea"/>
                <a:cs typeface="Arial" pitchFamily="34" charset="0"/>
              </a:rPr>
              <a:t>California Franchise Tax Board</a:t>
            </a:r>
          </a:p>
          <a:p>
            <a:r>
              <a:rPr lang="en-US" sz="1200" kern="1200" baseline="0">
                <a:solidFill>
                  <a:schemeClr val="tx1"/>
                </a:solidFill>
                <a:effectLst/>
                <a:latin typeface="+mn-lt"/>
                <a:ea typeface="+mn-ea"/>
                <a:cs typeface="Arial" pitchFamily="34" charset="0"/>
              </a:rPr>
              <a:t>New York Department of Taxation and Finance</a:t>
            </a:r>
          </a:p>
          <a:p>
            <a:r>
              <a:rPr lang="en-US" sz="1200" kern="1200" baseline="0">
                <a:solidFill>
                  <a:schemeClr val="tx1"/>
                </a:solidFill>
                <a:effectLst/>
                <a:latin typeface="+mn-lt"/>
                <a:ea typeface="+mn-ea"/>
                <a:cs typeface="Arial" pitchFamily="34" charset="0"/>
              </a:rPr>
              <a:t>New York City Department of Finance</a:t>
            </a:r>
          </a:p>
          <a:p>
            <a:r>
              <a:rPr lang="en-US" sz="1200" kern="1200" baseline="0">
                <a:solidFill>
                  <a:schemeClr val="tx1"/>
                </a:solidFill>
                <a:effectLst/>
                <a:latin typeface="+mn-lt"/>
                <a:ea typeface="+mn-ea"/>
                <a:cs typeface="Arial" pitchFamily="34" charset="0"/>
              </a:rPr>
              <a:t>Oklahoma Tax Commission </a:t>
            </a:r>
          </a:p>
          <a:p>
            <a:r>
              <a:rPr lang="en-US" sz="1200" kern="1200" baseline="0">
                <a:solidFill>
                  <a:schemeClr val="tx1"/>
                </a:solidFill>
                <a:effectLst/>
                <a:latin typeface="+mn-lt"/>
                <a:ea typeface="+mn-ea"/>
                <a:cs typeface="Arial" pitchFamily="34" charset="0"/>
              </a:rPr>
              <a:t>Virginia Department of Taxation</a:t>
            </a:r>
          </a:p>
          <a:p>
            <a:r>
              <a:rPr lang="en-US" sz="1200" kern="1200" baseline="0">
                <a:solidFill>
                  <a:schemeClr val="tx1"/>
                </a:solidFill>
                <a:effectLst/>
                <a:latin typeface="+mn-lt"/>
                <a:ea typeface="+mn-ea"/>
                <a:cs typeface="Arial" pitchFamily="34" charset="0"/>
              </a:rPr>
              <a:t>West Virginia State Tax Department</a:t>
            </a:r>
          </a:p>
          <a:p>
            <a:r>
              <a:rPr lang="en-US" sz="1200" kern="1200" baseline="0">
                <a:solidFill>
                  <a:schemeClr val="tx1"/>
                </a:solidFill>
                <a:effectLst/>
                <a:highlight>
                  <a:srgbClr val="FFFF00"/>
                </a:highlight>
                <a:latin typeface="+mn-lt"/>
                <a:ea typeface="+mn-ea"/>
                <a:cs typeface="Arial" pitchFamily="34" charset="0"/>
              </a:rPr>
              <a:t>…and one state that does not wish to be named</a:t>
            </a:r>
            <a:br>
              <a:rPr lang="en-US" sz="1200" kern="1200" baseline="0">
                <a:solidFill>
                  <a:schemeClr val="tx1"/>
                </a:solidFill>
                <a:effectLst/>
                <a:highlight>
                  <a:srgbClr val="FFFF00"/>
                </a:highlight>
                <a:latin typeface="+mn-lt"/>
                <a:ea typeface="+mn-ea"/>
                <a:cs typeface="Arial" pitchFamily="34" charset="0"/>
              </a:rPr>
            </a:br>
            <a:r>
              <a:rPr lang="en-US" sz="1200" kern="1200" baseline="0">
                <a:solidFill>
                  <a:schemeClr val="tx1"/>
                </a:solidFill>
                <a:effectLst/>
                <a:latin typeface="+mn-lt"/>
                <a:ea typeface="+mn-ea"/>
                <a:cs typeface="Arial" pitchFamily="34" charset="0"/>
              </a:rPr>
              <a:t> </a:t>
            </a:r>
          </a:p>
          <a:p>
            <a:r>
              <a:rPr lang="en-US" sz="1200" b="1" i="1" kern="1200" baseline="0">
                <a:solidFill>
                  <a:schemeClr val="tx1"/>
                </a:solidFill>
                <a:effectLst/>
                <a:latin typeface="+mn-lt"/>
                <a:ea typeface="+mn-ea"/>
                <a:cs typeface="Arial" pitchFamily="34" charset="0"/>
              </a:rPr>
              <a:t>Global Tax, Revenue, and Treasury Agencies</a:t>
            </a:r>
            <a:endParaRPr lang="en-US" sz="1200" kern="1200" baseline="0">
              <a:solidFill>
                <a:schemeClr val="tx1"/>
              </a:solidFill>
              <a:effectLst/>
              <a:latin typeface="+mn-lt"/>
              <a:ea typeface="+mn-ea"/>
              <a:cs typeface="Arial" pitchFamily="34" charset="0"/>
            </a:endParaRPr>
          </a:p>
          <a:p>
            <a:r>
              <a:rPr lang="en-US" sz="1200" kern="1200" baseline="0">
                <a:solidFill>
                  <a:schemeClr val="tx1"/>
                </a:solidFill>
                <a:effectLst/>
                <a:latin typeface="+mn-lt"/>
                <a:ea typeface="+mn-ea"/>
                <a:cs typeface="Arial" pitchFamily="34" charset="0"/>
              </a:rPr>
              <a:t>Canada Revenue Authority</a:t>
            </a:r>
          </a:p>
          <a:p>
            <a:r>
              <a:rPr lang="en-US" sz="1200" kern="1200" baseline="0">
                <a:solidFill>
                  <a:schemeClr val="tx1"/>
                </a:solidFill>
                <a:effectLst/>
                <a:latin typeface="+mn-lt"/>
                <a:ea typeface="+mn-ea"/>
                <a:cs typeface="Arial" pitchFamily="34" charset="0"/>
              </a:rPr>
              <a:t>Danish Ministry of Taxation</a:t>
            </a:r>
          </a:p>
          <a:p>
            <a:r>
              <a:rPr lang="en-US" sz="1200" kern="1200" baseline="0">
                <a:solidFill>
                  <a:schemeClr val="tx1"/>
                </a:solidFill>
                <a:effectLst/>
                <a:latin typeface="+mn-lt"/>
                <a:ea typeface="+mn-ea"/>
                <a:cs typeface="Arial" pitchFamily="34" charset="0"/>
              </a:rPr>
              <a:t>South Africa Revenue and Forecasting </a:t>
            </a:r>
          </a:p>
          <a:p>
            <a:r>
              <a:rPr lang="en-US" sz="1200" kern="1200" baseline="0">
                <a:solidFill>
                  <a:schemeClr val="tx1"/>
                </a:solidFill>
                <a:effectLst/>
                <a:latin typeface="+mn-lt"/>
                <a:ea typeface="+mn-ea"/>
                <a:cs typeface="Arial" pitchFamily="34" charset="0"/>
              </a:rPr>
              <a:t>Ireland Office of the Revenue Commissioners</a:t>
            </a:r>
          </a:p>
          <a:p>
            <a:r>
              <a:rPr lang="en-US" sz="1200" kern="1200" baseline="0">
                <a:solidFill>
                  <a:schemeClr val="tx1"/>
                </a:solidFill>
                <a:effectLst/>
                <a:latin typeface="+mn-lt"/>
                <a:ea typeface="+mn-ea"/>
                <a:cs typeface="Arial" pitchFamily="34" charset="0"/>
              </a:rPr>
              <a:t>Hong Kong Inland Revenue Department</a:t>
            </a:r>
          </a:p>
          <a:p>
            <a:r>
              <a:rPr lang="en-US" sz="1200" kern="1200" baseline="0">
                <a:solidFill>
                  <a:schemeClr val="tx1"/>
                </a:solidFill>
                <a:effectLst/>
                <a:latin typeface="+mn-lt"/>
                <a:ea typeface="+mn-ea"/>
                <a:cs typeface="Arial" pitchFamily="34" charset="0"/>
              </a:rPr>
              <a:t>United Kingdom HM Revenue and Customs</a:t>
            </a:r>
          </a:p>
          <a:p>
            <a:r>
              <a:rPr lang="en-US" sz="1200" kern="1200" baseline="0">
                <a:solidFill>
                  <a:schemeClr val="tx1"/>
                </a:solidFill>
                <a:effectLst/>
                <a:latin typeface="+mn-lt"/>
                <a:ea typeface="+mn-ea"/>
                <a:cs typeface="Arial" pitchFamily="34" charset="0"/>
              </a:rPr>
              <a:t>New Zealand Inland Revenue Department</a:t>
            </a:r>
          </a:p>
          <a:p>
            <a:r>
              <a:rPr lang="en-US" sz="1200" kern="1200" baseline="0">
                <a:solidFill>
                  <a:schemeClr val="tx1"/>
                </a:solidFill>
                <a:effectLst/>
                <a:latin typeface="+mn-lt"/>
                <a:ea typeface="+mn-ea"/>
                <a:cs typeface="Arial" pitchFamily="34" charset="0"/>
              </a:rPr>
              <a:t>Australia Taxation Office</a:t>
            </a:r>
          </a:p>
          <a:p>
            <a:r>
              <a:rPr lang="en-US" sz="1200" kern="1200" baseline="0">
                <a:solidFill>
                  <a:schemeClr val="tx1"/>
                </a:solidFill>
                <a:effectLst/>
                <a:latin typeface="+mn-lt"/>
                <a:ea typeface="+mn-ea"/>
                <a:cs typeface="Arial" pitchFamily="34" charset="0"/>
              </a:rPr>
              <a:t>Philippines Bureau of Internal Revenue</a:t>
            </a:r>
          </a:p>
          <a:p>
            <a:r>
              <a:rPr lang="en-US" sz="1200" kern="1200" baseline="0">
                <a:solidFill>
                  <a:schemeClr val="tx1"/>
                </a:solidFill>
                <a:effectLst/>
                <a:latin typeface="+mn-lt"/>
                <a:ea typeface="+mn-ea"/>
                <a:cs typeface="Arial" pitchFamily="34" charset="0"/>
              </a:rPr>
              <a:t>India Central Board of Direct Taxes</a:t>
            </a:r>
          </a:p>
          <a:p>
            <a:r>
              <a:rPr lang="en-US" sz="1200" kern="1200" baseline="0">
                <a:solidFill>
                  <a:schemeClr val="tx1"/>
                </a:solidFill>
                <a:effectLst/>
                <a:latin typeface="+mn-lt"/>
                <a:ea typeface="+mn-ea"/>
                <a:cs typeface="Arial" pitchFamily="34" charset="0"/>
              </a:rPr>
              <a:t>India Punjab Commercial Tax</a:t>
            </a:r>
          </a:p>
          <a:p>
            <a:r>
              <a:rPr lang="en-US" sz="1200" kern="1200" baseline="0">
                <a:solidFill>
                  <a:schemeClr val="tx1"/>
                </a:solidFill>
                <a:effectLst/>
                <a:latin typeface="+mn-lt"/>
                <a:ea typeface="+mn-ea"/>
                <a:cs typeface="Arial" pitchFamily="34" charset="0"/>
              </a:rPr>
              <a:t>India Tamil Nadu Tax</a:t>
            </a:r>
          </a:p>
          <a:p>
            <a:r>
              <a:rPr lang="en-US" sz="1200" kern="1200" baseline="0">
                <a:solidFill>
                  <a:schemeClr val="tx1"/>
                </a:solidFill>
                <a:effectLst/>
                <a:latin typeface="+mn-lt"/>
                <a:ea typeface="+mn-ea"/>
                <a:cs typeface="Arial" pitchFamily="34" charset="0"/>
              </a:rPr>
              <a:t>Japan National Tax Agency</a:t>
            </a:r>
          </a:p>
          <a:p>
            <a:r>
              <a:rPr lang="en-US" sz="1200" kern="1200" baseline="0">
                <a:solidFill>
                  <a:schemeClr val="tx1"/>
                </a:solidFill>
                <a:effectLst/>
                <a:latin typeface="+mn-lt"/>
                <a:ea typeface="+mn-ea"/>
                <a:cs typeface="Arial" pitchFamily="34" charset="0"/>
              </a:rPr>
              <a:t>Korea National Tax Service</a:t>
            </a:r>
          </a:p>
          <a:p>
            <a:r>
              <a:rPr lang="en-US" sz="1200" kern="1200" baseline="0">
                <a:solidFill>
                  <a:schemeClr val="tx1"/>
                </a:solidFill>
                <a:effectLst/>
                <a:latin typeface="+mn-lt"/>
                <a:ea typeface="+mn-ea"/>
                <a:cs typeface="Arial" pitchFamily="34" charset="0"/>
              </a:rPr>
              <a:t>Lithuania State Tax Inspectorate</a:t>
            </a:r>
          </a:p>
          <a:p>
            <a:r>
              <a:rPr lang="en-US" sz="1200" kern="1200" baseline="0">
                <a:solidFill>
                  <a:schemeClr val="tx1"/>
                </a:solidFill>
                <a:effectLst/>
                <a:latin typeface="+mn-lt"/>
                <a:ea typeface="+mn-ea"/>
                <a:cs typeface="Arial" pitchFamily="34" charset="0"/>
              </a:rPr>
              <a:t>Belgium Federal Public Service</a:t>
            </a:r>
          </a:p>
          <a:p>
            <a:r>
              <a:rPr lang="en-US" sz="1200" kern="1200" baseline="0">
                <a:solidFill>
                  <a:schemeClr val="tx1"/>
                </a:solidFill>
                <a:effectLst/>
                <a:latin typeface="+mn-lt"/>
                <a:ea typeface="+mn-ea"/>
                <a:cs typeface="Arial" pitchFamily="34" charset="0"/>
              </a:rPr>
              <a:t>Saudi Arabia National Tax</a:t>
            </a:r>
          </a:p>
          <a:p>
            <a:r>
              <a:rPr lang="en-US" sz="1200" kern="1200" baseline="0">
                <a:solidFill>
                  <a:schemeClr val="tx1"/>
                </a:solidFill>
                <a:effectLst/>
                <a:latin typeface="+mn-lt"/>
                <a:ea typeface="+mn-ea"/>
                <a:cs typeface="Arial" pitchFamily="34" charset="0"/>
              </a:rPr>
              <a:t>Finland Customs and Border</a:t>
            </a:r>
          </a:p>
          <a:p>
            <a:r>
              <a:rPr lang="en-US" sz="1200" kern="1200" baseline="0">
                <a:solidFill>
                  <a:schemeClr val="tx1"/>
                </a:solidFill>
                <a:effectLst/>
                <a:latin typeface="+mn-lt"/>
                <a:ea typeface="+mn-ea"/>
                <a:cs typeface="Arial" pitchFamily="34" charset="0"/>
              </a:rPr>
              <a:t>Spain Tax</a:t>
            </a:r>
          </a:p>
          <a:p>
            <a:r>
              <a:rPr lang="en-US" sz="1200" kern="1200" baseline="0">
                <a:solidFill>
                  <a:schemeClr val="tx1"/>
                </a:solidFill>
                <a:effectLst/>
                <a:latin typeface="+mn-lt"/>
                <a:ea typeface="+mn-ea"/>
                <a:cs typeface="Arial" pitchFamily="34" charset="0"/>
              </a:rPr>
              <a:t>Singapore Tax</a:t>
            </a:r>
          </a:p>
          <a:p>
            <a:r>
              <a:rPr lang="en-US" sz="1200" kern="1200" baseline="0">
                <a:solidFill>
                  <a:schemeClr val="tx1"/>
                </a:solidFill>
                <a:effectLst/>
                <a:latin typeface="+mn-lt"/>
                <a:ea typeface="+mn-ea"/>
                <a:cs typeface="Arial" pitchFamily="34" charset="0"/>
              </a:rPr>
              <a:t>Slovakia National Tax</a:t>
            </a:r>
          </a:p>
          <a:p>
            <a:r>
              <a:rPr lang="en-US" sz="1200" kern="1200" baseline="0">
                <a:solidFill>
                  <a:schemeClr val="tx1"/>
                </a:solidFill>
                <a:effectLst/>
                <a:latin typeface="+mn-lt"/>
                <a:ea typeface="+mn-ea"/>
                <a:cs typeface="Arial" pitchFamily="34" charset="0"/>
              </a:rPr>
              <a:t>Austria National Tax</a:t>
            </a:r>
          </a:p>
          <a:p>
            <a:r>
              <a:rPr lang="en-US" sz="1200" kern="1200" baseline="0">
                <a:solidFill>
                  <a:schemeClr val="tx1"/>
                </a:solidFill>
                <a:effectLst/>
                <a:latin typeface="+mn-lt"/>
                <a:ea typeface="+mn-ea"/>
                <a:cs typeface="Arial" pitchFamily="34" charset="0"/>
              </a:rPr>
              <a:t>…and four countries that do not wish to be named</a:t>
            </a:r>
          </a:p>
          <a:p>
            <a:pPr marL="0" indent="0">
              <a:buNone/>
            </a:pPr>
            <a:br>
              <a:rPr lang="en-US" sz="1200" strike="sngStrike" kern="1200" baseline="0">
                <a:solidFill>
                  <a:schemeClr val="tx1"/>
                </a:solidFill>
                <a:effectLst/>
                <a:latin typeface="+mn-lt"/>
                <a:ea typeface="+mn-ea"/>
                <a:cs typeface="Arial" pitchFamily="34" charset="0"/>
              </a:rPr>
            </a:br>
            <a:r>
              <a:rPr lang="en-US" sz="1200" kern="1200" baseline="0">
                <a:solidFill>
                  <a:schemeClr val="tx1"/>
                </a:solidFill>
                <a:effectLst/>
                <a:latin typeface="+mn-lt"/>
                <a:ea typeface="+mn-ea"/>
                <a:cs typeface="Arial" pitchFamily="34" charset="0"/>
              </a:rPr>
              <a:t>Hungary Tax</a:t>
            </a:r>
          </a:p>
          <a:p>
            <a:pPr marL="0" indent="0">
              <a:buNone/>
            </a:pPr>
            <a:endParaRPr lang="en-US"/>
          </a:p>
        </p:txBody>
      </p:sp>
    </p:spTree>
    <p:extLst>
      <p:ext uri="{BB962C8B-B14F-4D97-AF65-F5344CB8AC3E}">
        <p14:creationId xmlns:p14="http://schemas.microsoft.com/office/powerpoint/2010/main" val="231467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2850" y="871538"/>
            <a:ext cx="4178300" cy="2351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508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795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sas.com/"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www.sas.com/" TargetMode="External"/><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AS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8017883" y="4527567"/>
            <a:ext cx="844014" cy="449260"/>
            <a:chOff x="7048500" y="4889500"/>
            <a:chExt cx="1622426" cy="863600"/>
          </a:xfrm>
        </p:grpSpPr>
        <p:sp>
          <p:nvSpPr>
            <p:cNvPr id="11"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Title 1"/>
          <p:cNvSpPr>
            <a:spLocks noGrp="1"/>
          </p:cNvSpPr>
          <p:nvPr>
            <p:ph type="title" hasCustomPrompt="1"/>
          </p:nvPr>
        </p:nvSpPr>
        <p:spPr>
          <a:xfrm>
            <a:off x="1152144" y="1799049"/>
            <a:ext cx="6611112" cy="584775"/>
          </a:xfrm>
        </p:spPr>
        <p:txBody>
          <a:bodyPr anchor="b" anchorCtr="0">
            <a:spAutoFit/>
          </a:bodyPr>
          <a:lstStyle>
            <a:lvl1pPr algn="l">
              <a:defRPr sz="3200" cap="none" baseline="0">
                <a:solidFill>
                  <a:schemeClr val="bg1"/>
                </a:solidFill>
              </a:defRPr>
            </a:lvl1pPr>
          </a:lstStyle>
          <a:p>
            <a:r>
              <a:rPr lang="en-US" dirty="0"/>
              <a:t>Click to Edit Title</a:t>
            </a:r>
          </a:p>
        </p:txBody>
      </p:sp>
      <p:sp>
        <p:nvSpPr>
          <p:cNvPr id="8" name="Subtitle 2"/>
          <p:cNvSpPr>
            <a:spLocks noGrp="1"/>
          </p:cNvSpPr>
          <p:nvPr>
            <p:ph type="body" sz="quarter" idx="13" hasCustomPrompt="1"/>
          </p:nvPr>
        </p:nvSpPr>
        <p:spPr>
          <a:xfrm>
            <a:off x="1152144" y="2383824"/>
            <a:ext cx="6611112" cy="353943"/>
          </a:xfrm>
        </p:spPr>
        <p:txBody>
          <a:bodyPr wrap="square" anchor="t">
            <a:spAutoFit/>
          </a:bodyPr>
          <a:lstStyle>
            <a:lvl1pPr marL="0" indent="-182880" algn="l">
              <a:lnSpc>
                <a:spcPct val="85000"/>
              </a:lnSpc>
              <a:spcBef>
                <a:spcPts val="800"/>
              </a:spcBef>
              <a:buFont typeface="Arial" pitchFamily="34" charset="0"/>
              <a:buNone/>
              <a:defRPr sz="2000" b="0" cap="none" baseline="0">
                <a:solidFill>
                  <a:schemeClr val="bg1"/>
                </a:solidFill>
                <a:latin typeface="+mn-lt"/>
              </a:defRPr>
            </a:lvl1pPr>
          </a:lstStyle>
          <a:p>
            <a:pPr lvl="0"/>
            <a:r>
              <a:rPr lang="en-US" dirty="0"/>
              <a:t>Click to edit subtitle</a:t>
            </a:r>
          </a:p>
        </p:txBody>
      </p:sp>
      <p:sp>
        <p:nvSpPr>
          <p:cNvPr id="10" name="TextBox 3"/>
          <p:cNvSpPr txBox="1">
            <a:spLocks noChangeAspect="1"/>
          </p:cNvSpPr>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9"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spTree>
    <p:extLst>
      <p:ext uri="{BB962C8B-B14F-4D97-AF65-F5344CB8AC3E}">
        <p14:creationId xmlns:p14="http://schemas.microsoft.com/office/powerpoint/2010/main" val="17783790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AS - Dark Blue Section Header">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2998"/>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637230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AS - Green Section Header">
    <p:bg>
      <p:bgPr>
        <a:gradFill>
          <a:gsLst>
            <a:gs pos="0">
              <a:srgbClr val="90B328"/>
            </a:gs>
            <a:gs pos="100000">
              <a:srgbClr val="4B7C1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9EC62C"/>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7503936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AS - Aquamarine Section Header">
    <p:bg>
      <p:bgPr>
        <a:gradFill>
          <a:gsLst>
            <a:gs pos="0">
              <a:srgbClr val="00B08D"/>
            </a:gs>
            <a:gs pos="100000">
              <a:srgbClr val="01856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0CCA5"/>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184481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AS - Light Blue Section Header">
    <p:bg>
      <p:bgPr>
        <a:gradFill>
          <a:gsLst>
            <a:gs pos="0">
              <a:srgbClr val="61BAE9"/>
            </a:gs>
            <a:gs pos="100000">
              <a:srgbClr val="006A9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53C6FF"/>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99546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AS - Violet Section Header">
    <p:bg>
      <p:bgPr>
        <a:gradFill>
          <a:gsLst>
            <a:gs pos="0">
              <a:srgbClr val="3D5AAE"/>
            </a:gs>
            <a:gs pos="100000">
              <a:srgbClr val="2C36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727DCC"/>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535742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AS -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0" y="2120427"/>
            <a:ext cx="9144000" cy="584775"/>
          </a:xfrm>
        </p:spPr>
        <p:txBody>
          <a:bodyPr anchor="ctr" anchorCtr="0">
            <a:spAutoFit/>
          </a:bodyPr>
          <a:lstStyle>
            <a:lvl1pPr algn="ctr">
              <a:defRPr sz="3200" baseline="0">
                <a:solidFill>
                  <a:schemeClr val="bg1"/>
                </a:solidFill>
                <a:latin typeface="+mj-lt"/>
              </a:defRPr>
            </a:lvl1pPr>
          </a:lstStyle>
          <a:p>
            <a:r>
              <a:rPr lang="en-US" dirty="0"/>
              <a:t>Click to Edit Title</a:t>
            </a:r>
          </a:p>
        </p:txBody>
      </p:sp>
      <p:sp>
        <p:nvSpPr>
          <p:cNvPr id="3" name="TextBox 2">
            <a:hlinkClick r:id="rId3"/>
          </p:cNvPr>
          <p:cNvSpPr txBox="1"/>
          <p:nvPr/>
        </p:nvSpPr>
        <p:spPr>
          <a:xfrm>
            <a:off x="-4574" y="3943877"/>
            <a:ext cx="9144003" cy="369332"/>
          </a:xfrm>
          <a:prstGeom prst="rect">
            <a:avLst/>
          </a:prstGeom>
          <a:noFill/>
        </p:spPr>
        <p:txBody>
          <a:bodyPr wrap="square" rtlCol="0" anchor="b" anchorCtr="0">
            <a:spAutoFit/>
          </a:bodyPr>
          <a:lstStyle/>
          <a:p>
            <a:pPr algn="ctr" defTabSz="182880"/>
            <a:r>
              <a:rPr lang="en-US" sz="1800" baseline="0" dirty="0">
                <a:solidFill>
                  <a:schemeClr val="bg1"/>
                </a:solidFill>
              </a:rPr>
              <a:t>sas.com</a:t>
            </a:r>
          </a:p>
        </p:txBody>
      </p:sp>
      <p:sp>
        <p:nvSpPr>
          <p:cNvPr id="6" name="TextBox 3"/>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4"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grpSp>
        <p:nvGrpSpPr>
          <p:cNvPr id="7" name="Group 6"/>
          <p:cNvGrpSpPr/>
          <p:nvPr userDrawn="1"/>
        </p:nvGrpSpPr>
        <p:grpSpPr>
          <a:xfrm>
            <a:off x="8017883" y="4527567"/>
            <a:ext cx="844014" cy="449260"/>
            <a:chOff x="7048500" y="4889500"/>
            <a:chExt cx="1622426" cy="863600"/>
          </a:xfrm>
        </p:grpSpPr>
        <p:sp>
          <p:nvSpPr>
            <p:cNvPr id="9"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58494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AS - Image Only - Whit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6667272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AS -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grpSp>
        <p:nvGrpSpPr>
          <p:cNvPr id="6" name="Group 5"/>
          <p:cNvGrpSpPr/>
          <p:nvPr userDrawn="1"/>
        </p:nvGrpSpPr>
        <p:grpSpPr>
          <a:xfrm>
            <a:off x="8427835" y="4765184"/>
            <a:ext cx="526892" cy="220528"/>
            <a:chOff x="6145213" y="4384676"/>
            <a:chExt cx="1582738" cy="649287"/>
          </a:xfrm>
          <a:solidFill>
            <a:schemeClr val="bg1"/>
          </a:solidFill>
        </p:grpSpPr>
        <p:sp>
          <p:nvSpPr>
            <p:cNvPr id="7"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AS - Black Background">
    <p:bg>
      <p:bgPr>
        <a:solidFill>
          <a:srgbClr val="000000"/>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1"/>
          </p:nvPr>
        </p:nvSpPr>
        <p:spPr/>
        <p:txBody>
          <a:bodyPr/>
          <a:lstStyle>
            <a:lvl1pPr>
              <a:defRPr>
                <a:solidFill>
                  <a:schemeClr val="bg1">
                    <a:lumMod val="65000"/>
                  </a:schemeClr>
                </a:solidFill>
              </a:defRPr>
            </a:lvl1pPr>
          </a:lstStyle>
          <a:p>
            <a:fld id="{4976208B-6111-490B-8CEC-FFB249DB2100}" type="slidenum">
              <a:rPr lang="en-US" smtClean="0"/>
              <a:pPr/>
              <a:t>‹#›</a:t>
            </a:fld>
            <a:endParaRPr lang="en-US" dirty="0"/>
          </a:p>
        </p:txBody>
      </p:sp>
      <p:sp>
        <p:nvSpPr>
          <p:cNvPr id="3" name="TextBox 2"/>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tx1">
                    <a:lumMod val="75000"/>
                    <a:lumOff val="25000"/>
                  </a:schemeClr>
                </a:solidFill>
                <a:effectLst/>
                <a:uLnTx/>
                <a:uFillTx/>
                <a:latin typeface="+mn-lt"/>
                <a:ea typeface="Calibri" charset="0"/>
                <a:cs typeface="Arial" panose="020B0604020202020204" pitchFamily="34" charset="0"/>
              </a:rPr>
              <a:t>Copyright © SAS Institute Inc. All rights reserved.</a:t>
            </a:r>
          </a:p>
        </p:txBody>
      </p:sp>
      <p:grpSp>
        <p:nvGrpSpPr>
          <p:cNvPr id="5" name="Group 4"/>
          <p:cNvGrpSpPr/>
          <p:nvPr userDrawn="1"/>
        </p:nvGrpSpPr>
        <p:grpSpPr>
          <a:xfrm>
            <a:off x="8427835" y="4765184"/>
            <a:ext cx="526892" cy="220528"/>
            <a:chOff x="6145213" y="4384676"/>
            <a:chExt cx="1582738" cy="649287"/>
          </a:xfrm>
          <a:solidFill>
            <a:schemeClr val="tx1">
              <a:lumMod val="65000"/>
              <a:lumOff val="35000"/>
            </a:schemeClr>
          </a:solidFill>
        </p:grpSpPr>
        <p:sp>
          <p:nvSpPr>
            <p:cNvPr id="6"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253766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3DF0-D44E-43B1-9030-29C325A8F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C323B-4470-41FE-9CCE-C7B3220239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EFACB-9EDB-47A5-B5C2-57FA477221E5}"/>
              </a:ext>
            </a:extLst>
          </p:cNvPr>
          <p:cNvSpPr>
            <a:spLocks noGrp="1"/>
          </p:cNvSpPr>
          <p:nvPr>
            <p:ph type="dt" sz="half" idx="10"/>
          </p:nvPr>
        </p:nvSpPr>
        <p:spPr/>
        <p:txBody>
          <a:bodyPr/>
          <a:lstStyle/>
          <a:p>
            <a:fld id="{B47A9ED4-51D8-4044-AD5D-F681E4E5EB21}" type="datetimeFigureOut">
              <a:rPr lang="en-US" smtClean="0"/>
              <a:t>7/17/2019</a:t>
            </a:fld>
            <a:endParaRPr lang="en-US"/>
          </a:p>
        </p:txBody>
      </p:sp>
      <p:sp>
        <p:nvSpPr>
          <p:cNvPr id="5" name="Footer Placeholder 4">
            <a:extLst>
              <a:ext uri="{FF2B5EF4-FFF2-40B4-BE49-F238E27FC236}">
                <a16:creationId xmlns:a16="http://schemas.microsoft.com/office/drawing/2014/main" id="{DC95F839-AB04-459E-B28C-3B966A1AE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AE4FE-61BD-402B-97F7-79DF5C2E17E0}"/>
              </a:ext>
            </a:extLst>
          </p:cNvPr>
          <p:cNvSpPr>
            <a:spLocks noGrp="1"/>
          </p:cNvSpPr>
          <p:nvPr>
            <p:ph type="sldNum" sz="quarter" idx="12"/>
          </p:nvPr>
        </p:nvSpPr>
        <p:spPr/>
        <p:txBody>
          <a:bodyPr/>
          <a:lstStyle/>
          <a:p>
            <a:fld id="{8AA13B4C-9D58-4CB5-BDBE-05BEE60A5C3D}" type="slidenum">
              <a:rPr lang="en-US" smtClean="0"/>
              <a:t>‹#›</a:t>
            </a:fld>
            <a:endParaRPr lang="en-US"/>
          </a:p>
        </p:txBody>
      </p:sp>
    </p:spTree>
    <p:extLst>
      <p:ext uri="{BB962C8B-B14F-4D97-AF65-F5344CB8AC3E}">
        <p14:creationId xmlns:p14="http://schemas.microsoft.com/office/powerpoint/2010/main" val="426684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AS -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30826127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Image Only">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pPr marL="0" marR="0" lvl="0" indent="0" algn="ctr" defTabSz="182880" rtl="0" eaLnBrk="1" fontAlgn="auto" latinLnBrk="0" hangingPunct="1">
              <a:lnSpc>
                <a:spcPct val="100000"/>
              </a:lnSpc>
              <a:spcBef>
                <a:spcPts val="0"/>
              </a:spcBef>
              <a:spcAft>
                <a:spcPts val="0"/>
              </a:spcAft>
              <a:buClrTx/>
              <a:buSzTx/>
              <a:buFontTx/>
              <a:buNone/>
              <a:tabLst/>
              <a:defRPr/>
            </a:pPr>
            <a:fld id="{4976208B-6111-490B-8CEC-FFB249DB2100}" type="slidenum">
              <a:rPr kumimoji="0" lang="en-US" sz="900" b="0" i="0" u="none" strike="noStrike" kern="1200" cap="none" spc="0" normalizeH="0" baseline="0" noProof="0" smtClean="0">
                <a:ln>
                  <a:noFill/>
                </a:ln>
                <a:solidFill>
                  <a:srgbClr val="FFFFFF">
                    <a:lumMod val="65000"/>
                  </a:srgbClr>
                </a:solidFill>
                <a:effectLst/>
                <a:uLnTx/>
                <a:uFillTx/>
                <a:latin typeface="Calibri Light"/>
                <a:ea typeface="+mn-ea"/>
                <a:cs typeface="+mn-cs"/>
              </a:rPr>
              <a:pPr marL="0" marR="0" lvl="0" indent="0" algn="ctr" defTabSz="18288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lumMod val="65000"/>
                </a:srgbClr>
              </a:solidFill>
              <a:effectLst/>
              <a:uLnTx/>
              <a:uFillTx/>
              <a:latin typeface="Calibri Light"/>
              <a:ea typeface="+mn-ea"/>
              <a:cs typeface="+mn-cs"/>
            </a:endParaRPr>
          </a:p>
        </p:txBody>
      </p:sp>
    </p:spTree>
    <p:extLst>
      <p:ext uri="{BB962C8B-B14F-4D97-AF65-F5344CB8AC3E}">
        <p14:creationId xmlns:p14="http://schemas.microsoft.com/office/powerpoint/2010/main" val="1767429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7590745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TextBox 1"/>
          <p:cNvSpPr txBox="1"/>
          <p:nvPr userDrawn="1"/>
        </p:nvSpPr>
        <p:spPr>
          <a:xfrm>
            <a:off x="8763000" y="4958955"/>
            <a:ext cx="457200" cy="207749"/>
          </a:xfrm>
          <a:prstGeom prst="rect">
            <a:avLst/>
          </a:prstGeom>
          <a:noFill/>
        </p:spPr>
        <p:txBody>
          <a:bodyPr>
            <a:spAutoFit/>
          </a:bodyPr>
          <a:lstStyle/>
          <a:p>
            <a:pPr>
              <a:defRPr/>
            </a:pPr>
            <a:fld id="{A85D32B5-88A0-45E4-866A-2ACE206DDB4D}" type="slidenum">
              <a:rPr lang="en-US" sz="750">
                <a:solidFill>
                  <a:srgbClr val="000000"/>
                </a:solidFill>
              </a:rPr>
              <a:pPr>
                <a:defRPr/>
              </a:pPr>
              <a:t>‹#›</a:t>
            </a:fld>
            <a:endParaRPr lang="en-US" sz="750">
              <a:solidFill>
                <a:srgbClr val="000000"/>
              </a:solidFill>
            </a:endParaRPr>
          </a:p>
        </p:txBody>
      </p:sp>
    </p:spTree>
    <p:extLst>
      <p:ext uri="{BB962C8B-B14F-4D97-AF65-F5344CB8AC3E}">
        <p14:creationId xmlns:p14="http://schemas.microsoft.com/office/powerpoint/2010/main" val="2059870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Midnight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1"/>
                </a:solidFill>
              </a:defRPr>
            </a:lvl1pPr>
          </a:lstStyle>
          <a:p>
            <a:r>
              <a:rPr lang="en-US"/>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2"/>
                </a:solidFill>
                <a:latin typeface="+mj-lt"/>
              </a:defRPr>
            </a:lvl1pPr>
          </a:lstStyle>
          <a:p>
            <a:pPr lvl="0"/>
            <a:r>
              <a:rPr lang="en-US"/>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a:t>Click to add text or click an icon to add other content types.</a:t>
            </a:r>
          </a:p>
          <a:p>
            <a:pPr lvl="1"/>
            <a:r>
              <a:rPr lang="en-US"/>
              <a:t>Second level</a:t>
            </a:r>
          </a:p>
          <a:p>
            <a:pPr lvl="2"/>
            <a:r>
              <a:rPr lang="en-US"/>
              <a:t>Third level</a:t>
            </a:r>
          </a:p>
        </p:txBody>
      </p:sp>
      <p:sp>
        <p:nvSpPr>
          <p:cNvPr id="11" name="Slide Number Placeholder 4"/>
          <p:cNvSpPr>
            <a:spLocks noGrp="1"/>
          </p:cNvSpPr>
          <p:nvPr>
            <p:ph type="sldNum" sz="quarter" idx="14"/>
          </p:nvPr>
        </p:nvSpPr>
        <p:spPr/>
        <p:txBody>
          <a:bodyPr/>
          <a:lstStyle/>
          <a:p>
            <a:pPr marL="0" marR="0" lvl="0" indent="0" algn="ctr" defTabSz="182880" rtl="0" eaLnBrk="1" fontAlgn="auto" latinLnBrk="0" hangingPunct="1">
              <a:lnSpc>
                <a:spcPct val="100000"/>
              </a:lnSpc>
              <a:spcBef>
                <a:spcPts val="0"/>
              </a:spcBef>
              <a:spcAft>
                <a:spcPts val="0"/>
              </a:spcAft>
              <a:buClrTx/>
              <a:buSzTx/>
              <a:buFontTx/>
              <a:buNone/>
              <a:tabLst/>
              <a:defRPr/>
            </a:pPr>
            <a:fld id="{4976208B-6111-490B-8CEC-FFB249DB2100}" type="slidenum">
              <a:rPr kumimoji="0" lang="en-US" sz="900" b="0" i="0" u="none" strike="noStrike" kern="1200" cap="none" spc="0" normalizeH="0" baseline="0" noProof="0" smtClean="0">
                <a:ln>
                  <a:noFill/>
                </a:ln>
                <a:solidFill>
                  <a:srgbClr val="000000">
                    <a:lumMod val="65000"/>
                  </a:srgbClr>
                </a:solidFill>
                <a:effectLst/>
                <a:uLnTx/>
                <a:uFillTx/>
                <a:latin typeface="Calibri Light"/>
                <a:ea typeface="+mn-ea"/>
                <a:cs typeface="+mn-cs"/>
              </a:rPr>
              <a:pPr marL="0" marR="0" lvl="0" indent="0" algn="ctr" defTabSz="18288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srgbClr>
              </a:solidFill>
              <a:effectLst/>
              <a:uLnTx/>
              <a:uFillTx/>
              <a:latin typeface="Calibri Light"/>
              <a:ea typeface="+mn-ea"/>
              <a:cs typeface="+mn-cs"/>
            </a:endParaRPr>
          </a:p>
        </p:txBody>
      </p:sp>
    </p:spTree>
    <p:extLst>
      <p:ext uri="{BB962C8B-B14F-4D97-AF65-F5344CB8AC3E}">
        <p14:creationId xmlns:p14="http://schemas.microsoft.com/office/powerpoint/2010/main" val="4858450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grpSp>
        <p:nvGrpSpPr>
          <p:cNvPr id="6" name="Group 5"/>
          <p:cNvGrpSpPr/>
          <p:nvPr userDrawn="1"/>
        </p:nvGrpSpPr>
        <p:grpSpPr>
          <a:xfrm>
            <a:off x="8427835" y="4765184"/>
            <a:ext cx="526892" cy="220528"/>
            <a:chOff x="6145213" y="4384676"/>
            <a:chExt cx="1582738" cy="649287"/>
          </a:xfrm>
          <a:solidFill>
            <a:schemeClr val="bg1"/>
          </a:solidFill>
        </p:grpSpPr>
        <p:sp>
          <p:nvSpPr>
            <p:cNvPr id="7"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2978581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AS - Content - Bl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bg1"/>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buClr>
                <a:schemeClr val="accent2"/>
              </a:buClr>
              <a:defRPr baseline="0">
                <a:solidFill>
                  <a:schemeClr val="bg1"/>
                </a:solidFill>
              </a:defRPr>
            </a:lvl1pPr>
            <a:lvl2pPr>
              <a:buClr>
                <a:schemeClr val="bg1">
                  <a:lumMod val="75000"/>
                </a:schemeClr>
              </a:buClr>
              <a:defRPr baseline="0">
                <a:solidFill>
                  <a:schemeClr val="bg1">
                    <a:lumMod val="75000"/>
                  </a:schemeClr>
                </a:solidFill>
              </a:defRPr>
            </a:lvl2pPr>
            <a:lvl3pPr>
              <a:buClr>
                <a:schemeClr val="bg1">
                  <a:lumMod val="75000"/>
                </a:schemeClr>
              </a:buClr>
              <a:defRPr baseline="0">
                <a:solidFill>
                  <a:schemeClr val="bg1">
                    <a:lumMod val="7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grpSp>
        <p:nvGrpSpPr>
          <p:cNvPr id="17" name="Group 16"/>
          <p:cNvGrpSpPr/>
          <p:nvPr userDrawn="1"/>
        </p:nvGrpSpPr>
        <p:grpSpPr>
          <a:xfrm>
            <a:off x="8427835" y="4765184"/>
            <a:ext cx="526892" cy="220528"/>
            <a:chOff x="6145213" y="4384676"/>
            <a:chExt cx="1582738" cy="649287"/>
          </a:xfrm>
          <a:solidFill>
            <a:schemeClr val="bg1"/>
          </a:solidFill>
        </p:grpSpPr>
        <p:sp>
          <p:nvSpPr>
            <p:cNvPr id="18" name="Freeform 17"/>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AS - Title &amp; Subtitle - Blue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
        <p:nvSpPr>
          <p:cNvPr id="6"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bg1"/>
                </a:solidFill>
              </a:defRPr>
            </a:lvl1pPr>
          </a:lstStyle>
          <a:p>
            <a:r>
              <a:rPr lang="en-US" dirty="0"/>
              <a:t>Click to Edit Title</a:t>
            </a:r>
          </a:p>
        </p:txBody>
      </p:sp>
      <p:sp>
        <p:nvSpPr>
          <p:cNvPr id="7"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stStyle>
          <a:p>
            <a:pPr lvl="0"/>
            <a:r>
              <a:rPr lang="en-US" dirty="0"/>
              <a:t>Click to edit subtitle</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AS - Title Only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
        <p:nvSpPr>
          <p:cNvPr id="6"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bg1"/>
                </a:solidFill>
              </a:defRPr>
            </a:lvl1pPr>
          </a:lstStyle>
          <a:p>
            <a:r>
              <a:rPr lang="en-US" dirty="0"/>
              <a:t>Click to Edit Title</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AS - Comparison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bg1"/>
                </a:solidFill>
              </a:defRPr>
            </a:lvl1pPr>
          </a:lstStyle>
          <a:p>
            <a:r>
              <a:rPr lang="en-US" dirty="0"/>
              <a:t>Click to Edit Title</a:t>
            </a:r>
          </a:p>
        </p:txBody>
      </p:sp>
      <p:sp>
        <p:nvSpPr>
          <p:cNvPr id="5" name="Text Placeholder 2"/>
          <p:cNvSpPr>
            <a:spLocks noGrp="1"/>
          </p:cNvSpPr>
          <p:nvPr>
            <p:ph type="body" sz="quarter" idx="3" hasCustomPrompt="1"/>
          </p:nvPr>
        </p:nvSpPr>
        <p:spPr>
          <a:xfrm>
            <a:off x="627641"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accent2"/>
              </a:buClr>
              <a:defRPr sz="2000" baseline="0">
                <a:solidFill>
                  <a:schemeClr val="bg1"/>
                </a:solidFill>
                <a:latin typeface="+mn-lt"/>
              </a:defRPr>
            </a:lvl1pPr>
            <a:lvl2pPr>
              <a:buClr>
                <a:schemeClr val="bg1">
                  <a:lumMod val="75000"/>
                </a:schemeClr>
              </a:buClr>
              <a:defRPr sz="1800" baseline="0">
                <a:solidFill>
                  <a:schemeClr val="bg1">
                    <a:lumMod val="75000"/>
                  </a:schemeClr>
                </a:solidFill>
                <a:latin typeface="+mn-lt"/>
              </a:defRPr>
            </a:lvl2pPr>
            <a:lvl3pPr>
              <a:buClr>
                <a:schemeClr val="bg1">
                  <a:lumMod val="75000"/>
                </a:schemeClr>
              </a:buClr>
              <a:defRPr sz="1400" baseline="0">
                <a:solidFill>
                  <a:schemeClr val="bg1">
                    <a:lumMod val="75000"/>
                  </a:schemeClr>
                </a:solidFill>
                <a:latin typeface="+mn-lt"/>
              </a:defRPr>
            </a:lvl3pPr>
            <a:lvl4pPr>
              <a:defRPr sz="1200" baseline="0">
                <a:latin typeface="+mj-lt"/>
              </a:defRPr>
            </a:lvl4pPr>
            <a:lvl5pP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wrap="square">
            <a:normAutofit/>
          </a:bodyPr>
          <a:lstStyle>
            <a:lvl1pPr marL="182880" indent="-182880">
              <a:defRPr lang="en-US" sz="2000" b="0" kern="1200" cap="none" baseline="0" dirty="0" smtClean="0">
                <a:solidFill>
                  <a:schemeClr val="bg1"/>
                </a:solidFill>
                <a:latin typeface="+mn-lt"/>
                <a:ea typeface="+mn-ea"/>
                <a:cs typeface="+mn-cs"/>
              </a:defRPr>
            </a:lvl1pPr>
            <a:lvl2pPr marL="365760" indent="-182880">
              <a:defRPr lang="en-US" sz="1800" kern="1200" baseline="0" dirty="0" smtClean="0">
                <a:solidFill>
                  <a:schemeClr val="bg1">
                    <a:lumMod val="75000"/>
                  </a:schemeClr>
                </a:solidFill>
                <a:latin typeface="+mn-lt"/>
                <a:ea typeface="+mn-ea"/>
                <a:cs typeface="+mn-cs"/>
              </a:defRPr>
            </a:lvl2pPr>
            <a:lvl3pPr marL="548640" indent="-182880">
              <a:defRPr lang="en-US" sz="1400" kern="1200" baseline="0" dirty="0" smtClean="0">
                <a:solidFill>
                  <a:schemeClr val="bg1">
                    <a:lumMod val="75000"/>
                  </a:schemeClr>
                </a:solidFill>
                <a:latin typeface="+mn-lt"/>
                <a:ea typeface="+mn-ea"/>
                <a:cs typeface="+mn-cs"/>
              </a:defRPr>
            </a:lvl3pPr>
            <a:lvl4pPr>
              <a:defRPr baseline="0">
                <a:latin typeface="+mj-lt"/>
              </a:defRPr>
            </a:lvl4pPr>
            <a:lvl5pPr>
              <a:defRPr baseline="0">
                <a:latin typeface="+mj-lt"/>
              </a:defRPr>
            </a:lvl5pPr>
          </a:lstStyle>
          <a:p>
            <a:pPr marL="182880" lvl="0" indent="-182880" algn="l" defTabSz="365760" rtl="0" eaLnBrk="1" latinLnBrk="0" hangingPunct="1">
              <a:lnSpc>
                <a:spcPct val="85000"/>
              </a:lnSpc>
              <a:spcBef>
                <a:spcPts val="800"/>
              </a:spcBef>
              <a:spcAft>
                <a:spcPts val="0"/>
              </a:spcAft>
              <a:buClr>
                <a:schemeClr val="accent2"/>
              </a:buClr>
              <a:buSzPct val="80000"/>
              <a:buFont typeface="Arial" pitchFamily="34" charset="0"/>
              <a:buChar char="•"/>
            </a:pPr>
            <a:r>
              <a:rPr lang="en-US" dirty="0"/>
              <a:t>Click to add text or click an icon to add other content types.</a:t>
            </a:r>
          </a:p>
          <a:p>
            <a:pPr marL="365760" lvl="1" indent="-182880" algn="l" defTabSz="365760" rtl="0" eaLnBrk="1" latinLnBrk="0" hangingPunct="1">
              <a:lnSpc>
                <a:spcPct val="85000"/>
              </a:lnSpc>
              <a:spcBef>
                <a:spcPts val="800"/>
              </a:spcBef>
              <a:spcAft>
                <a:spcPts val="0"/>
              </a:spcAft>
              <a:buClr>
                <a:schemeClr val="bg1">
                  <a:lumMod val="75000"/>
                </a:schemeClr>
              </a:buClr>
              <a:buSzPct val="80000"/>
              <a:buFont typeface="Arial" pitchFamily="34" charset="0"/>
              <a:buChar char="•"/>
              <a:tabLst/>
            </a:pPr>
            <a:r>
              <a:rPr lang="en-US" dirty="0"/>
              <a:t>Second level</a:t>
            </a:r>
          </a:p>
          <a:p>
            <a:pPr marL="548640" lvl="2" indent="-182880" algn="l" defTabSz="365760" rtl="0" eaLnBrk="1" latinLnBrk="0" hangingPunct="1">
              <a:lnSpc>
                <a:spcPct val="85000"/>
              </a:lnSpc>
              <a:spcBef>
                <a:spcPts val="800"/>
              </a:spcBef>
              <a:spcAft>
                <a:spcPts val="0"/>
              </a:spcAft>
              <a:buClr>
                <a:schemeClr val="bg1">
                  <a:lumMod val="75000"/>
                </a:schemeClr>
              </a:buClr>
              <a:buSzPct val="100000"/>
              <a:buFont typeface="Calibri" panose="020F0502020204030204" pitchFamily="34" charset="0"/>
              <a:buChar char="-"/>
            </a:pPr>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AS - Two Content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0" y="1014983"/>
            <a:ext cx="9144000" cy="36393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bg1"/>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bg1"/>
              </a:buClr>
              <a:buSzPct val="80000"/>
              <a:defRPr sz="2000" baseline="0">
                <a:solidFill>
                  <a:schemeClr val="bg1"/>
                </a:solidFill>
                <a:latin typeface="+mn-lt"/>
              </a:defRPr>
            </a:lvl1pPr>
            <a:lvl2pPr>
              <a:buClr>
                <a:schemeClr val="bg1"/>
              </a:buClr>
              <a:buSzPct val="80000"/>
              <a:defRPr sz="1800" baseline="0">
                <a:solidFill>
                  <a:schemeClr val="bg1"/>
                </a:solidFill>
                <a:latin typeface="+mn-lt"/>
              </a:defRPr>
            </a:lvl2pPr>
            <a:lvl3pPr>
              <a:buClr>
                <a:schemeClr val="bg1"/>
              </a:buClr>
              <a:buSzPct val="100000"/>
              <a:defRPr sz="1400" baseline="0">
                <a:solidFill>
                  <a:schemeClr val="bg1"/>
                </a:solidFill>
                <a:latin typeface="+mn-lt"/>
              </a:defRPr>
            </a:lvl3pPr>
            <a:lvl4pPr>
              <a:buClr>
                <a:schemeClr val="bg1"/>
              </a:buClr>
              <a:buSzPct val="100000"/>
              <a:defRPr sz="1200" baseline="0">
                <a:solidFill>
                  <a:schemeClr val="bg1"/>
                </a:solidFill>
                <a:latin typeface="+mj-lt"/>
              </a:defRPr>
            </a:lvl4pPr>
            <a:lvl5pPr marL="914400" indent="-182880">
              <a:buClr>
                <a:schemeClr val="bg1"/>
              </a:buClr>
              <a:buSzPct val="100000"/>
              <a:defRPr sz="1000" baseline="0">
                <a:solidFill>
                  <a:schemeClr val="bg1"/>
                </a:solidFill>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82880" indent="-182880" defTabSz="365760">
              <a:lnSpc>
                <a:spcPct val="85000"/>
              </a:lnSpc>
              <a:spcBef>
                <a:spcPts val="800"/>
              </a:spcBef>
              <a:buClr>
                <a:schemeClr val="bg1"/>
              </a:buClr>
              <a:buFont typeface="Arial" panose="020B0604020202020204" pitchFamily="34" charset="0"/>
              <a:buChar char="•"/>
              <a:defRPr lang="en-US" sz="2000" dirty="0" smtClean="0">
                <a:solidFill>
                  <a:schemeClr val="bg1"/>
                </a:solidFill>
                <a:latin typeface="+mn-lt"/>
              </a:defRPr>
            </a:lvl2pPr>
            <a:lvl3pPr marL="365760" indent="-182880" defTabSz="365760">
              <a:lnSpc>
                <a:spcPct val="85000"/>
              </a:lnSpc>
              <a:spcBef>
                <a:spcPts val="800"/>
              </a:spcBef>
              <a:buClr>
                <a:schemeClr val="bg1"/>
              </a:buClr>
              <a:buSzPct val="80000"/>
              <a:buFont typeface="Arial" panose="020B0604020202020204" pitchFamily="34" charset="0"/>
              <a:buChar char="•"/>
              <a:defRPr lang="en-US" sz="1800" dirty="0" smtClean="0">
                <a:solidFill>
                  <a:schemeClr val="bg1"/>
                </a:solidFill>
                <a:latin typeface="+mn-lt"/>
              </a:defRPr>
            </a:lvl3pPr>
            <a:lvl4pPr marL="548640" defTabSz="365760">
              <a:lnSpc>
                <a:spcPct val="85000"/>
              </a:lnSpc>
              <a:spcBef>
                <a:spcPts val="800"/>
              </a:spcBef>
              <a:buClr>
                <a:schemeClr val="bg1"/>
              </a:buClr>
              <a:defRPr lang="en-US" sz="1400" dirty="0" smtClean="0">
                <a:solidFill>
                  <a:schemeClr val="bg1"/>
                </a:solidFill>
                <a:latin typeface="+mn-lt"/>
              </a:defRPr>
            </a:lvl4pPr>
            <a:lvl5pPr marL="731520" indent="-182880" defTabSz="365760">
              <a:buClr>
                <a:schemeClr val="bg1"/>
              </a:buClr>
              <a:defRPr lang="en-US" sz="1200" dirty="0">
                <a:solidFill>
                  <a:schemeClr val="bg1"/>
                </a:solidFill>
                <a:latin typeface="+mj-lt"/>
              </a:defRPr>
            </a:lvl5pPr>
            <a:lvl6pPr marL="914400" indent="-182880" defTabSz="365760">
              <a:buClr>
                <a:schemeClr val="bg1"/>
              </a:buClr>
              <a:buSzPct val="100000"/>
              <a:buFont typeface="Calibri" panose="020F0502020204030204" pitchFamily="34" charset="0"/>
              <a:buChar char="-"/>
              <a:defRPr>
                <a:solidFill>
                  <a:schemeClr val="bg1"/>
                </a:solidFill>
                <a:latin typeface="+mj-lt"/>
              </a:defRPr>
            </a:lvl6pPr>
          </a:lstStyle>
          <a:p>
            <a:pPr lvl="1"/>
            <a:r>
              <a:rPr lang="en-US" dirty="0"/>
              <a:t>Click to add text or click an icon to add other content types.</a:t>
            </a:r>
          </a:p>
          <a:p>
            <a:pPr lvl="2"/>
            <a:r>
              <a:rPr lang="en-US" dirty="0"/>
              <a:t>Second level</a:t>
            </a:r>
          </a:p>
          <a:p>
            <a:pPr lvl="3"/>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
        <p:nvSpPr>
          <p:cNvPr id="9"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91832423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AS - Content with Caption - Blue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userDrawn="1"/>
        </p:nvSpPr>
        <p:spPr>
          <a:xfrm>
            <a:off x="0" y="12357"/>
            <a:ext cx="312724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1800" baseline="0">
                <a:solidFill>
                  <a:schemeClr val="accent1">
                    <a:lumMod val="40000"/>
                    <a:lumOff val="60000"/>
                  </a:schemeClr>
                </a:solidFill>
                <a:effectLst/>
                <a:latin typeface="+mj-lt"/>
              </a:defRPr>
            </a:lvl1pPr>
          </a:lstStyle>
          <a:p>
            <a:r>
              <a:rPr lang="en-US" dirty="0"/>
              <a:t>Click to Edit Title</a:t>
            </a:r>
          </a:p>
        </p:txBody>
      </p:sp>
      <p:sp>
        <p:nvSpPr>
          <p:cNvPr id="12" name="Text Placeholder 4"/>
          <p:cNvSpPr>
            <a:spLocks noGrp="1"/>
          </p:cNvSpPr>
          <p:nvPr>
            <p:ph type="body" sz="quarter" idx="13" hasCustomPrompt="1"/>
          </p:nvPr>
        </p:nvSpPr>
        <p:spPr>
          <a:xfrm>
            <a:off x="411480" y="996694"/>
            <a:ext cx="2304288" cy="615553"/>
          </a:xfrm>
        </p:spPr>
        <p:txBody>
          <a:bodyPr wrap="square" anchor="t" anchorCtr="0">
            <a:spAutoFit/>
          </a:bodyPr>
          <a:lstStyle>
            <a:lvl1pPr marL="0" indent="-182880" algn="l">
              <a:buFont typeface="Arial" pitchFamily="34" charset="0"/>
              <a:buNone/>
              <a:defRPr sz="2000" b="0" cap="none" baseline="0">
                <a:solidFill>
                  <a:schemeClr val="bg1">
                    <a:lumMod val="75000"/>
                  </a:schemeClr>
                </a:solidFill>
                <a:effectLst/>
                <a:latin typeface="+mn-lt"/>
              </a:defRPr>
            </a:lvl1pPr>
          </a:lstStyle>
          <a:p>
            <a:pPr lvl="0"/>
            <a:r>
              <a:rPr lang="en-US" dirty="0"/>
              <a:t>Click to edit caption text</a:t>
            </a:r>
          </a:p>
        </p:txBody>
      </p:sp>
      <p:sp>
        <p:nvSpPr>
          <p:cNvPr id="4"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itle 1"/>
          <p:cNvSpPr txBox="1">
            <a:spLocks/>
          </p:cNvSpPr>
          <p:nvPr userDrawn="1"/>
        </p:nvSpPr>
        <p:spPr>
          <a:xfrm>
            <a:off x="3127248" y="192024"/>
            <a:ext cx="6016752" cy="430887"/>
          </a:xfrm>
          <a:prstGeom prst="rect">
            <a:avLst/>
          </a:prstGeom>
        </p:spPr>
        <p:txBody>
          <a:bodyPr vert="horz" wrap="square" lIns="182880" tIns="45720" rIns="182880" bIns="45720" rtlCol="0" anchor="b" anchorCtr="0">
            <a:noAutofit/>
          </a:bodyPr>
          <a:lstStyle>
            <a:lvl1pPr algn="ctr" defTabSz="182880" rtl="0" eaLnBrk="1" latinLnBrk="0" hangingPunct="1">
              <a:spcBef>
                <a:spcPct val="0"/>
              </a:spcBef>
              <a:buNone/>
              <a:defRPr lang="en-US" sz="2200" kern="1200" cap="none" baseline="0">
                <a:solidFill>
                  <a:schemeClr val="bg1"/>
                </a:solidFill>
                <a:latin typeface="+mj-lt"/>
                <a:ea typeface="+mj-ea"/>
                <a:cs typeface="+mj-cs"/>
              </a:defRPr>
            </a:lvl1pPr>
          </a:lstStyle>
          <a:p>
            <a:r>
              <a:rPr lang="en-US"/>
              <a:t>Click to Edit Title</a:t>
            </a:r>
            <a:endParaRPr lang="en-US" dirty="0"/>
          </a:p>
        </p:txBody>
      </p:sp>
      <p:sp>
        <p:nvSpPr>
          <p:cNvPr id="19" name="Text Placeholder 2"/>
          <p:cNvSpPr>
            <a:spLocks noGrp="1"/>
          </p:cNvSpPr>
          <p:nvPr>
            <p:ph type="body" sz="quarter" idx="11" hasCustomPrompt="1"/>
          </p:nvPr>
        </p:nvSpPr>
        <p:spPr>
          <a:xfrm>
            <a:off x="3127248" y="637660"/>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subtitle</a:t>
            </a:r>
          </a:p>
        </p:txBody>
      </p:sp>
      <p:sp>
        <p:nvSpPr>
          <p:cNvPr id="20" name="Content Placeholder 3"/>
          <p:cNvSpPr>
            <a:spLocks noGrp="1"/>
          </p:cNvSpPr>
          <p:nvPr>
            <p:ph sz="quarter" idx="15" hasCustomPrompt="1"/>
          </p:nvPr>
        </p:nvSpPr>
        <p:spPr>
          <a:xfrm>
            <a:off x="3127248" y="920337"/>
            <a:ext cx="6016752" cy="4215653"/>
          </a:xfrm>
        </p:spPr>
        <p:txBody>
          <a:bodyPr wrap="square" lIns="365760" rIns="274320" bIns="91440" anchor="t" anchorCtr="0">
            <a:normAutofit/>
          </a:bodyPr>
          <a:lstStyle>
            <a:lvl1pPr>
              <a:buClr>
                <a:schemeClr val="accent2"/>
              </a:buClr>
              <a:defRPr sz="2000" baseline="0">
                <a:solidFill>
                  <a:schemeClr val="bg1"/>
                </a:solidFill>
              </a:defRPr>
            </a:lvl1pPr>
            <a:lvl2pPr>
              <a:buClr>
                <a:schemeClr val="bg1">
                  <a:lumMod val="75000"/>
                </a:schemeClr>
              </a:buClr>
              <a:defRPr baseline="0">
                <a:solidFill>
                  <a:schemeClr val="bg1">
                    <a:lumMod val="75000"/>
                  </a:schemeClr>
                </a:solidFill>
              </a:defRPr>
            </a:lvl2pPr>
            <a:lvl3pPr>
              <a:buClr>
                <a:schemeClr val="bg1">
                  <a:lumMod val="75000"/>
                </a:schemeClr>
              </a:buClr>
              <a:defRPr baseline="0">
                <a:solidFill>
                  <a:schemeClr val="bg1">
                    <a:lumMod val="75000"/>
                  </a:schemeClr>
                </a:solidFill>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21"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AS - Case Study Only -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6515100" y="0"/>
            <a:ext cx="26289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19" name="Group 18"/>
          <p:cNvGrpSpPr/>
          <p:nvPr userDrawn="1"/>
        </p:nvGrpSpPr>
        <p:grpSpPr>
          <a:xfrm>
            <a:off x="8427835" y="4765184"/>
            <a:ext cx="526892" cy="220528"/>
            <a:chOff x="6145213" y="4384676"/>
            <a:chExt cx="1582738" cy="649287"/>
          </a:xfrm>
          <a:solidFill>
            <a:schemeClr val="bg1"/>
          </a:solidFill>
        </p:grpSpPr>
        <p:sp>
          <p:nvSpPr>
            <p:cNvPr id="2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hasCustomPrompt="1"/>
          </p:nvPr>
        </p:nvSpPr>
        <p:spPr>
          <a:xfrm>
            <a:off x="0" y="192024"/>
            <a:ext cx="6016752" cy="430887"/>
          </a:xfrm>
        </p:spPr>
        <p:txBody>
          <a:bodyPr lIns="182880" rIns="182880" anchor="b" anchorCtr="0">
            <a:noAutofit/>
          </a:bodyPr>
          <a:lstStyle>
            <a:lvl1pPr algn="ctr">
              <a:defRPr sz="2200" baseline="0">
                <a:solidFill>
                  <a:schemeClr val="bg1"/>
                </a:solidFill>
              </a:defRPr>
            </a:lvl1pPr>
          </a:lstStyle>
          <a:p>
            <a:r>
              <a:rPr lang="en-US" dirty="0"/>
              <a:t>Click to Edit Title</a:t>
            </a:r>
          </a:p>
        </p:txBody>
      </p:sp>
      <p:sp>
        <p:nvSpPr>
          <p:cNvPr id="21" name="Text Placeholder 2"/>
          <p:cNvSpPr>
            <a:spLocks noGrp="1"/>
          </p:cNvSpPr>
          <p:nvPr>
            <p:ph type="body" sz="quarter" idx="11" hasCustomPrompt="1"/>
          </p:nvPr>
        </p:nvSpPr>
        <p:spPr>
          <a:xfrm>
            <a:off x="0" y="637660"/>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subtitle</a:t>
            </a:r>
          </a:p>
        </p:txBody>
      </p:sp>
      <p:sp>
        <p:nvSpPr>
          <p:cNvPr id="5" name="Content Placeholder 3"/>
          <p:cNvSpPr>
            <a:spLocks noGrp="1"/>
          </p:cNvSpPr>
          <p:nvPr>
            <p:ph sz="quarter" idx="15" hasCustomPrompt="1"/>
          </p:nvPr>
        </p:nvSpPr>
        <p:spPr>
          <a:xfrm>
            <a:off x="0" y="920337"/>
            <a:ext cx="6016752" cy="4215653"/>
          </a:xfrm>
        </p:spPr>
        <p:txBody>
          <a:bodyPr wrap="square" lIns="365760" rIns="274320" bIns="91440" anchor="t" anchorCtr="0">
            <a:normAutofit/>
          </a:bodyPr>
          <a:lstStyle>
            <a:lvl1pPr>
              <a:buClr>
                <a:schemeClr val="accent2"/>
              </a:buClr>
              <a:defRPr sz="2000" baseline="0">
                <a:solidFill>
                  <a:schemeClr val="bg1"/>
                </a:solidFill>
              </a:defRPr>
            </a:lvl1pPr>
            <a:lvl2pPr>
              <a:buClr>
                <a:schemeClr val="bg1">
                  <a:lumMod val="75000"/>
                </a:schemeClr>
              </a:buClr>
              <a:defRPr baseline="0">
                <a:solidFill>
                  <a:schemeClr val="bg1">
                    <a:lumMod val="75000"/>
                  </a:schemeClr>
                </a:solidFill>
              </a:defRPr>
            </a:lvl2pPr>
            <a:lvl3pPr>
              <a:buClr>
                <a:schemeClr val="bg1">
                  <a:lumMod val="75000"/>
                </a:schemeClr>
              </a:buClr>
              <a:defRPr baseline="0">
                <a:solidFill>
                  <a:schemeClr val="bg1">
                    <a:lumMod val="75000"/>
                  </a:schemeClr>
                </a:solidFill>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6" name="Slide Number Placeholder 6"/>
          <p:cNvSpPr>
            <a:spLocks noGrp="1"/>
          </p:cNvSpPr>
          <p:nvPr>
            <p:ph type="sldNum" sz="quarter" idx="17"/>
          </p:nvPr>
        </p:nvSpPr>
        <p:spPr/>
        <p:txBody>
          <a:bodyPr/>
          <a:lstStyle/>
          <a:p>
            <a:fld id="{4976208B-6111-490B-8CEC-FFB249DB2100}" type="slidenum">
              <a:rPr lang="en-US" smtClean="0"/>
              <a:pPr/>
              <a:t>‹#›</a:t>
            </a:fld>
            <a:endParaRPr lang="en-US" dirty="0"/>
          </a:p>
        </p:txBody>
      </p:sp>
      <p:sp>
        <p:nvSpPr>
          <p:cNvPr id="17"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
        <p:nvSpPr>
          <p:cNvPr id="29" name="Text Placeholder 2"/>
          <p:cNvSpPr>
            <a:spLocks noGrp="1"/>
          </p:cNvSpPr>
          <p:nvPr>
            <p:ph type="body" sz="quarter" idx="18"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Industry</a:t>
            </a:r>
          </a:p>
        </p:txBody>
      </p:sp>
      <p:sp>
        <p:nvSpPr>
          <p:cNvPr id="30"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lumMod val="75000"/>
                  </a:schemeClr>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31"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32" name="Text Placeholder 6"/>
          <p:cNvSpPr>
            <a:spLocks noGrp="1"/>
          </p:cNvSpPr>
          <p:nvPr>
            <p:ph type="body" sz="quarter" idx="19" hasCustomPrompt="1"/>
          </p:nvPr>
        </p:nvSpPr>
        <p:spPr>
          <a:xfrm>
            <a:off x="6598393" y="3941853"/>
            <a:ext cx="2450592" cy="501885"/>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3" name="Text Placeholder 7"/>
          <p:cNvSpPr>
            <a:spLocks noGrp="1"/>
          </p:cNvSpPr>
          <p:nvPr>
            <p:ph type="body" sz="quarter" idx="20"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S - Main Customer Success Layout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19" name="Rectangle 18"/>
          <p:cNvSpPr/>
          <p:nvPr userDrawn="1"/>
        </p:nvSpPr>
        <p:spPr>
          <a:xfrm>
            <a:off x="6510268" y="0"/>
            <a:ext cx="263373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192024"/>
            <a:ext cx="6510269" cy="429768"/>
          </a:xfrm>
        </p:spPr>
        <p:txBody>
          <a:bodyPr lIns="182880" rIns="182880"/>
          <a:lstStyle>
            <a:lvl1pPr algn="ctr">
              <a:defRPr sz="2200" baseline="0">
                <a:solidFill>
                  <a:schemeClr val="bg1"/>
                </a:solidFill>
                <a:latin typeface="+mj-lt"/>
              </a:defRPr>
            </a:lvl1pPr>
          </a:lstStyle>
          <a:p>
            <a:r>
              <a:rPr lang="en-US" dirty="0"/>
              <a:t>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345"/>
            <a:ext cx="6510270" cy="3977640"/>
          </a:xfrm>
        </p:spPr>
        <p:txBody>
          <a:bodyPr wrap="square" lIns="365760" rIns="274320" anchor="t">
            <a:normAutofit/>
          </a:bodyPr>
          <a:lstStyle>
            <a:lvl1pPr>
              <a:buClr>
                <a:schemeClr val="accent2"/>
              </a:buClr>
              <a:defRPr sz="2000" baseline="0">
                <a:solidFill>
                  <a:schemeClr val="bg1"/>
                </a:solidFill>
                <a:latin typeface="+mn-lt"/>
              </a:defRPr>
            </a:lvl1pPr>
            <a:lvl2pPr>
              <a:buClr>
                <a:schemeClr val="bg1">
                  <a:lumMod val="75000"/>
                </a:schemeClr>
              </a:buClr>
              <a:defRPr baseline="0">
                <a:solidFill>
                  <a:schemeClr val="bg1">
                    <a:lumMod val="75000"/>
                  </a:schemeClr>
                </a:solidFill>
                <a:latin typeface="+mn-lt"/>
              </a:defRPr>
            </a:lvl2pPr>
            <a:lvl3pPr>
              <a:buClr>
                <a:schemeClr val="bg1">
                  <a:lumMod val="75000"/>
                </a:schemeClr>
              </a:buClr>
              <a:defRPr baseline="0">
                <a:solidFill>
                  <a:schemeClr val="bg1">
                    <a:lumMod val="75000"/>
                  </a:schemeClr>
                </a:solidFill>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1869230"/>
          </a:xfrm>
        </p:spPr>
        <p:txBody>
          <a:bodyPr wrap="square" anchor="t">
            <a:spAutoFit/>
          </a:bodyPr>
          <a:lstStyle>
            <a:lvl1pPr marL="0" indent="-182880">
              <a:lnSpc>
                <a:spcPct val="85000"/>
              </a:lnSpc>
              <a:buFont typeface="Arial" pitchFamily="34" charset="0"/>
              <a:buNone/>
              <a:defRPr sz="1600" b="0" cap="none" baseline="0">
                <a:solidFill>
                  <a:schemeClr val="bg1">
                    <a:lumMod val="75000"/>
                  </a:schemeClr>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spAutoFit/>
          </a:bodyPr>
          <a:lstStyle>
            <a:lvl1pPr marL="0" indent="0" algn="l">
              <a:lnSpc>
                <a:spcPct val="85000"/>
              </a:lnSpc>
              <a:buNone/>
              <a:defRPr sz="1400" b="0">
                <a:solidFill>
                  <a:schemeClr val="bg1">
                    <a:lumMod val="75000"/>
                  </a:schemeClr>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258532"/>
          </a:xfrm>
        </p:spPr>
        <p:txBody>
          <a:bodyPr wrap="square" anchor="t">
            <a:spAutoFit/>
          </a:bodyPr>
          <a:lstStyle>
            <a:lvl1pPr marL="182880" indent="0" algn="l">
              <a:lnSpc>
                <a:spcPct val="85000"/>
              </a:lnSpc>
              <a:buNone/>
              <a:defRPr sz="1200">
                <a:solidFill>
                  <a:schemeClr val="bg1">
                    <a:lumMod val="7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
        <p:nvSpPr>
          <p:cNvPr id="22" name="TextBox 21"/>
          <p:cNvSpPr txBox="1"/>
          <p:nvPr userDrawn="1"/>
        </p:nvSpPr>
        <p:spPr>
          <a:xfrm>
            <a:off x="3440649" y="4714956"/>
            <a:ext cx="2276795" cy="230832"/>
          </a:xfrm>
          <a:prstGeom prst="rect">
            <a:avLst/>
          </a:prstGeom>
          <a:noFill/>
        </p:spPr>
        <p:txBody>
          <a:bodyPr wrap="square" lIns="45720" r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60000"/>
                    <a:lumOff val="40000"/>
                  </a:schemeClr>
                </a:solidFill>
              </a:rPr>
              <a:t>For One-to-One Customer Use Only</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AS - Section Header - Dark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2998"/>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ya - Title &amp;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tx2"/>
                </a:solidFill>
              </a:defRPr>
            </a:lvl1pPr>
          </a:lstStyle>
          <a:p>
            <a:r>
              <a:rPr lang="en-US" dirty="0"/>
              <a:t>Click to Edit Title</a:t>
            </a:r>
          </a:p>
        </p:txBody>
      </p:sp>
      <p:sp>
        <p:nvSpPr>
          <p:cNvPr id="4" name="Content Placeholder 2"/>
          <p:cNvSpPr>
            <a:spLocks noGrp="1"/>
          </p:cNvSpPr>
          <p:nvPr>
            <p:ph sz="quarter" idx="11" hasCustomPrompt="1"/>
          </p:nvPr>
        </p:nvSpPr>
        <p:spPr>
          <a:xfrm>
            <a:off x="626364" y="1014984"/>
            <a:ext cx="7891272" cy="3639312"/>
          </a:xfrm>
        </p:spPr>
        <p:txBody>
          <a:bodyPr wrap="square" anchor="t" anchorCtr="0">
            <a:normAutofit/>
          </a:bodyPr>
          <a:lstStyle>
            <a:lvl1pPr>
              <a:defRPr baseline="0">
                <a:solidFill>
                  <a:schemeClr val="tx2"/>
                </a:solidFill>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25963881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iya - Title, Subtitle &amp;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1458049" y="640080"/>
            <a:ext cx="7068312" cy="274320"/>
          </a:xfrm>
        </p:spPr>
        <p:txBody>
          <a:bodyPr wrap="square" anchor="ctr">
            <a:noAutofit/>
          </a:bodyPr>
          <a:lstStyle>
            <a:lvl1pPr marL="0" indent="0" algn="l">
              <a:lnSpc>
                <a:spcPct val="100000"/>
              </a:lnSpc>
              <a:spcBef>
                <a:spcPts val="0"/>
              </a:spcBef>
              <a:buFont typeface="Arial" pitchFamily="34" charset="0"/>
              <a:buNone/>
              <a:defRPr sz="2200" b="0" cap="none" baseline="0">
                <a:solidFill>
                  <a:srgbClr val="19BBB7"/>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4984"/>
            <a:ext cx="7891272" cy="3639312"/>
          </a:xfrm>
        </p:spPr>
        <p:txBody>
          <a:bodyPr wrap="square" anchor="t" anchorCtr="0">
            <a:normAutofit/>
          </a:bodyPr>
          <a:lstStyle>
            <a:lvl1pPr>
              <a:buClr>
                <a:srgbClr val="19BBB7"/>
              </a:buClr>
              <a:defRPr baseline="0">
                <a:solidFill>
                  <a:schemeClr val="tx2"/>
                </a:solidFill>
                <a:latin typeface="+mn-lt"/>
              </a:defRPr>
            </a:lvl1pPr>
            <a:lvl2pPr>
              <a:buClr>
                <a:srgbClr val="19BBB7"/>
              </a:buClr>
              <a:defRPr baseline="0">
                <a:latin typeface="+mn-lt"/>
              </a:defRPr>
            </a:lvl2pPr>
            <a:lvl3pPr>
              <a:buClr>
                <a:srgbClr val="19BBB7"/>
              </a:buClr>
              <a:defRPr baseline="0">
                <a:latin typeface="+mn-lt"/>
              </a:defRPr>
            </a:lvl3pPr>
            <a:lvl4pPr>
              <a:buClr>
                <a:srgbClr val="19BBB7"/>
              </a:buClr>
              <a:defRPr baseline="0">
                <a:latin typeface="+mj-lt"/>
              </a:defRPr>
            </a:lvl4pPr>
            <a:lvl5pPr>
              <a:buClr>
                <a:srgbClr val="19BBB7"/>
              </a:buCl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3613763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baseline="0">
                <a:solidFill>
                  <a:schemeClr val="tx2"/>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02870495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ya - Comparison / Two Conten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47560" y="192024"/>
            <a:ext cx="7068312" cy="457200"/>
          </a:xfrm>
        </p:spPr>
        <p:txBody>
          <a:bodyPr>
            <a:noAutofit/>
          </a:bodyPr>
          <a:lstStyle>
            <a:lvl1pPr algn="l">
              <a:defRPr baseline="0">
                <a:solidFill>
                  <a:schemeClr val="tx2"/>
                </a:solidFill>
              </a:defRPr>
            </a:lvl1pPr>
          </a:lstStyle>
          <a:p>
            <a:r>
              <a:rPr lang="en-US" dirty="0"/>
              <a:t>Click to Edit Title</a:t>
            </a:r>
          </a:p>
        </p:txBody>
      </p:sp>
      <p:sp>
        <p:nvSpPr>
          <p:cNvPr id="6" name="Content Placeholder 2"/>
          <p:cNvSpPr>
            <a:spLocks noGrp="1"/>
          </p:cNvSpPr>
          <p:nvPr>
            <p:ph sz="quarter" idx="4" hasCustomPrompt="1"/>
          </p:nvPr>
        </p:nvSpPr>
        <p:spPr>
          <a:xfrm>
            <a:off x="627641" y="1014984"/>
            <a:ext cx="3886200" cy="3639312"/>
          </a:xfrm>
        </p:spPr>
        <p:txBody>
          <a:bodyPr wrap="square" anchor="t" anchorCtr="0">
            <a:normAutofit/>
          </a:bodyPr>
          <a:lstStyle>
            <a:lvl1pPr>
              <a:buClr>
                <a:srgbClr val="19BBB7"/>
              </a:buClr>
              <a:defRPr sz="2000" baseline="0">
                <a:solidFill>
                  <a:schemeClr val="tx2"/>
                </a:solidFill>
                <a:latin typeface="+mn-lt"/>
              </a:defRPr>
            </a:lvl1pPr>
            <a:lvl2pPr>
              <a:buClr>
                <a:srgbClr val="19BBB7"/>
              </a:buClr>
              <a:defRPr sz="1800" baseline="0">
                <a:latin typeface="+mn-lt"/>
              </a:defRPr>
            </a:lvl2pPr>
            <a:lvl3pPr>
              <a:buClr>
                <a:srgbClr val="19BBB7"/>
              </a:buClr>
              <a:defRPr sz="1400" baseline="0">
                <a:latin typeface="+mn-lt"/>
              </a:defRPr>
            </a:lvl3pPr>
            <a:lvl4pPr>
              <a:buClr>
                <a:srgbClr val="19BBB7"/>
              </a:buClr>
              <a:defRPr sz="1200" baseline="0">
                <a:latin typeface="+mj-lt"/>
              </a:defRPr>
            </a:lvl4pPr>
            <a:lvl5pPr>
              <a:buClr>
                <a:srgbClr val="19BBB7"/>
              </a:buCl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3"/>
          <p:cNvSpPr>
            <a:spLocks noGrp="1"/>
          </p:cNvSpPr>
          <p:nvPr>
            <p:ph sz="quarter" idx="15" hasCustomPrompt="1"/>
          </p:nvPr>
        </p:nvSpPr>
        <p:spPr>
          <a:xfrm>
            <a:off x="4633882" y="1014984"/>
            <a:ext cx="3886200" cy="3639312"/>
          </a:xfrm>
        </p:spPr>
        <p:txBody>
          <a:bodyPr wrap="square">
            <a:normAutofit/>
          </a:bodyPr>
          <a:lstStyle>
            <a:lvl1pPr>
              <a:buClr>
                <a:srgbClr val="19BBB7"/>
              </a:buClr>
              <a:defRPr sz="2000" baseline="0">
                <a:solidFill>
                  <a:schemeClr val="tx2"/>
                </a:solidFill>
                <a:latin typeface="+mn-lt"/>
              </a:defRPr>
            </a:lvl1pPr>
            <a:lvl2pPr>
              <a:buClr>
                <a:srgbClr val="19BBB7"/>
              </a:buClr>
              <a:defRPr baseline="0">
                <a:latin typeface="+mn-lt"/>
              </a:defRPr>
            </a:lvl2pPr>
            <a:lvl3pPr>
              <a:buClr>
                <a:srgbClr val="19BBB7"/>
              </a:buClr>
              <a:defRPr baseline="0">
                <a:latin typeface="+mn-lt"/>
              </a:defRPr>
            </a:lvl3pPr>
            <a:lvl4pPr>
              <a:buClr>
                <a:srgbClr val="19BBB7"/>
              </a:buClr>
              <a:defRPr baseline="0">
                <a:latin typeface="+mj-lt"/>
              </a:defRPr>
            </a:lvl4pPr>
            <a:lvl5pPr>
              <a:buClr>
                <a:srgbClr val="19BBB7"/>
              </a:buCl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4"/>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891054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ya - Content with Cap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014984"/>
            <a:ext cx="3127248" cy="369332"/>
          </a:xfrm>
        </p:spPr>
        <p:txBody>
          <a:bodyPr lIns="91440" rIns="91440" anchor="t" anchorCtr="0">
            <a:spAutoFit/>
          </a:bodyPr>
          <a:lstStyle>
            <a:lvl1pPr algn="ctr" defTabSz="182880">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636360"/>
            <a:ext cx="6016752" cy="4507140"/>
          </a:xfrm>
        </p:spPr>
        <p:txBody>
          <a:bodyPr vert="horz" lIns="274320" tIns="45720" rIns="457200" bIns="91440" rtlCol="0" anchor="t" anchorCtr="0">
            <a:normAutofit/>
          </a:bodyPr>
          <a:lstStyle>
            <a:lvl1pPr>
              <a:defRPr lang="en-US" dirty="0" smtClean="0">
                <a:solidFill>
                  <a:schemeClr val="tx2"/>
                </a:solidFill>
              </a:defRPr>
            </a:lvl1pPr>
            <a:lvl2pPr>
              <a:defRPr lang="en-US" dirty="0" smtClean="0"/>
            </a:lvl2pPr>
            <a:lvl3pPr>
              <a:defRPr lang="en-US" dirty="0" smtClean="0"/>
            </a:lvl3pPr>
            <a:lvl4pPr>
              <a:defRPr lang="en-US" dirty="0" smtClean="0"/>
            </a:lvl4pPr>
            <a:lvl5pPr>
              <a:defRPr lang="en-US" dirty="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1489933"/>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6"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
        <p:nvSpPr>
          <p:cNvPr id="7" name="TextBox 6"/>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grpSp>
        <p:nvGrpSpPr>
          <p:cNvPr id="10" name="Group 9"/>
          <p:cNvGrpSpPr/>
          <p:nvPr userDrawn="1"/>
        </p:nvGrpSpPr>
        <p:grpSpPr>
          <a:xfrm>
            <a:off x="8425797" y="4765184"/>
            <a:ext cx="526892" cy="220528"/>
            <a:chOff x="6145213" y="4384676"/>
            <a:chExt cx="1582738" cy="649287"/>
          </a:xfrm>
          <a:solidFill>
            <a:schemeClr val="tx2"/>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 name="Group 9"/>
          <p:cNvGrpSpPr>
            <a:grpSpLocks noChangeAspect="1"/>
          </p:cNvGrpSpPr>
          <p:nvPr userDrawn="1"/>
        </p:nvGrpSpPr>
        <p:grpSpPr bwMode="auto">
          <a:xfrm>
            <a:off x="274320" y="137160"/>
            <a:ext cx="915959" cy="640080"/>
            <a:chOff x="1968" y="1726"/>
            <a:chExt cx="1846" cy="1290"/>
          </a:xfrm>
          <a:solidFill>
            <a:schemeClr val="bg1"/>
          </a:solidFill>
        </p:grpSpPr>
        <p:sp>
          <p:nvSpPr>
            <p:cNvPr id="35" name="Freeform 34"/>
            <p:cNvSpPr>
              <a:spLocks noEditPoints="1"/>
            </p:cNvSpPr>
            <p:nvPr/>
          </p:nvSpPr>
          <p:spPr bwMode="auto">
            <a:xfrm>
              <a:off x="2446" y="1726"/>
              <a:ext cx="896" cy="588"/>
            </a:xfrm>
            <a:custGeom>
              <a:avLst/>
              <a:gdLst>
                <a:gd name="T0" fmla="*/ 1437 w 1489"/>
                <a:gd name="T1" fmla="*/ 936 h 976"/>
                <a:gd name="T2" fmla="*/ 1446 w 1489"/>
                <a:gd name="T3" fmla="*/ 922 h 976"/>
                <a:gd name="T4" fmla="*/ 1444 w 1489"/>
                <a:gd name="T5" fmla="*/ 936 h 976"/>
                <a:gd name="T6" fmla="*/ 1437 w 1489"/>
                <a:gd name="T7" fmla="*/ 936 h 976"/>
                <a:gd name="T8" fmla="*/ 1433 w 1489"/>
                <a:gd name="T9" fmla="*/ 957 h 976"/>
                <a:gd name="T10" fmla="*/ 1437 w 1489"/>
                <a:gd name="T11" fmla="*/ 940 h 976"/>
                <a:gd name="T12" fmla="*/ 1455 w 1489"/>
                <a:gd name="T13" fmla="*/ 957 h 976"/>
                <a:gd name="T14" fmla="*/ 1449 w 1489"/>
                <a:gd name="T15" fmla="*/ 939 h 976"/>
                <a:gd name="T16" fmla="*/ 1446 w 1489"/>
                <a:gd name="T17" fmla="*/ 918 h 976"/>
                <a:gd name="T18" fmla="*/ 1433 w 1489"/>
                <a:gd name="T19" fmla="*/ 957 h 976"/>
                <a:gd name="T20" fmla="*/ 1414 w 1489"/>
                <a:gd name="T21" fmla="*/ 938 h 976"/>
                <a:gd name="T22" fmla="*/ 1445 w 1489"/>
                <a:gd name="T23" fmla="*/ 907 h 976"/>
                <a:gd name="T24" fmla="*/ 1445 w 1489"/>
                <a:gd name="T25" fmla="*/ 969 h 976"/>
                <a:gd name="T26" fmla="*/ 1414 w 1489"/>
                <a:gd name="T27" fmla="*/ 938 h 976"/>
                <a:gd name="T28" fmla="*/ 1410 w 1489"/>
                <a:gd name="T29" fmla="*/ 938 h 976"/>
                <a:gd name="T30" fmla="*/ 1480 w 1489"/>
                <a:gd name="T31" fmla="*/ 938 h 976"/>
                <a:gd name="T32" fmla="*/ 1410 w 1489"/>
                <a:gd name="T33" fmla="*/ 938 h 976"/>
                <a:gd name="T34" fmla="*/ 1203 w 1489"/>
                <a:gd name="T35" fmla="*/ 976 h 976"/>
                <a:gd name="T36" fmla="*/ 1189 w 1489"/>
                <a:gd name="T37" fmla="*/ 975 h 976"/>
                <a:gd name="T38" fmla="*/ 286 w 1489"/>
                <a:gd name="T39" fmla="*/ 976 h 976"/>
                <a:gd name="T40" fmla="*/ 240 w 1489"/>
                <a:gd name="T41" fmla="*/ 408 h 976"/>
                <a:gd name="T42" fmla="*/ 623 w 1489"/>
                <a:gd name="T43" fmla="*/ 0 h 976"/>
                <a:gd name="T44" fmla="*/ 901 w 1489"/>
                <a:gd name="T45" fmla="*/ 121 h 976"/>
                <a:gd name="T46" fmla="*/ 872 w 1489"/>
                <a:gd name="T47" fmla="*/ 182 h 976"/>
                <a:gd name="T48" fmla="*/ 840 w 1489"/>
                <a:gd name="T49" fmla="*/ 166 h 976"/>
                <a:gd name="T50" fmla="*/ 314 w 1489"/>
                <a:gd name="T51" fmla="*/ 384 h 976"/>
                <a:gd name="T52" fmla="*/ 326 w 1489"/>
                <a:gd name="T53" fmla="*/ 479 h 976"/>
                <a:gd name="T54" fmla="*/ 76 w 1489"/>
                <a:gd name="T55" fmla="*/ 690 h 976"/>
                <a:gd name="T56" fmla="*/ 298 w 1489"/>
                <a:gd name="T57" fmla="*/ 900 h 976"/>
                <a:gd name="T58" fmla="*/ 1192 w 1489"/>
                <a:gd name="T59" fmla="*/ 900 h 976"/>
                <a:gd name="T60" fmla="*/ 1413 w 1489"/>
                <a:gd name="T61" fmla="*/ 690 h 976"/>
                <a:gd name="T62" fmla="*/ 1186 w 1489"/>
                <a:gd name="T63" fmla="*/ 476 h 976"/>
                <a:gd name="T64" fmla="*/ 1199 w 1489"/>
                <a:gd name="T65" fmla="*/ 406 h 976"/>
                <a:gd name="T66" fmla="*/ 1159 w 1489"/>
                <a:gd name="T67" fmla="*/ 314 h 976"/>
                <a:gd name="T68" fmla="*/ 1071 w 1489"/>
                <a:gd name="T69" fmla="*/ 279 h 976"/>
                <a:gd name="T70" fmla="*/ 963 w 1489"/>
                <a:gd name="T71" fmla="*/ 336 h 976"/>
                <a:gd name="T72" fmla="*/ 766 w 1489"/>
                <a:gd name="T73" fmla="*/ 777 h 976"/>
                <a:gd name="T74" fmla="*/ 716 w 1489"/>
                <a:gd name="T75" fmla="*/ 796 h 976"/>
                <a:gd name="T76" fmla="*/ 535 w 1489"/>
                <a:gd name="T77" fmla="*/ 411 h 976"/>
                <a:gd name="T78" fmla="*/ 604 w 1489"/>
                <a:gd name="T79" fmla="*/ 381 h 976"/>
                <a:gd name="T80" fmla="*/ 883 w 1489"/>
                <a:gd name="T81" fmla="*/ 324 h 976"/>
                <a:gd name="T82" fmla="*/ 1046 w 1489"/>
                <a:gd name="T83" fmla="*/ 205 h 976"/>
                <a:gd name="T84" fmla="*/ 1080 w 1489"/>
                <a:gd name="T85" fmla="*/ 204 h 976"/>
                <a:gd name="T86" fmla="*/ 1206 w 1489"/>
                <a:gd name="T87" fmla="*/ 254 h 976"/>
                <a:gd name="T88" fmla="*/ 1216 w 1489"/>
                <a:gd name="T89" fmla="*/ 264 h 976"/>
                <a:gd name="T90" fmla="*/ 1249 w 1489"/>
                <a:gd name="T91" fmla="*/ 307 h 976"/>
                <a:gd name="T92" fmla="*/ 1275 w 1489"/>
                <a:gd name="T93" fmla="*/ 413 h 976"/>
                <a:gd name="T94" fmla="*/ 1203 w 1489"/>
                <a:gd name="T9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9" h="976">
                  <a:moveTo>
                    <a:pt x="1437" y="936"/>
                  </a:moveTo>
                  <a:lnTo>
                    <a:pt x="1437" y="936"/>
                  </a:lnTo>
                  <a:lnTo>
                    <a:pt x="1437" y="922"/>
                  </a:lnTo>
                  <a:lnTo>
                    <a:pt x="1446" y="922"/>
                  </a:lnTo>
                  <a:cubicBezTo>
                    <a:pt x="1450" y="922"/>
                    <a:pt x="1455" y="923"/>
                    <a:pt x="1455" y="929"/>
                  </a:cubicBezTo>
                  <a:cubicBezTo>
                    <a:pt x="1455" y="935"/>
                    <a:pt x="1450" y="936"/>
                    <a:pt x="1444" y="936"/>
                  </a:cubicBezTo>
                  <a:lnTo>
                    <a:pt x="1437" y="936"/>
                  </a:lnTo>
                  <a:lnTo>
                    <a:pt x="1437" y="936"/>
                  </a:lnTo>
                  <a:close/>
                  <a:moveTo>
                    <a:pt x="1433" y="957"/>
                  </a:moveTo>
                  <a:lnTo>
                    <a:pt x="1433" y="957"/>
                  </a:lnTo>
                  <a:lnTo>
                    <a:pt x="1437" y="957"/>
                  </a:lnTo>
                  <a:lnTo>
                    <a:pt x="1437" y="940"/>
                  </a:lnTo>
                  <a:lnTo>
                    <a:pt x="1444" y="940"/>
                  </a:lnTo>
                  <a:lnTo>
                    <a:pt x="1455" y="957"/>
                  </a:lnTo>
                  <a:lnTo>
                    <a:pt x="1461" y="957"/>
                  </a:lnTo>
                  <a:lnTo>
                    <a:pt x="1449" y="939"/>
                  </a:lnTo>
                  <a:cubicBezTo>
                    <a:pt x="1454" y="939"/>
                    <a:pt x="1459" y="935"/>
                    <a:pt x="1459" y="929"/>
                  </a:cubicBezTo>
                  <a:cubicBezTo>
                    <a:pt x="1459" y="921"/>
                    <a:pt x="1454" y="918"/>
                    <a:pt x="1446" y="918"/>
                  </a:cubicBezTo>
                  <a:lnTo>
                    <a:pt x="1433" y="918"/>
                  </a:lnTo>
                  <a:lnTo>
                    <a:pt x="1433" y="957"/>
                  </a:lnTo>
                  <a:lnTo>
                    <a:pt x="1433" y="957"/>
                  </a:lnTo>
                  <a:close/>
                  <a:moveTo>
                    <a:pt x="1414" y="938"/>
                  </a:moveTo>
                  <a:lnTo>
                    <a:pt x="1414" y="938"/>
                  </a:lnTo>
                  <a:cubicBezTo>
                    <a:pt x="1414" y="920"/>
                    <a:pt x="1428" y="907"/>
                    <a:pt x="1445" y="907"/>
                  </a:cubicBezTo>
                  <a:cubicBezTo>
                    <a:pt x="1462" y="907"/>
                    <a:pt x="1476" y="920"/>
                    <a:pt x="1476" y="938"/>
                  </a:cubicBezTo>
                  <a:cubicBezTo>
                    <a:pt x="1476" y="955"/>
                    <a:pt x="1462" y="969"/>
                    <a:pt x="1445" y="969"/>
                  </a:cubicBezTo>
                  <a:cubicBezTo>
                    <a:pt x="1428" y="969"/>
                    <a:pt x="1414" y="955"/>
                    <a:pt x="1414" y="938"/>
                  </a:cubicBezTo>
                  <a:lnTo>
                    <a:pt x="1414" y="938"/>
                  </a:lnTo>
                  <a:close/>
                  <a:moveTo>
                    <a:pt x="1410" y="938"/>
                  </a:moveTo>
                  <a:lnTo>
                    <a:pt x="1410" y="938"/>
                  </a:lnTo>
                  <a:cubicBezTo>
                    <a:pt x="1410" y="957"/>
                    <a:pt x="1426" y="972"/>
                    <a:pt x="1445" y="972"/>
                  </a:cubicBezTo>
                  <a:cubicBezTo>
                    <a:pt x="1464" y="972"/>
                    <a:pt x="1480" y="957"/>
                    <a:pt x="1480" y="938"/>
                  </a:cubicBezTo>
                  <a:cubicBezTo>
                    <a:pt x="1480" y="918"/>
                    <a:pt x="1464" y="903"/>
                    <a:pt x="1445" y="903"/>
                  </a:cubicBezTo>
                  <a:cubicBezTo>
                    <a:pt x="1426" y="903"/>
                    <a:pt x="1410" y="918"/>
                    <a:pt x="1410" y="938"/>
                  </a:cubicBezTo>
                  <a:lnTo>
                    <a:pt x="1410" y="938"/>
                  </a:lnTo>
                  <a:close/>
                  <a:moveTo>
                    <a:pt x="1203" y="976"/>
                  </a:moveTo>
                  <a:lnTo>
                    <a:pt x="1203" y="976"/>
                  </a:lnTo>
                  <a:cubicBezTo>
                    <a:pt x="1198" y="976"/>
                    <a:pt x="1193" y="975"/>
                    <a:pt x="1189" y="975"/>
                  </a:cubicBezTo>
                  <a:lnTo>
                    <a:pt x="301" y="975"/>
                  </a:lnTo>
                  <a:cubicBezTo>
                    <a:pt x="296" y="975"/>
                    <a:pt x="291" y="976"/>
                    <a:pt x="286" y="976"/>
                  </a:cubicBezTo>
                  <a:cubicBezTo>
                    <a:pt x="129" y="976"/>
                    <a:pt x="0" y="847"/>
                    <a:pt x="0" y="690"/>
                  </a:cubicBezTo>
                  <a:cubicBezTo>
                    <a:pt x="0" y="549"/>
                    <a:pt x="104" y="430"/>
                    <a:pt x="240" y="408"/>
                  </a:cubicBezTo>
                  <a:cubicBezTo>
                    <a:pt x="239" y="400"/>
                    <a:pt x="239" y="392"/>
                    <a:pt x="239" y="384"/>
                  </a:cubicBezTo>
                  <a:cubicBezTo>
                    <a:pt x="239" y="172"/>
                    <a:pt x="411" y="0"/>
                    <a:pt x="623" y="0"/>
                  </a:cubicBezTo>
                  <a:cubicBezTo>
                    <a:pt x="729" y="0"/>
                    <a:pt x="828" y="45"/>
                    <a:pt x="899" y="118"/>
                  </a:cubicBezTo>
                  <a:cubicBezTo>
                    <a:pt x="900" y="119"/>
                    <a:pt x="900" y="120"/>
                    <a:pt x="901" y="121"/>
                  </a:cubicBezTo>
                  <a:cubicBezTo>
                    <a:pt x="906" y="127"/>
                    <a:pt x="909" y="135"/>
                    <a:pt x="909" y="144"/>
                  </a:cubicBezTo>
                  <a:cubicBezTo>
                    <a:pt x="909" y="165"/>
                    <a:pt x="892" y="182"/>
                    <a:pt x="872" y="182"/>
                  </a:cubicBezTo>
                  <a:cubicBezTo>
                    <a:pt x="861" y="182"/>
                    <a:pt x="852" y="178"/>
                    <a:pt x="845" y="171"/>
                  </a:cubicBezTo>
                  <a:cubicBezTo>
                    <a:pt x="843" y="169"/>
                    <a:pt x="842" y="168"/>
                    <a:pt x="840" y="166"/>
                  </a:cubicBezTo>
                  <a:cubicBezTo>
                    <a:pt x="784" y="110"/>
                    <a:pt x="706" y="76"/>
                    <a:pt x="623" y="76"/>
                  </a:cubicBezTo>
                  <a:cubicBezTo>
                    <a:pt x="453" y="76"/>
                    <a:pt x="314" y="214"/>
                    <a:pt x="314" y="384"/>
                  </a:cubicBezTo>
                  <a:cubicBezTo>
                    <a:pt x="314" y="401"/>
                    <a:pt x="316" y="418"/>
                    <a:pt x="319" y="436"/>
                  </a:cubicBezTo>
                  <a:lnTo>
                    <a:pt x="326" y="479"/>
                  </a:lnTo>
                  <a:lnTo>
                    <a:pt x="282" y="480"/>
                  </a:lnTo>
                  <a:cubicBezTo>
                    <a:pt x="168" y="482"/>
                    <a:pt x="76" y="576"/>
                    <a:pt x="76" y="690"/>
                  </a:cubicBezTo>
                  <a:cubicBezTo>
                    <a:pt x="76" y="806"/>
                    <a:pt x="170" y="900"/>
                    <a:pt x="286" y="900"/>
                  </a:cubicBezTo>
                  <a:cubicBezTo>
                    <a:pt x="290" y="900"/>
                    <a:pt x="294" y="900"/>
                    <a:pt x="298" y="900"/>
                  </a:cubicBezTo>
                  <a:lnTo>
                    <a:pt x="299" y="899"/>
                  </a:lnTo>
                  <a:lnTo>
                    <a:pt x="1192" y="900"/>
                  </a:lnTo>
                  <a:cubicBezTo>
                    <a:pt x="1195" y="900"/>
                    <a:pt x="1199" y="900"/>
                    <a:pt x="1203" y="900"/>
                  </a:cubicBezTo>
                  <a:cubicBezTo>
                    <a:pt x="1319" y="900"/>
                    <a:pt x="1413" y="806"/>
                    <a:pt x="1413" y="690"/>
                  </a:cubicBezTo>
                  <a:cubicBezTo>
                    <a:pt x="1413" y="583"/>
                    <a:pt x="1334" y="494"/>
                    <a:pt x="1228" y="481"/>
                  </a:cubicBezTo>
                  <a:lnTo>
                    <a:pt x="1186" y="476"/>
                  </a:lnTo>
                  <a:lnTo>
                    <a:pt x="1196" y="435"/>
                  </a:lnTo>
                  <a:cubicBezTo>
                    <a:pt x="1198" y="425"/>
                    <a:pt x="1199" y="415"/>
                    <a:pt x="1199" y="406"/>
                  </a:cubicBezTo>
                  <a:cubicBezTo>
                    <a:pt x="1199" y="373"/>
                    <a:pt x="1186" y="343"/>
                    <a:pt x="1166" y="320"/>
                  </a:cubicBezTo>
                  <a:cubicBezTo>
                    <a:pt x="1164" y="318"/>
                    <a:pt x="1162" y="316"/>
                    <a:pt x="1159" y="314"/>
                  </a:cubicBezTo>
                  <a:cubicBezTo>
                    <a:pt x="1159" y="313"/>
                    <a:pt x="1158" y="313"/>
                    <a:pt x="1158" y="312"/>
                  </a:cubicBezTo>
                  <a:cubicBezTo>
                    <a:pt x="1135" y="292"/>
                    <a:pt x="1104" y="279"/>
                    <a:pt x="1071" y="279"/>
                  </a:cubicBezTo>
                  <a:cubicBezTo>
                    <a:pt x="1071" y="279"/>
                    <a:pt x="1071" y="279"/>
                    <a:pt x="1070" y="279"/>
                  </a:cubicBezTo>
                  <a:cubicBezTo>
                    <a:pt x="1000" y="275"/>
                    <a:pt x="968" y="329"/>
                    <a:pt x="963" y="336"/>
                  </a:cubicBezTo>
                  <a:cubicBezTo>
                    <a:pt x="959" y="343"/>
                    <a:pt x="958" y="343"/>
                    <a:pt x="951" y="357"/>
                  </a:cubicBezTo>
                  <a:lnTo>
                    <a:pt x="766" y="777"/>
                  </a:lnTo>
                  <a:cubicBezTo>
                    <a:pt x="760" y="791"/>
                    <a:pt x="746" y="799"/>
                    <a:pt x="731" y="799"/>
                  </a:cubicBezTo>
                  <a:cubicBezTo>
                    <a:pt x="726" y="799"/>
                    <a:pt x="721" y="798"/>
                    <a:pt x="716" y="796"/>
                  </a:cubicBezTo>
                  <a:cubicBezTo>
                    <a:pt x="705" y="791"/>
                    <a:pt x="698" y="782"/>
                    <a:pt x="695" y="772"/>
                  </a:cubicBezTo>
                  <a:lnTo>
                    <a:pt x="535" y="411"/>
                  </a:lnTo>
                  <a:cubicBezTo>
                    <a:pt x="527" y="392"/>
                    <a:pt x="535" y="370"/>
                    <a:pt x="555" y="361"/>
                  </a:cubicBezTo>
                  <a:cubicBezTo>
                    <a:pt x="574" y="353"/>
                    <a:pt x="596" y="361"/>
                    <a:pt x="604" y="381"/>
                  </a:cubicBezTo>
                  <a:lnTo>
                    <a:pt x="732" y="667"/>
                  </a:lnTo>
                  <a:lnTo>
                    <a:pt x="883" y="324"/>
                  </a:lnTo>
                  <a:cubicBezTo>
                    <a:pt x="883" y="324"/>
                    <a:pt x="883" y="324"/>
                    <a:pt x="883" y="324"/>
                  </a:cubicBezTo>
                  <a:cubicBezTo>
                    <a:pt x="912" y="260"/>
                    <a:pt x="974" y="214"/>
                    <a:pt x="1046" y="205"/>
                  </a:cubicBezTo>
                  <a:cubicBezTo>
                    <a:pt x="1046" y="205"/>
                    <a:pt x="1054" y="204"/>
                    <a:pt x="1058" y="204"/>
                  </a:cubicBezTo>
                  <a:cubicBezTo>
                    <a:pt x="1063" y="204"/>
                    <a:pt x="1078" y="204"/>
                    <a:pt x="1080" y="204"/>
                  </a:cubicBezTo>
                  <a:cubicBezTo>
                    <a:pt x="1082" y="204"/>
                    <a:pt x="1084" y="204"/>
                    <a:pt x="1086" y="204"/>
                  </a:cubicBezTo>
                  <a:cubicBezTo>
                    <a:pt x="1132" y="207"/>
                    <a:pt x="1173" y="225"/>
                    <a:pt x="1206" y="254"/>
                  </a:cubicBezTo>
                  <a:cubicBezTo>
                    <a:pt x="1208" y="255"/>
                    <a:pt x="1210" y="257"/>
                    <a:pt x="1212" y="259"/>
                  </a:cubicBezTo>
                  <a:cubicBezTo>
                    <a:pt x="1213" y="261"/>
                    <a:pt x="1215" y="262"/>
                    <a:pt x="1216" y="264"/>
                  </a:cubicBezTo>
                  <a:cubicBezTo>
                    <a:pt x="1229" y="276"/>
                    <a:pt x="1240" y="291"/>
                    <a:pt x="1249" y="306"/>
                  </a:cubicBezTo>
                  <a:lnTo>
                    <a:pt x="1249" y="307"/>
                  </a:lnTo>
                  <a:cubicBezTo>
                    <a:pt x="1265" y="336"/>
                    <a:pt x="1275" y="370"/>
                    <a:pt x="1275" y="406"/>
                  </a:cubicBezTo>
                  <a:cubicBezTo>
                    <a:pt x="1275" y="408"/>
                    <a:pt x="1275" y="411"/>
                    <a:pt x="1275" y="413"/>
                  </a:cubicBezTo>
                  <a:cubicBezTo>
                    <a:pt x="1399" y="445"/>
                    <a:pt x="1489" y="558"/>
                    <a:pt x="1489" y="690"/>
                  </a:cubicBezTo>
                  <a:cubicBezTo>
                    <a:pt x="1489" y="847"/>
                    <a:pt x="1361" y="976"/>
                    <a:pt x="1203" y="9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noEditPoints="1"/>
            </p:cNvSpPr>
            <p:nvPr/>
          </p:nvSpPr>
          <p:spPr bwMode="auto">
            <a:xfrm>
              <a:off x="1968" y="2534"/>
              <a:ext cx="1846" cy="482"/>
            </a:xfrm>
            <a:custGeom>
              <a:avLst/>
              <a:gdLst>
                <a:gd name="T0" fmla="*/ 3043 w 3068"/>
                <a:gd name="T1" fmla="*/ 213 h 801"/>
                <a:gd name="T2" fmla="*/ 3025 w 3068"/>
                <a:gd name="T3" fmla="*/ 220 h 801"/>
                <a:gd name="T4" fmla="*/ 3021 w 3068"/>
                <a:gd name="T5" fmla="*/ 202 h 801"/>
                <a:gd name="T6" fmla="*/ 3047 w 3068"/>
                <a:gd name="T7" fmla="*/ 213 h 801"/>
                <a:gd name="T8" fmla="*/ 3043 w 3068"/>
                <a:gd name="T9" fmla="*/ 241 h 801"/>
                <a:gd name="T10" fmla="*/ 3025 w 3068"/>
                <a:gd name="T11" fmla="*/ 241 h 801"/>
                <a:gd name="T12" fmla="*/ 3021 w 3068"/>
                <a:gd name="T13" fmla="*/ 202 h 801"/>
                <a:gd name="T14" fmla="*/ 3064 w 3068"/>
                <a:gd name="T15" fmla="*/ 222 h 801"/>
                <a:gd name="T16" fmla="*/ 3033 w 3068"/>
                <a:gd name="T17" fmla="*/ 253 h 801"/>
                <a:gd name="T18" fmla="*/ 3033 w 3068"/>
                <a:gd name="T19" fmla="*/ 187 h 801"/>
                <a:gd name="T20" fmla="*/ 2998 w 3068"/>
                <a:gd name="T21" fmla="*/ 222 h 801"/>
                <a:gd name="T22" fmla="*/ 2951 w 3068"/>
                <a:gd name="T23" fmla="*/ 420 h 801"/>
                <a:gd name="T24" fmla="*/ 2905 w 3068"/>
                <a:gd name="T25" fmla="*/ 398 h 801"/>
                <a:gd name="T26" fmla="*/ 2951 w 3068"/>
                <a:gd name="T27" fmla="*/ 420 h 801"/>
                <a:gd name="T28" fmla="*/ 2678 w 3068"/>
                <a:gd name="T29" fmla="*/ 500 h 801"/>
                <a:gd name="T30" fmla="*/ 2951 w 3068"/>
                <a:gd name="T31" fmla="*/ 349 h 801"/>
                <a:gd name="T32" fmla="*/ 2702 w 3068"/>
                <a:gd name="T33" fmla="*/ 257 h 801"/>
                <a:gd name="T34" fmla="*/ 2980 w 3068"/>
                <a:gd name="T35" fmla="*/ 515 h 801"/>
                <a:gd name="T36" fmla="*/ 2953 w 3068"/>
                <a:gd name="T37" fmla="*/ 519 h 801"/>
                <a:gd name="T38" fmla="*/ 2678 w 3068"/>
                <a:gd name="T39" fmla="*/ 500 h 801"/>
                <a:gd name="T40" fmla="*/ 2304 w 3068"/>
                <a:gd name="T41" fmla="*/ 796 h 801"/>
                <a:gd name="T42" fmla="*/ 2421 w 3068"/>
                <a:gd name="T43" fmla="*/ 702 h 801"/>
                <a:gd name="T44" fmla="*/ 2334 w 3068"/>
                <a:gd name="T45" fmla="*/ 219 h 801"/>
                <a:gd name="T46" fmla="*/ 2634 w 3068"/>
                <a:gd name="T47" fmla="*/ 219 h 801"/>
                <a:gd name="T48" fmla="*/ 2304 w 3068"/>
                <a:gd name="T49" fmla="*/ 796 h 801"/>
                <a:gd name="T50" fmla="*/ 2172 w 3068"/>
                <a:gd name="T51" fmla="*/ 219 h 801"/>
                <a:gd name="T52" fmla="*/ 2172 w 3068"/>
                <a:gd name="T53" fmla="*/ 601 h 801"/>
                <a:gd name="T54" fmla="*/ 2187 w 3068"/>
                <a:gd name="T55" fmla="*/ 86 h 801"/>
                <a:gd name="T56" fmla="*/ 2212 w 3068"/>
                <a:gd name="T57" fmla="*/ 59 h 801"/>
                <a:gd name="T58" fmla="*/ 1869 w 3068"/>
                <a:gd name="T59" fmla="*/ 566 h 801"/>
                <a:gd name="T60" fmla="*/ 2080 w 3068"/>
                <a:gd name="T61" fmla="*/ 16 h 801"/>
                <a:gd name="T62" fmla="*/ 1850 w 3068"/>
                <a:gd name="T63" fmla="*/ 601 h 801"/>
                <a:gd name="T64" fmla="*/ 1869 w 3068"/>
                <a:gd name="T65" fmla="*/ 566 h 801"/>
                <a:gd name="T66" fmla="*/ 1422 w 3068"/>
                <a:gd name="T67" fmla="*/ 38 h 801"/>
                <a:gd name="T68" fmla="*/ 1415 w 3068"/>
                <a:gd name="T69" fmla="*/ 24 h 801"/>
                <a:gd name="T70" fmla="*/ 1422 w 3068"/>
                <a:gd name="T71" fmla="*/ 38 h 801"/>
                <a:gd name="T72" fmla="*/ 1424 w 3068"/>
                <a:gd name="T73" fmla="*/ 20 h 801"/>
                <a:gd name="T74" fmla="*/ 1439 w 3068"/>
                <a:gd name="T75" fmla="*/ 59 h 801"/>
                <a:gd name="T76" fmla="*/ 1415 w 3068"/>
                <a:gd name="T77" fmla="*/ 42 h 801"/>
                <a:gd name="T78" fmla="*/ 1411 w 3068"/>
                <a:gd name="T79" fmla="*/ 20 h 801"/>
                <a:gd name="T80" fmla="*/ 1423 w 3068"/>
                <a:gd name="T81" fmla="*/ 71 h 801"/>
                <a:gd name="T82" fmla="*/ 1392 w 3068"/>
                <a:gd name="T83" fmla="*/ 40 h 801"/>
                <a:gd name="T84" fmla="*/ 1423 w 3068"/>
                <a:gd name="T85" fmla="*/ 5 h 801"/>
                <a:gd name="T86" fmla="*/ 1423 w 3068"/>
                <a:gd name="T87" fmla="*/ 74 h 801"/>
                <a:gd name="T88" fmla="*/ 1423 w 3068"/>
                <a:gd name="T89" fmla="*/ 5 h 801"/>
                <a:gd name="T90" fmla="*/ 1187 w 3068"/>
                <a:gd name="T91" fmla="*/ 27 h 801"/>
                <a:gd name="T92" fmla="*/ 1172 w 3068"/>
                <a:gd name="T93" fmla="*/ 617 h 801"/>
                <a:gd name="T94" fmla="*/ 1172 w 3068"/>
                <a:gd name="T95" fmla="*/ 589 h 801"/>
                <a:gd name="T96" fmla="*/ 1188 w 3068"/>
                <a:gd name="T97" fmla="*/ 0 h 801"/>
                <a:gd name="T98" fmla="*/ 1319 w 3068"/>
                <a:gd name="T99" fmla="*/ 87 h 801"/>
                <a:gd name="T100" fmla="*/ 832 w 3068"/>
                <a:gd name="T101" fmla="*/ 410 h 801"/>
                <a:gd name="T102" fmla="*/ 526 w 3068"/>
                <a:gd name="T103" fmla="*/ 410 h 801"/>
                <a:gd name="T104" fmla="*/ 412 w 3068"/>
                <a:gd name="T105" fmla="*/ 601 h 801"/>
                <a:gd name="T106" fmla="*/ 945 w 3068"/>
                <a:gd name="T107" fmla="*/ 601 h 801"/>
                <a:gd name="T108" fmla="*/ 514 w 3068"/>
                <a:gd name="T109" fmla="*/ 437 h 801"/>
                <a:gd name="T110" fmla="*/ 322 w 3068"/>
                <a:gd name="T111" fmla="*/ 87 h 801"/>
                <a:gd name="T112" fmla="*/ 40 w 3068"/>
                <a:gd name="T113" fmla="*/ 155 h 801"/>
                <a:gd name="T114" fmla="*/ 0 w 3068"/>
                <a:gd name="T115" fmla="*/ 542 h 801"/>
                <a:gd name="T116" fmla="*/ 326 w 3068"/>
                <a:gd name="T117" fmla="*/ 458 h 801"/>
                <a:gd name="T118" fmla="*/ 345 w 3068"/>
                <a:gd name="T119" fmla="*/ 6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68" h="801">
                  <a:moveTo>
                    <a:pt x="3032" y="220"/>
                  </a:moveTo>
                  <a:lnTo>
                    <a:pt x="3032" y="220"/>
                  </a:lnTo>
                  <a:cubicBezTo>
                    <a:pt x="3038" y="220"/>
                    <a:pt x="3043" y="219"/>
                    <a:pt x="3043" y="213"/>
                  </a:cubicBezTo>
                  <a:cubicBezTo>
                    <a:pt x="3043" y="207"/>
                    <a:pt x="3038" y="206"/>
                    <a:pt x="3034" y="206"/>
                  </a:cubicBezTo>
                  <a:lnTo>
                    <a:pt x="3025" y="206"/>
                  </a:lnTo>
                  <a:lnTo>
                    <a:pt x="3025" y="220"/>
                  </a:lnTo>
                  <a:lnTo>
                    <a:pt x="3032" y="220"/>
                  </a:lnTo>
                  <a:lnTo>
                    <a:pt x="3032" y="220"/>
                  </a:lnTo>
                  <a:close/>
                  <a:moveTo>
                    <a:pt x="3021" y="202"/>
                  </a:moveTo>
                  <a:lnTo>
                    <a:pt x="3021" y="202"/>
                  </a:lnTo>
                  <a:lnTo>
                    <a:pt x="3034" y="202"/>
                  </a:lnTo>
                  <a:cubicBezTo>
                    <a:pt x="3042" y="202"/>
                    <a:pt x="3047" y="206"/>
                    <a:pt x="3047" y="213"/>
                  </a:cubicBezTo>
                  <a:cubicBezTo>
                    <a:pt x="3047" y="219"/>
                    <a:pt x="3042" y="223"/>
                    <a:pt x="3037" y="224"/>
                  </a:cubicBezTo>
                  <a:lnTo>
                    <a:pt x="3049" y="241"/>
                  </a:lnTo>
                  <a:lnTo>
                    <a:pt x="3043" y="241"/>
                  </a:lnTo>
                  <a:lnTo>
                    <a:pt x="3033" y="224"/>
                  </a:lnTo>
                  <a:lnTo>
                    <a:pt x="3025" y="224"/>
                  </a:lnTo>
                  <a:lnTo>
                    <a:pt x="3025" y="241"/>
                  </a:lnTo>
                  <a:lnTo>
                    <a:pt x="3021" y="241"/>
                  </a:lnTo>
                  <a:lnTo>
                    <a:pt x="3021" y="202"/>
                  </a:lnTo>
                  <a:lnTo>
                    <a:pt x="3021" y="202"/>
                  </a:lnTo>
                  <a:close/>
                  <a:moveTo>
                    <a:pt x="3033" y="253"/>
                  </a:moveTo>
                  <a:lnTo>
                    <a:pt x="3033" y="253"/>
                  </a:lnTo>
                  <a:cubicBezTo>
                    <a:pt x="3050" y="253"/>
                    <a:pt x="3064" y="239"/>
                    <a:pt x="3064" y="222"/>
                  </a:cubicBezTo>
                  <a:cubicBezTo>
                    <a:pt x="3064" y="205"/>
                    <a:pt x="3050" y="191"/>
                    <a:pt x="3033" y="191"/>
                  </a:cubicBezTo>
                  <a:cubicBezTo>
                    <a:pt x="3016" y="191"/>
                    <a:pt x="3002" y="205"/>
                    <a:pt x="3002" y="222"/>
                  </a:cubicBezTo>
                  <a:cubicBezTo>
                    <a:pt x="3002" y="239"/>
                    <a:pt x="3016" y="253"/>
                    <a:pt x="3033" y="253"/>
                  </a:cubicBezTo>
                  <a:lnTo>
                    <a:pt x="3033" y="253"/>
                  </a:lnTo>
                  <a:close/>
                  <a:moveTo>
                    <a:pt x="3033" y="187"/>
                  </a:moveTo>
                  <a:lnTo>
                    <a:pt x="3033" y="187"/>
                  </a:lnTo>
                  <a:cubicBezTo>
                    <a:pt x="3053" y="187"/>
                    <a:pt x="3068" y="202"/>
                    <a:pt x="3068" y="222"/>
                  </a:cubicBezTo>
                  <a:cubicBezTo>
                    <a:pt x="3068" y="241"/>
                    <a:pt x="3053" y="256"/>
                    <a:pt x="3033" y="256"/>
                  </a:cubicBezTo>
                  <a:cubicBezTo>
                    <a:pt x="3014" y="256"/>
                    <a:pt x="2998" y="241"/>
                    <a:pt x="2998" y="222"/>
                  </a:cubicBezTo>
                  <a:cubicBezTo>
                    <a:pt x="2998" y="202"/>
                    <a:pt x="3014" y="187"/>
                    <a:pt x="3033" y="187"/>
                  </a:cubicBezTo>
                  <a:lnTo>
                    <a:pt x="3033" y="187"/>
                  </a:lnTo>
                  <a:close/>
                  <a:moveTo>
                    <a:pt x="2951" y="420"/>
                  </a:moveTo>
                  <a:lnTo>
                    <a:pt x="2951" y="420"/>
                  </a:lnTo>
                  <a:lnTo>
                    <a:pt x="2951" y="398"/>
                  </a:lnTo>
                  <a:lnTo>
                    <a:pt x="2905" y="398"/>
                  </a:lnTo>
                  <a:cubicBezTo>
                    <a:pt x="2819" y="398"/>
                    <a:pt x="2708" y="410"/>
                    <a:pt x="2708" y="500"/>
                  </a:cubicBezTo>
                  <a:cubicBezTo>
                    <a:pt x="2708" y="565"/>
                    <a:pt x="2766" y="587"/>
                    <a:pt x="2812" y="587"/>
                  </a:cubicBezTo>
                  <a:cubicBezTo>
                    <a:pt x="2913" y="587"/>
                    <a:pt x="2951" y="504"/>
                    <a:pt x="2951" y="420"/>
                  </a:cubicBezTo>
                  <a:lnTo>
                    <a:pt x="2951" y="420"/>
                  </a:lnTo>
                  <a:close/>
                  <a:moveTo>
                    <a:pt x="2678" y="500"/>
                  </a:moveTo>
                  <a:lnTo>
                    <a:pt x="2678" y="500"/>
                  </a:lnTo>
                  <a:cubicBezTo>
                    <a:pt x="2678" y="390"/>
                    <a:pt x="2802" y="374"/>
                    <a:pt x="2897" y="374"/>
                  </a:cubicBezTo>
                  <a:lnTo>
                    <a:pt x="2951" y="374"/>
                  </a:lnTo>
                  <a:lnTo>
                    <a:pt x="2951" y="349"/>
                  </a:lnTo>
                  <a:cubicBezTo>
                    <a:pt x="2951" y="270"/>
                    <a:pt x="2906" y="233"/>
                    <a:pt x="2835" y="233"/>
                  </a:cubicBezTo>
                  <a:cubicBezTo>
                    <a:pt x="2789" y="233"/>
                    <a:pt x="2749" y="251"/>
                    <a:pt x="2719" y="279"/>
                  </a:cubicBezTo>
                  <a:lnTo>
                    <a:pt x="2702" y="257"/>
                  </a:lnTo>
                  <a:cubicBezTo>
                    <a:pt x="2736" y="227"/>
                    <a:pt x="2786" y="208"/>
                    <a:pt x="2836" y="208"/>
                  </a:cubicBezTo>
                  <a:cubicBezTo>
                    <a:pt x="2922" y="208"/>
                    <a:pt x="2980" y="252"/>
                    <a:pt x="2980" y="347"/>
                  </a:cubicBezTo>
                  <a:lnTo>
                    <a:pt x="2980" y="515"/>
                  </a:lnTo>
                  <a:cubicBezTo>
                    <a:pt x="2980" y="544"/>
                    <a:pt x="2983" y="581"/>
                    <a:pt x="2987" y="601"/>
                  </a:cubicBezTo>
                  <a:lnTo>
                    <a:pt x="2959" y="601"/>
                  </a:lnTo>
                  <a:cubicBezTo>
                    <a:pt x="2955" y="581"/>
                    <a:pt x="2953" y="541"/>
                    <a:pt x="2953" y="519"/>
                  </a:cubicBezTo>
                  <a:lnTo>
                    <a:pt x="2950" y="519"/>
                  </a:lnTo>
                  <a:cubicBezTo>
                    <a:pt x="2925" y="583"/>
                    <a:pt x="2869" y="612"/>
                    <a:pt x="2807" y="612"/>
                  </a:cubicBezTo>
                  <a:cubicBezTo>
                    <a:pt x="2746" y="612"/>
                    <a:pt x="2678" y="579"/>
                    <a:pt x="2678" y="500"/>
                  </a:cubicBezTo>
                  <a:lnTo>
                    <a:pt x="2678" y="500"/>
                  </a:lnTo>
                  <a:close/>
                  <a:moveTo>
                    <a:pt x="2304" y="796"/>
                  </a:moveTo>
                  <a:lnTo>
                    <a:pt x="2304" y="796"/>
                  </a:lnTo>
                  <a:lnTo>
                    <a:pt x="2309" y="768"/>
                  </a:lnTo>
                  <a:cubicBezTo>
                    <a:pt x="2319" y="772"/>
                    <a:pt x="2332" y="774"/>
                    <a:pt x="2343" y="774"/>
                  </a:cubicBezTo>
                  <a:cubicBezTo>
                    <a:pt x="2387" y="774"/>
                    <a:pt x="2407" y="739"/>
                    <a:pt x="2421" y="702"/>
                  </a:cubicBezTo>
                  <a:lnTo>
                    <a:pt x="2456" y="609"/>
                  </a:lnTo>
                  <a:lnTo>
                    <a:pt x="2301" y="219"/>
                  </a:lnTo>
                  <a:lnTo>
                    <a:pt x="2334" y="219"/>
                  </a:lnTo>
                  <a:lnTo>
                    <a:pt x="2471" y="576"/>
                  </a:lnTo>
                  <a:lnTo>
                    <a:pt x="2602" y="219"/>
                  </a:lnTo>
                  <a:lnTo>
                    <a:pt x="2634" y="219"/>
                  </a:lnTo>
                  <a:lnTo>
                    <a:pt x="2444" y="719"/>
                  </a:lnTo>
                  <a:cubicBezTo>
                    <a:pt x="2424" y="770"/>
                    <a:pt x="2396" y="801"/>
                    <a:pt x="2343" y="801"/>
                  </a:cubicBezTo>
                  <a:cubicBezTo>
                    <a:pt x="2332" y="801"/>
                    <a:pt x="2315" y="799"/>
                    <a:pt x="2304" y="796"/>
                  </a:cubicBezTo>
                  <a:lnTo>
                    <a:pt x="2304" y="796"/>
                  </a:lnTo>
                  <a:close/>
                  <a:moveTo>
                    <a:pt x="2172" y="219"/>
                  </a:moveTo>
                  <a:lnTo>
                    <a:pt x="2172" y="219"/>
                  </a:lnTo>
                  <a:lnTo>
                    <a:pt x="2202" y="219"/>
                  </a:lnTo>
                  <a:lnTo>
                    <a:pt x="2202" y="601"/>
                  </a:lnTo>
                  <a:lnTo>
                    <a:pt x="2172" y="601"/>
                  </a:lnTo>
                  <a:lnTo>
                    <a:pt x="2172" y="219"/>
                  </a:lnTo>
                  <a:close/>
                  <a:moveTo>
                    <a:pt x="2187" y="86"/>
                  </a:moveTo>
                  <a:lnTo>
                    <a:pt x="2187" y="86"/>
                  </a:lnTo>
                  <a:cubicBezTo>
                    <a:pt x="2174" y="86"/>
                    <a:pt x="2161" y="75"/>
                    <a:pt x="2161" y="59"/>
                  </a:cubicBezTo>
                  <a:cubicBezTo>
                    <a:pt x="2161" y="44"/>
                    <a:pt x="2174" y="32"/>
                    <a:pt x="2187" y="32"/>
                  </a:cubicBezTo>
                  <a:cubicBezTo>
                    <a:pt x="2199" y="32"/>
                    <a:pt x="2212" y="44"/>
                    <a:pt x="2212" y="59"/>
                  </a:cubicBezTo>
                  <a:cubicBezTo>
                    <a:pt x="2212" y="75"/>
                    <a:pt x="2199" y="86"/>
                    <a:pt x="2187" y="86"/>
                  </a:cubicBezTo>
                  <a:lnTo>
                    <a:pt x="2187" y="86"/>
                  </a:lnTo>
                  <a:close/>
                  <a:moveTo>
                    <a:pt x="1869" y="566"/>
                  </a:moveTo>
                  <a:lnTo>
                    <a:pt x="1869" y="566"/>
                  </a:lnTo>
                  <a:lnTo>
                    <a:pt x="1870" y="566"/>
                  </a:lnTo>
                  <a:lnTo>
                    <a:pt x="2080" y="16"/>
                  </a:lnTo>
                  <a:lnTo>
                    <a:pt x="2113" y="16"/>
                  </a:lnTo>
                  <a:lnTo>
                    <a:pt x="1889" y="601"/>
                  </a:lnTo>
                  <a:lnTo>
                    <a:pt x="1850" y="601"/>
                  </a:lnTo>
                  <a:lnTo>
                    <a:pt x="1629" y="16"/>
                  </a:lnTo>
                  <a:lnTo>
                    <a:pt x="1663" y="16"/>
                  </a:lnTo>
                  <a:lnTo>
                    <a:pt x="1869" y="566"/>
                  </a:lnTo>
                  <a:lnTo>
                    <a:pt x="1869" y="566"/>
                  </a:lnTo>
                  <a:close/>
                  <a:moveTo>
                    <a:pt x="1422" y="38"/>
                  </a:moveTo>
                  <a:lnTo>
                    <a:pt x="1422" y="38"/>
                  </a:lnTo>
                  <a:cubicBezTo>
                    <a:pt x="1428" y="38"/>
                    <a:pt x="1433" y="37"/>
                    <a:pt x="1433" y="31"/>
                  </a:cubicBezTo>
                  <a:cubicBezTo>
                    <a:pt x="1433" y="25"/>
                    <a:pt x="1428" y="24"/>
                    <a:pt x="1424" y="24"/>
                  </a:cubicBezTo>
                  <a:lnTo>
                    <a:pt x="1415" y="24"/>
                  </a:lnTo>
                  <a:lnTo>
                    <a:pt x="1415" y="38"/>
                  </a:lnTo>
                  <a:lnTo>
                    <a:pt x="1422" y="38"/>
                  </a:lnTo>
                  <a:lnTo>
                    <a:pt x="1422" y="38"/>
                  </a:lnTo>
                  <a:close/>
                  <a:moveTo>
                    <a:pt x="1411" y="20"/>
                  </a:moveTo>
                  <a:lnTo>
                    <a:pt x="1411" y="20"/>
                  </a:lnTo>
                  <a:lnTo>
                    <a:pt x="1424" y="20"/>
                  </a:lnTo>
                  <a:cubicBezTo>
                    <a:pt x="1432" y="20"/>
                    <a:pt x="1437" y="23"/>
                    <a:pt x="1437" y="31"/>
                  </a:cubicBezTo>
                  <a:cubicBezTo>
                    <a:pt x="1437" y="37"/>
                    <a:pt x="1432" y="41"/>
                    <a:pt x="1427" y="41"/>
                  </a:cubicBezTo>
                  <a:lnTo>
                    <a:pt x="1439" y="59"/>
                  </a:lnTo>
                  <a:lnTo>
                    <a:pt x="1433" y="59"/>
                  </a:lnTo>
                  <a:lnTo>
                    <a:pt x="1422" y="42"/>
                  </a:lnTo>
                  <a:lnTo>
                    <a:pt x="1415" y="42"/>
                  </a:lnTo>
                  <a:lnTo>
                    <a:pt x="1415" y="59"/>
                  </a:lnTo>
                  <a:lnTo>
                    <a:pt x="1411" y="59"/>
                  </a:lnTo>
                  <a:lnTo>
                    <a:pt x="1411" y="20"/>
                  </a:lnTo>
                  <a:lnTo>
                    <a:pt x="1411" y="20"/>
                  </a:lnTo>
                  <a:close/>
                  <a:moveTo>
                    <a:pt x="1423" y="71"/>
                  </a:moveTo>
                  <a:lnTo>
                    <a:pt x="1423" y="71"/>
                  </a:lnTo>
                  <a:cubicBezTo>
                    <a:pt x="1440" y="71"/>
                    <a:pt x="1454" y="57"/>
                    <a:pt x="1454" y="40"/>
                  </a:cubicBezTo>
                  <a:cubicBezTo>
                    <a:pt x="1454" y="22"/>
                    <a:pt x="1440" y="9"/>
                    <a:pt x="1423" y="9"/>
                  </a:cubicBezTo>
                  <a:cubicBezTo>
                    <a:pt x="1406" y="9"/>
                    <a:pt x="1392" y="22"/>
                    <a:pt x="1392" y="40"/>
                  </a:cubicBezTo>
                  <a:cubicBezTo>
                    <a:pt x="1392" y="57"/>
                    <a:pt x="1406" y="71"/>
                    <a:pt x="1423" y="71"/>
                  </a:cubicBezTo>
                  <a:lnTo>
                    <a:pt x="1423" y="71"/>
                  </a:lnTo>
                  <a:close/>
                  <a:moveTo>
                    <a:pt x="1423" y="5"/>
                  </a:moveTo>
                  <a:lnTo>
                    <a:pt x="1423" y="5"/>
                  </a:lnTo>
                  <a:cubicBezTo>
                    <a:pt x="1442" y="5"/>
                    <a:pt x="1458" y="20"/>
                    <a:pt x="1458" y="40"/>
                  </a:cubicBezTo>
                  <a:cubicBezTo>
                    <a:pt x="1458" y="59"/>
                    <a:pt x="1442" y="74"/>
                    <a:pt x="1423" y="74"/>
                  </a:cubicBezTo>
                  <a:cubicBezTo>
                    <a:pt x="1404" y="74"/>
                    <a:pt x="1388" y="59"/>
                    <a:pt x="1388" y="40"/>
                  </a:cubicBezTo>
                  <a:cubicBezTo>
                    <a:pt x="1388" y="20"/>
                    <a:pt x="1404" y="5"/>
                    <a:pt x="1423" y="5"/>
                  </a:cubicBezTo>
                  <a:lnTo>
                    <a:pt x="1423" y="5"/>
                  </a:lnTo>
                  <a:close/>
                  <a:moveTo>
                    <a:pt x="1319" y="87"/>
                  </a:moveTo>
                  <a:lnTo>
                    <a:pt x="1319" y="87"/>
                  </a:lnTo>
                  <a:cubicBezTo>
                    <a:pt x="1291" y="50"/>
                    <a:pt x="1243" y="27"/>
                    <a:pt x="1187" y="27"/>
                  </a:cubicBezTo>
                  <a:cubicBezTo>
                    <a:pt x="1114" y="27"/>
                    <a:pt x="1037" y="69"/>
                    <a:pt x="1037" y="155"/>
                  </a:cubicBezTo>
                  <a:cubicBezTo>
                    <a:pt x="1037" y="337"/>
                    <a:pt x="1353" y="256"/>
                    <a:pt x="1353" y="457"/>
                  </a:cubicBezTo>
                  <a:cubicBezTo>
                    <a:pt x="1353" y="562"/>
                    <a:pt x="1267" y="617"/>
                    <a:pt x="1172" y="617"/>
                  </a:cubicBezTo>
                  <a:cubicBezTo>
                    <a:pt x="1100" y="617"/>
                    <a:pt x="1037" y="590"/>
                    <a:pt x="996" y="542"/>
                  </a:cubicBezTo>
                  <a:lnTo>
                    <a:pt x="1017" y="521"/>
                  </a:lnTo>
                  <a:cubicBezTo>
                    <a:pt x="1059" y="565"/>
                    <a:pt x="1111" y="589"/>
                    <a:pt x="1172" y="589"/>
                  </a:cubicBezTo>
                  <a:cubicBezTo>
                    <a:pt x="1249" y="589"/>
                    <a:pt x="1322" y="543"/>
                    <a:pt x="1322" y="458"/>
                  </a:cubicBezTo>
                  <a:cubicBezTo>
                    <a:pt x="1322" y="279"/>
                    <a:pt x="1006" y="359"/>
                    <a:pt x="1006" y="155"/>
                  </a:cubicBezTo>
                  <a:cubicBezTo>
                    <a:pt x="1006" y="53"/>
                    <a:pt x="1095" y="0"/>
                    <a:pt x="1188" y="0"/>
                  </a:cubicBezTo>
                  <a:cubicBezTo>
                    <a:pt x="1253" y="0"/>
                    <a:pt x="1310" y="26"/>
                    <a:pt x="1342" y="67"/>
                  </a:cubicBezTo>
                  <a:lnTo>
                    <a:pt x="1319" y="87"/>
                  </a:lnTo>
                  <a:lnTo>
                    <a:pt x="1319" y="87"/>
                  </a:lnTo>
                  <a:close/>
                  <a:moveTo>
                    <a:pt x="526" y="410"/>
                  </a:moveTo>
                  <a:lnTo>
                    <a:pt x="526" y="410"/>
                  </a:lnTo>
                  <a:lnTo>
                    <a:pt x="832" y="410"/>
                  </a:lnTo>
                  <a:lnTo>
                    <a:pt x="680" y="44"/>
                  </a:lnTo>
                  <a:lnTo>
                    <a:pt x="526" y="410"/>
                  </a:lnTo>
                  <a:lnTo>
                    <a:pt x="526" y="410"/>
                  </a:lnTo>
                  <a:close/>
                  <a:moveTo>
                    <a:pt x="445" y="601"/>
                  </a:moveTo>
                  <a:lnTo>
                    <a:pt x="445" y="601"/>
                  </a:lnTo>
                  <a:lnTo>
                    <a:pt x="412" y="601"/>
                  </a:lnTo>
                  <a:lnTo>
                    <a:pt x="665" y="16"/>
                  </a:lnTo>
                  <a:lnTo>
                    <a:pt x="699" y="16"/>
                  </a:lnTo>
                  <a:lnTo>
                    <a:pt x="945" y="601"/>
                  </a:lnTo>
                  <a:lnTo>
                    <a:pt x="911" y="601"/>
                  </a:lnTo>
                  <a:lnTo>
                    <a:pt x="843" y="437"/>
                  </a:lnTo>
                  <a:lnTo>
                    <a:pt x="514" y="437"/>
                  </a:lnTo>
                  <a:lnTo>
                    <a:pt x="445" y="601"/>
                  </a:lnTo>
                  <a:lnTo>
                    <a:pt x="445" y="601"/>
                  </a:lnTo>
                  <a:close/>
                  <a:moveTo>
                    <a:pt x="322" y="87"/>
                  </a:moveTo>
                  <a:lnTo>
                    <a:pt x="322" y="87"/>
                  </a:lnTo>
                  <a:cubicBezTo>
                    <a:pt x="294" y="50"/>
                    <a:pt x="246" y="27"/>
                    <a:pt x="191" y="27"/>
                  </a:cubicBezTo>
                  <a:cubicBezTo>
                    <a:pt x="118" y="27"/>
                    <a:pt x="40" y="69"/>
                    <a:pt x="40" y="155"/>
                  </a:cubicBezTo>
                  <a:cubicBezTo>
                    <a:pt x="40" y="337"/>
                    <a:pt x="357" y="256"/>
                    <a:pt x="357" y="457"/>
                  </a:cubicBezTo>
                  <a:cubicBezTo>
                    <a:pt x="357" y="562"/>
                    <a:pt x="270" y="617"/>
                    <a:pt x="175" y="617"/>
                  </a:cubicBezTo>
                  <a:cubicBezTo>
                    <a:pt x="103" y="617"/>
                    <a:pt x="40" y="590"/>
                    <a:pt x="0" y="542"/>
                  </a:cubicBezTo>
                  <a:lnTo>
                    <a:pt x="20" y="521"/>
                  </a:lnTo>
                  <a:cubicBezTo>
                    <a:pt x="63" y="565"/>
                    <a:pt x="115" y="589"/>
                    <a:pt x="175" y="589"/>
                  </a:cubicBezTo>
                  <a:cubicBezTo>
                    <a:pt x="253" y="589"/>
                    <a:pt x="326" y="543"/>
                    <a:pt x="326" y="458"/>
                  </a:cubicBezTo>
                  <a:cubicBezTo>
                    <a:pt x="326" y="279"/>
                    <a:pt x="10" y="359"/>
                    <a:pt x="10" y="155"/>
                  </a:cubicBezTo>
                  <a:cubicBezTo>
                    <a:pt x="10" y="53"/>
                    <a:pt x="98" y="0"/>
                    <a:pt x="192" y="0"/>
                  </a:cubicBezTo>
                  <a:cubicBezTo>
                    <a:pt x="257" y="0"/>
                    <a:pt x="313" y="26"/>
                    <a:pt x="345" y="67"/>
                  </a:cubicBezTo>
                  <a:lnTo>
                    <a:pt x="322"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815054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Viya - Case Study Only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Success - Click to Edit Title</a:t>
            </a:r>
          </a:p>
        </p:txBody>
      </p:sp>
      <p:sp>
        <p:nvSpPr>
          <p:cNvPr id="21" name="Text Placeholder 2"/>
          <p:cNvSpPr>
            <a:spLocks noGrp="1"/>
          </p:cNvSpPr>
          <p:nvPr>
            <p:ph type="body" sz="quarter" idx="11" hasCustomPrompt="1"/>
          </p:nvPr>
        </p:nvSpPr>
        <p:spPr>
          <a:xfrm>
            <a:off x="6510270" y="1018333"/>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85003"/>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1575122"/>
            <a:ext cx="2448000" cy="2068474"/>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502920"/>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10" name="Text Placeholder 9"/>
          <p:cNvSpPr>
            <a:spLocks noGrp="1"/>
          </p:cNvSpPr>
          <p:nvPr>
            <p:ph type="body" sz="quarter" idx="20" hasCustomPrompt="1"/>
          </p:nvPr>
        </p:nvSpPr>
        <p:spPr>
          <a:xfrm>
            <a:off x="1" y="4728518"/>
            <a:ext cx="6510268" cy="184150"/>
          </a:xfrm>
        </p:spPr>
        <p:txBody>
          <a:bodyPr>
            <a:noAutofit/>
          </a:bodyPr>
          <a:lstStyle>
            <a:lvl1pPr marL="0" indent="0" algn="ctr">
              <a:buNone/>
              <a:defRPr sz="1200" baseline="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URL to online story</a:t>
            </a:r>
          </a:p>
        </p:txBody>
      </p:sp>
      <p:sp>
        <p:nvSpPr>
          <p:cNvPr id="42"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grpSp>
        <p:nvGrpSpPr>
          <p:cNvPr id="43" name="Group 42"/>
          <p:cNvGrpSpPr>
            <a:grpSpLocks noChangeAspect="1"/>
          </p:cNvGrpSpPr>
          <p:nvPr userDrawn="1"/>
        </p:nvGrpSpPr>
        <p:grpSpPr>
          <a:xfrm>
            <a:off x="7966654" y="140452"/>
            <a:ext cx="914400" cy="636169"/>
            <a:chOff x="3100388" y="1555751"/>
            <a:chExt cx="2932113" cy="2039938"/>
          </a:xfrm>
          <a:solidFill>
            <a:schemeClr val="bg1"/>
          </a:solidFill>
        </p:grpSpPr>
        <p:grpSp>
          <p:nvGrpSpPr>
            <p:cNvPr id="44" name="Group 43"/>
            <p:cNvGrpSpPr/>
            <p:nvPr userDrawn="1"/>
          </p:nvGrpSpPr>
          <p:grpSpPr>
            <a:xfrm>
              <a:off x="3100388" y="2832101"/>
              <a:ext cx="2932113" cy="763588"/>
              <a:chOff x="3100388" y="2832101"/>
              <a:chExt cx="2932113" cy="763588"/>
            </a:xfrm>
            <a:grpFill/>
          </p:grpSpPr>
          <p:sp>
            <p:nvSpPr>
              <p:cNvPr id="48" name="Freeform 19"/>
              <p:cNvSpPr>
                <a:spLocks/>
              </p:cNvSpPr>
              <p:nvPr userDrawn="1"/>
            </p:nvSpPr>
            <p:spPr bwMode="auto">
              <a:xfrm>
                <a:off x="3100388" y="2832101"/>
                <a:ext cx="339725" cy="588963"/>
              </a:xfrm>
              <a:custGeom>
                <a:avLst/>
                <a:gdLst>
                  <a:gd name="T0" fmla="*/ 269 w 428"/>
                  <a:gd name="T1" fmla="*/ 2 h 741"/>
                  <a:gd name="T2" fmla="*/ 337 w 428"/>
                  <a:gd name="T3" fmla="*/ 21 h 741"/>
                  <a:gd name="T4" fmla="*/ 393 w 428"/>
                  <a:gd name="T5" fmla="*/ 57 h 741"/>
                  <a:gd name="T6" fmla="*/ 387 w 428"/>
                  <a:gd name="T7" fmla="*/ 105 h 741"/>
                  <a:gd name="T8" fmla="*/ 346 w 428"/>
                  <a:gd name="T9" fmla="*/ 66 h 741"/>
                  <a:gd name="T10" fmla="*/ 292 w 428"/>
                  <a:gd name="T11" fmla="*/ 42 h 741"/>
                  <a:gd name="T12" fmla="*/ 229 w 428"/>
                  <a:gd name="T13" fmla="*/ 33 h 741"/>
                  <a:gd name="T14" fmla="*/ 176 w 428"/>
                  <a:gd name="T15" fmla="*/ 38 h 741"/>
                  <a:gd name="T16" fmla="*/ 128 w 428"/>
                  <a:gd name="T17" fmla="*/ 57 h 741"/>
                  <a:gd name="T18" fmla="*/ 87 w 428"/>
                  <a:gd name="T19" fmla="*/ 88 h 741"/>
                  <a:gd name="T20" fmla="*/ 58 w 428"/>
                  <a:gd name="T21" fmla="*/ 131 h 741"/>
                  <a:gd name="T22" fmla="*/ 48 w 428"/>
                  <a:gd name="T23" fmla="*/ 186 h 741"/>
                  <a:gd name="T24" fmla="*/ 57 w 428"/>
                  <a:gd name="T25" fmla="*/ 238 h 741"/>
                  <a:gd name="T26" fmla="*/ 82 w 428"/>
                  <a:gd name="T27" fmla="*/ 278 h 741"/>
                  <a:gd name="T28" fmla="*/ 118 w 428"/>
                  <a:gd name="T29" fmla="*/ 307 h 741"/>
                  <a:gd name="T30" fmla="*/ 163 w 428"/>
                  <a:gd name="T31" fmla="*/ 330 h 741"/>
                  <a:gd name="T32" fmla="*/ 212 w 428"/>
                  <a:gd name="T33" fmla="*/ 349 h 741"/>
                  <a:gd name="T34" fmla="*/ 264 w 428"/>
                  <a:gd name="T35" fmla="*/ 368 h 741"/>
                  <a:gd name="T36" fmla="*/ 315 w 428"/>
                  <a:gd name="T37" fmla="*/ 389 h 741"/>
                  <a:gd name="T38" fmla="*/ 358 w 428"/>
                  <a:gd name="T39" fmla="*/ 413 h 741"/>
                  <a:gd name="T40" fmla="*/ 396 w 428"/>
                  <a:gd name="T41" fmla="*/ 446 h 741"/>
                  <a:gd name="T42" fmla="*/ 419 w 428"/>
                  <a:gd name="T43" fmla="*/ 491 h 741"/>
                  <a:gd name="T44" fmla="*/ 428 w 428"/>
                  <a:gd name="T45" fmla="*/ 549 h 741"/>
                  <a:gd name="T46" fmla="*/ 418 w 428"/>
                  <a:gd name="T47" fmla="*/ 612 h 741"/>
                  <a:gd name="T48" fmla="*/ 391 w 428"/>
                  <a:gd name="T49" fmla="*/ 662 h 741"/>
                  <a:gd name="T50" fmla="*/ 351 w 428"/>
                  <a:gd name="T51" fmla="*/ 701 h 741"/>
                  <a:gd name="T52" fmla="*/ 299 w 428"/>
                  <a:gd name="T53" fmla="*/ 727 h 741"/>
                  <a:gd name="T54" fmla="*/ 240 w 428"/>
                  <a:gd name="T55" fmla="*/ 740 h 741"/>
                  <a:gd name="T56" fmla="*/ 169 w 428"/>
                  <a:gd name="T57" fmla="*/ 739 h 741"/>
                  <a:gd name="T58" fmla="*/ 91 w 428"/>
                  <a:gd name="T59" fmla="*/ 719 h 741"/>
                  <a:gd name="T60" fmla="*/ 27 w 428"/>
                  <a:gd name="T61" fmla="*/ 678 h 741"/>
                  <a:gd name="T62" fmla="*/ 25 w 428"/>
                  <a:gd name="T63" fmla="*/ 626 h 741"/>
                  <a:gd name="T64" fmla="*/ 80 w 428"/>
                  <a:gd name="T65" fmla="*/ 670 h 741"/>
                  <a:gd name="T66" fmla="*/ 142 w 428"/>
                  <a:gd name="T67" fmla="*/ 698 h 741"/>
                  <a:gd name="T68" fmla="*/ 210 w 428"/>
                  <a:gd name="T69" fmla="*/ 707 h 741"/>
                  <a:gd name="T70" fmla="*/ 265 w 428"/>
                  <a:gd name="T71" fmla="*/ 701 h 741"/>
                  <a:gd name="T72" fmla="*/ 313 w 428"/>
                  <a:gd name="T73" fmla="*/ 681 h 741"/>
                  <a:gd name="T74" fmla="*/ 354 w 428"/>
                  <a:gd name="T75" fmla="*/ 650 h 741"/>
                  <a:gd name="T76" fmla="*/ 381 w 428"/>
                  <a:gd name="T77" fmla="*/ 606 h 741"/>
                  <a:gd name="T78" fmla="*/ 391 w 428"/>
                  <a:gd name="T79" fmla="*/ 551 h 741"/>
                  <a:gd name="T80" fmla="*/ 382 w 428"/>
                  <a:gd name="T81" fmla="*/ 499 h 741"/>
                  <a:gd name="T82" fmla="*/ 357 w 428"/>
                  <a:gd name="T83" fmla="*/ 460 h 741"/>
                  <a:gd name="T84" fmla="*/ 321 w 428"/>
                  <a:gd name="T85" fmla="*/ 430 h 741"/>
                  <a:gd name="T86" fmla="*/ 276 w 428"/>
                  <a:gd name="T87" fmla="*/ 408 h 741"/>
                  <a:gd name="T88" fmla="*/ 227 w 428"/>
                  <a:gd name="T89" fmla="*/ 389 h 741"/>
                  <a:gd name="T90" fmla="*/ 175 w 428"/>
                  <a:gd name="T91" fmla="*/ 371 h 741"/>
                  <a:gd name="T92" fmla="*/ 126 w 428"/>
                  <a:gd name="T93" fmla="*/ 349 h 741"/>
                  <a:gd name="T94" fmla="*/ 81 w 428"/>
                  <a:gd name="T95" fmla="*/ 324 h 741"/>
                  <a:gd name="T96" fmla="*/ 45 w 428"/>
                  <a:gd name="T97" fmla="*/ 291 h 741"/>
                  <a:gd name="T98" fmla="*/ 20 w 428"/>
                  <a:gd name="T99" fmla="*/ 245 h 741"/>
                  <a:gd name="T100" fmla="*/ 12 w 428"/>
                  <a:gd name="T101" fmla="*/ 187 h 741"/>
                  <a:gd name="T102" fmla="*/ 21 w 428"/>
                  <a:gd name="T103" fmla="*/ 125 h 741"/>
                  <a:gd name="T104" fmla="*/ 49 w 428"/>
                  <a:gd name="T105" fmla="*/ 76 h 741"/>
                  <a:gd name="T106" fmla="*/ 90 w 428"/>
                  <a:gd name="T107" fmla="*/ 39 h 741"/>
                  <a:gd name="T108" fmla="*/ 142 w 428"/>
                  <a:gd name="T109" fmla="*/ 14 h 741"/>
                  <a:gd name="T110" fmla="*/ 200 w 428"/>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741">
                    <a:moveTo>
                      <a:pt x="230" y="0"/>
                    </a:moveTo>
                    <a:lnTo>
                      <a:pt x="269" y="2"/>
                    </a:lnTo>
                    <a:lnTo>
                      <a:pt x="305" y="10"/>
                    </a:lnTo>
                    <a:lnTo>
                      <a:pt x="337" y="21"/>
                    </a:lnTo>
                    <a:lnTo>
                      <a:pt x="366" y="37"/>
                    </a:lnTo>
                    <a:lnTo>
                      <a:pt x="393" y="57"/>
                    </a:lnTo>
                    <a:lnTo>
                      <a:pt x="415" y="80"/>
                    </a:lnTo>
                    <a:lnTo>
                      <a:pt x="387" y="105"/>
                    </a:lnTo>
                    <a:lnTo>
                      <a:pt x="367" y="83"/>
                    </a:lnTo>
                    <a:lnTo>
                      <a:pt x="346" y="66"/>
                    </a:lnTo>
                    <a:lnTo>
                      <a:pt x="320" y="52"/>
                    </a:lnTo>
                    <a:lnTo>
                      <a:pt x="292" y="42"/>
                    </a:lnTo>
                    <a:lnTo>
                      <a:pt x="262" y="35"/>
                    </a:lnTo>
                    <a:lnTo>
                      <a:pt x="229" y="33"/>
                    </a:lnTo>
                    <a:lnTo>
                      <a:pt x="202" y="34"/>
                    </a:lnTo>
                    <a:lnTo>
                      <a:pt x="176" y="38"/>
                    </a:lnTo>
                    <a:lnTo>
                      <a:pt x="152" y="46"/>
                    </a:lnTo>
                    <a:lnTo>
                      <a:pt x="128" y="57"/>
                    </a:lnTo>
                    <a:lnTo>
                      <a:pt x="106" y="71"/>
                    </a:lnTo>
                    <a:lnTo>
                      <a:pt x="87" y="88"/>
                    </a:lnTo>
                    <a:lnTo>
                      <a:pt x="71" y="107"/>
                    </a:lnTo>
                    <a:lnTo>
                      <a:pt x="58" y="131"/>
                    </a:lnTo>
                    <a:lnTo>
                      <a:pt x="52" y="156"/>
                    </a:lnTo>
                    <a:lnTo>
                      <a:pt x="48" y="186"/>
                    </a:lnTo>
                    <a:lnTo>
                      <a:pt x="51" y="214"/>
                    </a:lnTo>
                    <a:lnTo>
                      <a:pt x="57" y="238"/>
                    </a:lnTo>
                    <a:lnTo>
                      <a:pt x="67" y="259"/>
                    </a:lnTo>
                    <a:lnTo>
                      <a:pt x="82" y="278"/>
                    </a:lnTo>
                    <a:lnTo>
                      <a:pt x="99" y="294"/>
                    </a:lnTo>
                    <a:lnTo>
                      <a:pt x="118" y="307"/>
                    </a:lnTo>
                    <a:lnTo>
                      <a:pt x="139" y="320"/>
                    </a:lnTo>
                    <a:lnTo>
                      <a:pt x="163" y="330"/>
                    </a:lnTo>
                    <a:lnTo>
                      <a:pt x="188" y="340"/>
                    </a:lnTo>
                    <a:lnTo>
                      <a:pt x="212" y="349"/>
                    </a:lnTo>
                    <a:lnTo>
                      <a:pt x="238" y="358"/>
                    </a:lnTo>
                    <a:lnTo>
                      <a:pt x="264" y="368"/>
                    </a:lnTo>
                    <a:lnTo>
                      <a:pt x="290" y="377"/>
                    </a:lnTo>
                    <a:lnTo>
                      <a:pt x="315" y="389"/>
                    </a:lnTo>
                    <a:lnTo>
                      <a:pt x="337" y="400"/>
                    </a:lnTo>
                    <a:lnTo>
                      <a:pt x="358" y="413"/>
                    </a:lnTo>
                    <a:lnTo>
                      <a:pt x="379" y="429"/>
                    </a:lnTo>
                    <a:lnTo>
                      <a:pt x="396" y="446"/>
                    </a:lnTo>
                    <a:lnTo>
                      <a:pt x="409" y="467"/>
                    </a:lnTo>
                    <a:lnTo>
                      <a:pt x="419" y="491"/>
                    </a:lnTo>
                    <a:lnTo>
                      <a:pt x="426" y="518"/>
                    </a:lnTo>
                    <a:lnTo>
                      <a:pt x="428" y="549"/>
                    </a:lnTo>
                    <a:lnTo>
                      <a:pt x="426" y="581"/>
                    </a:lnTo>
                    <a:lnTo>
                      <a:pt x="418" y="612"/>
                    </a:lnTo>
                    <a:lnTo>
                      <a:pt x="407" y="639"/>
                    </a:lnTo>
                    <a:lnTo>
                      <a:pt x="391" y="662"/>
                    </a:lnTo>
                    <a:lnTo>
                      <a:pt x="373" y="684"/>
                    </a:lnTo>
                    <a:lnTo>
                      <a:pt x="351" y="701"/>
                    </a:lnTo>
                    <a:lnTo>
                      <a:pt x="326" y="715"/>
                    </a:lnTo>
                    <a:lnTo>
                      <a:pt x="299" y="727"/>
                    </a:lnTo>
                    <a:lnTo>
                      <a:pt x="271" y="734"/>
                    </a:lnTo>
                    <a:lnTo>
                      <a:pt x="240" y="740"/>
                    </a:lnTo>
                    <a:lnTo>
                      <a:pt x="210" y="741"/>
                    </a:lnTo>
                    <a:lnTo>
                      <a:pt x="169" y="739"/>
                    </a:lnTo>
                    <a:lnTo>
                      <a:pt x="128" y="731"/>
                    </a:lnTo>
                    <a:lnTo>
                      <a:pt x="91" y="719"/>
                    </a:lnTo>
                    <a:lnTo>
                      <a:pt x="57" y="701"/>
                    </a:lnTo>
                    <a:lnTo>
                      <a:pt x="27" y="678"/>
                    </a:lnTo>
                    <a:lnTo>
                      <a:pt x="0" y="651"/>
                    </a:lnTo>
                    <a:lnTo>
                      <a:pt x="25" y="626"/>
                    </a:lnTo>
                    <a:lnTo>
                      <a:pt x="51" y="650"/>
                    </a:lnTo>
                    <a:lnTo>
                      <a:pt x="80" y="670"/>
                    </a:lnTo>
                    <a:lnTo>
                      <a:pt x="109" y="687"/>
                    </a:lnTo>
                    <a:lnTo>
                      <a:pt x="142" y="698"/>
                    </a:lnTo>
                    <a:lnTo>
                      <a:pt x="175" y="705"/>
                    </a:lnTo>
                    <a:lnTo>
                      <a:pt x="210" y="707"/>
                    </a:lnTo>
                    <a:lnTo>
                      <a:pt x="238" y="706"/>
                    </a:lnTo>
                    <a:lnTo>
                      <a:pt x="265" y="701"/>
                    </a:lnTo>
                    <a:lnTo>
                      <a:pt x="290" y="693"/>
                    </a:lnTo>
                    <a:lnTo>
                      <a:pt x="313" y="681"/>
                    </a:lnTo>
                    <a:lnTo>
                      <a:pt x="335" y="667"/>
                    </a:lnTo>
                    <a:lnTo>
                      <a:pt x="354" y="650"/>
                    </a:lnTo>
                    <a:lnTo>
                      <a:pt x="370" y="630"/>
                    </a:lnTo>
                    <a:lnTo>
                      <a:pt x="381" y="606"/>
                    </a:lnTo>
                    <a:lnTo>
                      <a:pt x="388" y="580"/>
                    </a:lnTo>
                    <a:lnTo>
                      <a:pt x="391" y="551"/>
                    </a:lnTo>
                    <a:lnTo>
                      <a:pt x="389" y="523"/>
                    </a:lnTo>
                    <a:lnTo>
                      <a:pt x="382" y="499"/>
                    </a:lnTo>
                    <a:lnTo>
                      <a:pt x="372" y="478"/>
                    </a:lnTo>
                    <a:lnTo>
                      <a:pt x="357" y="460"/>
                    </a:lnTo>
                    <a:lnTo>
                      <a:pt x="340" y="444"/>
                    </a:lnTo>
                    <a:lnTo>
                      <a:pt x="321" y="430"/>
                    </a:lnTo>
                    <a:lnTo>
                      <a:pt x="300" y="419"/>
                    </a:lnTo>
                    <a:lnTo>
                      <a:pt x="276" y="408"/>
                    </a:lnTo>
                    <a:lnTo>
                      <a:pt x="253" y="398"/>
                    </a:lnTo>
                    <a:lnTo>
                      <a:pt x="227" y="389"/>
                    </a:lnTo>
                    <a:lnTo>
                      <a:pt x="201" y="380"/>
                    </a:lnTo>
                    <a:lnTo>
                      <a:pt x="175" y="371"/>
                    </a:lnTo>
                    <a:lnTo>
                      <a:pt x="151" y="360"/>
                    </a:lnTo>
                    <a:lnTo>
                      <a:pt x="126" y="349"/>
                    </a:lnTo>
                    <a:lnTo>
                      <a:pt x="102" y="338"/>
                    </a:lnTo>
                    <a:lnTo>
                      <a:pt x="81" y="324"/>
                    </a:lnTo>
                    <a:lnTo>
                      <a:pt x="62" y="309"/>
                    </a:lnTo>
                    <a:lnTo>
                      <a:pt x="45" y="291"/>
                    </a:lnTo>
                    <a:lnTo>
                      <a:pt x="31" y="269"/>
                    </a:lnTo>
                    <a:lnTo>
                      <a:pt x="20" y="245"/>
                    </a:lnTo>
                    <a:lnTo>
                      <a:pt x="15" y="218"/>
                    </a:lnTo>
                    <a:lnTo>
                      <a:pt x="12" y="187"/>
                    </a:lnTo>
                    <a:lnTo>
                      <a:pt x="15" y="154"/>
                    </a:lnTo>
                    <a:lnTo>
                      <a:pt x="21" y="125"/>
                    </a:lnTo>
                    <a:lnTo>
                      <a:pt x="34" y="99"/>
                    </a:lnTo>
                    <a:lnTo>
                      <a:pt x="49" y="76"/>
                    </a:lnTo>
                    <a:lnTo>
                      <a:pt x="69" y="56"/>
                    </a:lnTo>
                    <a:lnTo>
                      <a:pt x="90" y="39"/>
                    </a:lnTo>
                    <a:lnTo>
                      <a:pt x="115" y="25"/>
                    </a:lnTo>
                    <a:lnTo>
                      <a:pt x="142" y="14"/>
                    </a:lnTo>
                    <a:lnTo>
                      <a:pt x="170" y="7"/>
                    </a:lnTo>
                    <a:lnTo>
                      <a:pt x="200" y="1"/>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0"/>
              <p:cNvSpPr>
                <a:spLocks noEditPoints="1"/>
              </p:cNvSpPr>
              <p:nvPr userDrawn="1"/>
            </p:nvSpPr>
            <p:spPr bwMode="auto">
              <a:xfrm>
                <a:off x="3492501" y="2847976"/>
                <a:ext cx="506413" cy="557213"/>
              </a:xfrm>
              <a:custGeom>
                <a:avLst/>
                <a:gdLst>
                  <a:gd name="T0" fmla="*/ 323 w 640"/>
                  <a:gd name="T1" fmla="*/ 34 h 703"/>
                  <a:gd name="T2" fmla="*/ 137 w 640"/>
                  <a:gd name="T3" fmla="*/ 474 h 703"/>
                  <a:gd name="T4" fmla="*/ 505 w 640"/>
                  <a:gd name="T5" fmla="*/ 474 h 703"/>
                  <a:gd name="T6" fmla="*/ 323 w 640"/>
                  <a:gd name="T7" fmla="*/ 34 h 703"/>
                  <a:gd name="T8" fmla="*/ 304 w 640"/>
                  <a:gd name="T9" fmla="*/ 0 h 703"/>
                  <a:gd name="T10" fmla="*/ 344 w 640"/>
                  <a:gd name="T11" fmla="*/ 0 h 703"/>
                  <a:gd name="T12" fmla="*/ 640 w 640"/>
                  <a:gd name="T13" fmla="*/ 703 h 703"/>
                  <a:gd name="T14" fmla="*/ 599 w 640"/>
                  <a:gd name="T15" fmla="*/ 703 h 703"/>
                  <a:gd name="T16" fmla="*/ 518 w 640"/>
                  <a:gd name="T17" fmla="*/ 507 h 703"/>
                  <a:gd name="T18" fmla="*/ 124 w 640"/>
                  <a:gd name="T19" fmla="*/ 507 h 703"/>
                  <a:gd name="T20" fmla="*/ 41 w 640"/>
                  <a:gd name="T21" fmla="*/ 703 h 703"/>
                  <a:gd name="T22" fmla="*/ 0 w 640"/>
                  <a:gd name="T23" fmla="*/ 703 h 703"/>
                  <a:gd name="T24" fmla="*/ 304 w 640"/>
                  <a:gd name="T25"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3">
                    <a:moveTo>
                      <a:pt x="323" y="34"/>
                    </a:moveTo>
                    <a:lnTo>
                      <a:pt x="137" y="474"/>
                    </a:lnTo>
                    <a:lnTo>
                      <a:pt x="505" y="474"/>
                    </a:lnTo>
                    <a:lnTo>
                      <a:pt x="323" y="34"/>
                    </a:lnTo>
                    <a:close/>
                    <a:moveTo>
                      <a:pt x="304" y="0"/>
                    </a:moveTo>
                    <a:lnTo>
                      <a:pt x="344" y="0"/>
                    </a:lnTo>
                    <a:lnTo>
                      <a:pt x="640" y="703"/>
                    </a:lnTo>
                    <a:lnTo>
                      <a:pt x="599" y="703"/>
                    </a:lnTo>
                    <a:lnTo>
                      <a:pt x="518" y="507"/>
                    </a:lnTo>
                    <a:lnTo>
                      <a:pt x="124" y="507"/>
                    </a:lnTo>
                    <a:lnTo>
                      <a:pt x="41" y="703"/>
                    </a:lnTo>
                    <a:lnTo>
                      <a:pt x="0" y="703"/>
                    </a:lnTo>
                    <a:lnTo>
                      <a:pt x="3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1"/>
              <p:cNvSpPr>
                <a:spLocks/>
              </p:cNvSpPr>
              <p:nvPr userDrawn="1"/>
            </p:nvSpPr>
            <p:spPr bwMode="auto">
              <a:xfrm>
                <a:off x="4048126" y="2832101"/>
                <a:ext cx="339725" cy="588963"/>
              </a:xfrm>
              <a:custGeom>
                <a:avLst/>
                <a:gdLst>
                  <a:gd name="T0" fmla="*/ 269 w 429"/>
                  <a:gd name="T1" fmla="*/ 2 h 741"/>
                  <a:gd name="T2" fmla="*/ 338 w 429"/>
                  <a:gd name="T3" fmla="*/ 21 h 741"/>
                  <a:gd name="T4" fmla="*/ 394 w 429"/>
                  <a:gd name="T5" fmla="*/ 57 h 741"/>
                  <a:gd name="T6" fmla="*/ 387 w 429"/>
                  <a:gd name="T7" fmla="*/ 105 h 741"/>
                  <a:gd name="T8" fmla="*/ 347 w 429"/>
                  <a:gd name="T9" fmla="*/ 66 h 741"/>
                  <a:gd name="T10" fmla="*/ 293 w 429"/>
                  <a:gd name="T11" fmla="*/ 42 h 741"/>
                  <a:gd name="T12" fmla="*/ 230 w 429"/>
                  <a:gd name="T13" fmla="*/ 33 h 741"/>
                  <a:gd name="T14" fmla="*/ 177 w 429"/>
                  <a:gd name="T15" fmla="*/ 38 h 741"/>
                  <a:gd name="T16" fmla="*/ 129 w 429"/>
                  <a:gd name="T17" fmla="*/ 57 h 741"/>
                  <a:gd name="T18" fmla="*/ 87 w 429"/>
                  <a:gd name="T19" fmla="*/ 88 h 741"/>
                  <a:gd name="T20" fmla="*/ 60 w 429"/>
                  <a:gd name="T21" fmla="*/ 131 h 741"/>
                  <a:gd name="T22" fmla="*/ 49 w 429"/>
                  <a:gd name="T23" fmla="*/ 186 h 741"/>
                  <a:gd name="T24" fmla="*/ 58 w 429"/>
                  <a:gd name="T25" fmla="*/ 238 h 741"/>
                  <a:gd name="T26" fmla="*/ 82 w 429"/>
                  <a:gd name="T27" fmla="*/ 278 h 741"/>
                  <a:gd name="T28" fmla="*/ 118 w 429"/>
                  <a:gd name="T29" fmla="*/ 307 h 741"/>
                  <a:gd name="T30" fmla="*/ 163 w 429"/>
                  <a:gd name="T31" fmla="*/ 330 h 741"/>
                  <a:gd name="T32" fmla="*/ 213 w 429"/>
                  <a:gd name="T33" fmla="*/ 349 h 741"/>
                  <a:gd name="T34" fmla="*/ 264 w 429"/>
                  <a:gd name="T35" fmla="*/ 368 h 741"/>
                  <a:gd name="T36" fmla="*/ 315 w 429"/>
                  <a:gd name="T37" fmla="*/ 389 h 741"/>
                  <a:gd name="T38" fmla="*/ 359 w 429"/>
                  <a:gd name="T39" fmla="*/ 413 h 741"/>
                  <a:gd name="T40" fmla="*/ 396 w 429"/>
                  <a:gd name="T41" fmla="*/ 446 h 741"/>
                  <a:gd name="T42" fmla="*/ 420 w 429"/>
                  <a:gd name="T43" fmla="*/ 491 h 741"/>
                  <a:gd name="T44" fmla="*/ 429 w 429"/>
                  <a:gd name="T45" fmla="*/ 549 h 741"/>
                  <a:gd name="T46" fmla="*/ 418 w 429"/>
                  <a:gd name="T47" fmla="*/ 612 h 741"/>
                  <a:gd name="T48" fmla="*/ 391 w 429"/>
                  <a:gd name="T49" fmla="*/ 662 h 741"/>
                  <a:gd name="T50" fmla="*/ 351 w 429"/>
                  <a:gd name="T51" fmla="*/ 701 h 741"/>
                  <a:gd name="T52" fmla="*/ 299 w 429"/>
                  <a:gd name="T53" fmla="*/ 727 h 741"/>
                  <a:gd name="T54" fmla="*/ 241 w 429"/>
                  <a:gd name="T55" fmla="*/ 740 h 741"/>
                  <a:gd name="T56" fmla="*/ 169 w 429"/>
                  <a:gd name="T57" fmla="*/ 739 h 741"/>
                  <a:gd name="T58" fmla="*/ 91 w 429"/>
                  <a:gd name="T59" fmla="*/ 719 h 741"/>
                  <a:gd name="T60" fmla="*/ 27 w 429"/>
                  <a:gd name="T61" fmla="*/ 678 h 741"/>
                  <a:gd name="T62" fmla="*/ 25 w 429"/>
                  <a:gd name="T63" fmla="*/ 626 h 741"/>
                  <a:gd name="T64" fmla="*/ 80 w 429"/>
                  <a:gd name="T65" fmla="*/ 670 h 741"/>
                  <a:gd name="T66" fmla="*/ 142 w 429"/>
                  <a:gd name="T67" fmla="*/ 698 h 741"/>
                  <a:gd name="T68" fmla="*/ 211 w 429"/>
                  <a:gd name="T69" fmla="*/ 707 h 741"/>
                  <a:gd name="T70" fmla="*/ 266 w 429"/>
                  <a:gd name="T71" fmla="*/ 701 h 741"/>
                  <a:gd name="T72" fmla="*/ 314 w 429"/>
                  <a:gd name="T73" fmla="*/ 681 h 741"/>
                  <a:gd name="T74" fmla="*/ 354 w 429"/>
                  <a:gd name="T75" fmla="*/ 650 h 741"/>
                  <a:gd name="T76" fmla="*/ 381 w 429"/>
                  <a:gd name="T77" fmla="*/ 606 h 741"/>
                  <a:gd name="T78" fmla="*/ 391 w 429"/>
                  <a:gd name="T79" fmla="*/ 551 h 741"/>
                  <a:gd name="T80" fmla="*/ 382 w 429"/>
                  <a:gd name="T81" fmla="*/ 499 h 741"/>
                  <a:gd name="T82" fmla="*/ 358 w 429"/>
                  <a:gd name="T83" fmla="*/ 460 h 741"/>
                  <a:gd name="T84" fmla="*/ 322 w 429"/>
                  <a:gd name="T85" fmla="*/ 430 h 741"/>
                  <a:gd name="T86" fmla="*/ 277 w 429"/>
                  <a:gd name="T87" fmla="*/ 408 h 741"/>
                  <a:gd name="T88" fmla="*/ 227 w 429"/>
                  <a:gd name="T89" fmla="*/ 389 h 741"/>
                  <a:gd name="T90" fmla="*/ 176 w 429"/>
                  <a:gd name="T91" fmla="*/ 371 h 741"/>
                  <a:gd name="T92" fmla="*/ 126 w 429"/>
                  <a:gd name="T93" fmla="*/ 349 h 741"/>
                  <a:gd name="T94" fmla="*/ 81 w 429"/>
                  <a:gd name="T95" fmla="*/ 324 h 741"/>
                  <a:gd name="T96" fmla="*/ 45 w 429"/>
                  <a:gd name="T97" fmla="*/ 291 h 741"/>
                  <a:gd name="T98" fmla="*/ 21 w 429"/>
                  <a:gd name="T99" fmla="*/ 245 h 741"/>
                  <a:gd name="T100" fmla="*/ 13 w 429"/>
                  <a:gd name="T101" fmla="*/ 187 h 741"/>
                  <a:gd name="T102" fmla="*/ 22 w 429"/>
                  <a:gd name="T103" fmla="*/ 125 h 741"/>
                  <a:gd name="T104" fmla="*/ 50 w 429"/>
                  <a:gd name="T105" fmla="*/ 76 h 741"/>
                  <a:gd name="T106" fmla="*/ 90 w 429"/>
                  <a:gd name="T107" fmla="*/ 39 h 741"/>
                  <a:gd name="T108" fmla="*/ 142 w 429"/>
                  <a:gd name="T109" fmla="*/ 14 h 741"/>
                  <a:gd name="T110" fmla="*/ 200 w 429"/>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741">
                    <a:moveTo>
                      <a:pt x="231" y="0"/>
                    </a:moveTo>
                    <a:lnTo>
                      <a:pt x="269" y="2"/>
                    </a:lnTo>
                    <a:lnTo>
                      <a:pt x="305" y="10"/>
                    </a:lnTo>
                    <a:lnTo>
                      <a:pt x="338" y="21"/>
                    </a:lnTo>
                    <a:lnTo>
                      <a:pt x="367" y="37"/>
                    </a:lnTo>
                    <a:lnTo>
                      <a:pt x="394" y="57"/>
                    </a:lnTo>
                    <a:lnTo>
                      <a:pt x="415" y="80"/>
                    </a:lnTo>
                    <a:lnTo>
                      <a:pt x="387" y="105"/>
                    </a:lnTo>
                    <a:lnTo>
                      <a:pt x="368" y="83"/>
                    </a:lnTo>
                    <a:lnTo>
                      <a:pt x="347" y="66"/>
                    </a:lnTo>
                    <a:lnTo>
                      <a:pt x="321" y="52"/>
                    </a:lnTo>
                    <a:lnTo>
                      <a:pt x="293" y="42"/>
                    </a:lnTo>
                    <a:lnTo>
                      <a:pt x="262" y="35"/>
                    </a:lnTo>
                    <a:lnTo>
                      <a:pt x="230" y="33"/>
                    </a:lnTo>
                    <a:lnTo>
                      <a:pt x="203" y="34"/>
                    </a:lnTo>
                    <a:lnTo>
                      <a:pt x="177" y="38"/>
                    </a:lnTo>
                    <a:lnTo>
                      <a:pt x="152" y="46"/>
                    </a:lnTo>
                    <a:lnTo>
                      <a:pt x="129" y="57"/>
                    </a:lnTo>
                    <a:lnTo>
                      <a:pt x="106" y="71"/>
                    </a:lnTo>
                    <a:lnTo>
                      <a:pt x="87" y="88"/>
                    </a:lnTo>
                    <a:lnTo>
                      <a:pt x="71" y="107"/>
                    </a:lnTo>
                    <a:lnTo>
                      <a:pt x="60" y="131"/>
                    </a:lnTo>
                    <a:lnTo>
                      <a:pt x="52" y="156"/>
                    </a:lnTo>
                    <a:lnTo>
                      <a:pt x="49" y="186"/>
                    </a:lnTo>
                    <a:lnTo>
                      <a:pt x="51" y="214"/>
                    </a:lnTo>
                    <a:lnTo>
                      <a:pt x="58" y="238"/>
                    </a:lnTo>
                    <a:lnTo>
                      <a:pt x="68" y="259"/>
                    </a:lnTo>
                    <a:lnTo>
                      <a:pt x="82" y="278"/>
                    </a:lnTo>
                    <a:lnTo>
                      <a:pt x="99" y="294"/>
                    </a:lnTo>
                    <a:lnTo>
                      <a:pt x="118" y="307"/>
                    </a:lnTo>
                    <a:lnTo>
                      <a:pt x="140" y="320"/>
                    </a:lnTo>
                    <a:lnTo>
                      <a:pt x="163" y="330"/>
                    </a:lnTo>
                    <a:lnTo>
                      <a:pt x="188" y="340"/>
                    </a:lnTo>
                    <a:lnTo>
                      <a:pt x="213" y="349"/>
                    </a:lnTo>
                    <a:lnTo>
                      <a:pt x="239" y="358"/>
                    </a:lnTo>
                    <a:lnTo>
                      <a:pt x="264" y="368"/>
                    </a:lnTo>
                    <a:lnTo>
                      <a:pt x="290" y="377"/>
                    </a:lnTo>
                    <a:lnTo>
                      <a:pt x="315" y="389"/>
                    </a:lnTo>
                    <a:lnTo>
                      <a:pt x="338" y="400"/>
                    </a:lnTo>
                    <a:lnTo>
                      <a:pt x="359" y="413"/>
                    </a:lnTo>
                    <a:lnTo>
                      <a:pt x="379" y="429"/>
                    </a:lnTo>
                    <a:lnTo>
                      <a:pt x="396" y="446"/>
                    </a:lnTo>
                    <a:lnTo>
                      <a:pt x="409" y="467"/>
                    </a:lnTo>
                    <a:lnTo>
                      <a:pt x="420" y="491"/>
                    </a:lnTo>
                    <a:lnTo>
                      <a:pt x="426" y="518"/>
                    </a:lnTo>
                    <a:lnTo>
                      <a:pt x="429" y="549"/>
                    </a:lnTo>
                    <a:lnTo>
                      <a:pt x="426" y="581"/>
                    </a:lnTo>
                    <a:lnTo>
                      <a:pt x="418" y="612"/>
                    </a:lnTo>
                    <a:lnTo>
                      <a:pt x="407" y="639"/>
                    </a:lnTo>
                    <a:lnTo>
                      <a:pt x="391" y="662"/>
                    </a:lnTo>
                    <a:lnTo>
                      <a:pt x="373" y="684"/>
                    </a:lnTo>
                    <a:lnTo>
                      <a:pt x="351" y="701"/>
                    </a:lnTo>
                    <a:lnTo>
                      <a:pt x="326" y="715"/>
                    </a:lnTo>
                    <a:lnTo>
                      <a:pt x="299" y="727"/>
                    </a:lnTo>
                    <a:lnTo>
                      <a:pt x="271" y="734"/>
                    </a:lnTo>
                    <a:lnTo>
                      <a:pt x="241" y="740"/>
                    </a:lnTo>
                    <a:lnTo>
                      <a:pt x="211" y="741"/>
                    </a:lnTo>
                    <a:lnTo>
                      <a:pt x="169" y="739"/>
                    </a:lnTo>
                    <a:lnTo>
                      <a:pt x="129" y="731"/>
                    </a:lnTo>
                    <a:lnTo>
                      <a:pt x="91" y="719"/>
                    </a:lnTo>
                    <a:lnTo>
                      <a:pt x="58" y="701"/>
                    </a:lnTo>
                    <a:lnTo>
                      <a:pt x="27" y="678"/>
                    </a:lnTo>
                    <a:lnTo>
                      <a:pt x="0" y="651"/>
                    </a:lnTo>
                    <a:lnTo>
                      <a:pt x="25" y="626"/>
                    </a:lnTo>
                    <a:lnTo>
                      <a:pt x="51" y="650"/>
                    </a:lnTo>
                    <a:lnTo>
                      <a:pt x="80" y="670"/>
                    </a:lnTo>
                    <a:lnTo>
                      <a:pt x="109" y="687"/>
                    </a:lnTo>
                    <a:lnTo>
                      <a:pt x="142" y="698"/>
                    </a:lnTo>
                    <a:lnTo>
                      <a:pt x="176" y="705"/>
                    </a:lnTo>
                    <a:lnTo>
                      <a:pt x="211" y="707"/>
                    </a:lnTo>
                    <a:lnTo>
                      <a:pt x="239" y="706"/>
                    </a:lnTo>
                    <a:lnTo>
                      <a:pt x="266" y="701"/>
                    </a:lnTo>
                    <a:lnTo>
                      <a:pt x="290" y="693"/>
                    </a:lnTo>
                    <a:lnTo>
                      <a:pt x="314" y="681"/>
                    </a:lnTo>
                    <a:lnTo>
                      <a:pt x="335" y="667"/>
                    </a:lnTo>
                    <a:lnTo>
                      <a:pt x="354" y="650"/>
                    </a:lnTo>
                    <a:lnTo>
                      <a:pt x="370" y="630"/>
                    </a:lnTo>
                    <a:lnTo>
                      <a:pt x="381" y="606"/>
                    </a:lnTo>
                    <a:lnTo>
                      <a:pt x="388" y="580"/>
                    </a:lnTo>
                    <a:lnTo>
                      <a:pt x="391" y="551"/>
                    </a:lnTo>
                    <a:lnTo>
                      <a:pt x="389" y="523"/>
                    </a:lnTo>
                    <a:lnTo>
                      <a:pt x="382" y="499"/>
                    </a:lnTo>
                    <a:lnTo>
                      <a:pt x="372" y="478"/>
                    </a:lnTo>
                    <a:lnTo>
                      <a:pt x="358" y="460"/>
                    </a:lnTo>
                    <a:lnTo>
                      <a:pt x="341" y="444"/>
                    </a:lnTo>
                    <a:lnTo>
                      <a:pt x="322" y="430"/>
                    </a:lnTo>
                    <a:lnTo>
                      <a:pt x="300" y="419"/>
                    </a:lnTo>
                    <a:lnTo>
                      <a:pt x="277" y="408"/>
                    </a:lnTo>
                    <a:lnTo>
                      <a:pt x="253" y="398"/>
                    </a:lnTo>
                    <a:lnTo>
                      <a:pt x="227" y="389"/>
                    </a:lnTo>
                    <a:lnTo>
                      <a:pt x="202" y="380"/>
                    </a:lnTo>
                    <a:lnTo>
                      <a:pt x="176" y="371"/>
                    </a:lnTo>
                    <a:lnTo>
                      <a:pt x="151" y="360"/>
                    </a:lnTo>
                    <a:lnTo>
                      <a:pt x="126" y="349"/>
                    </a:lnTo>
                    <a:lnTo>
                      <a:pt x="103" y="338"/>
                    </a:lnTo>
                    <a:lnTo>
                      <a:pt x="81" y="324"/>
                    </a:lnTo>
                    <a:lnTo>
                      <a:pt x="62" y="309"/>
                    </a:lnTo>
                    <a:lnTo>
                      <a:pt x="45" y="291"/>
                    </a:lnTo>
                    <a:lnTo>
                      <a:pt x="32" y="269"/>
                    </a:lnTo>
                    <a:lnTo>
                      <a:pt x="21" y="245"/>
                    </a:lnTo>
                    <a:lnTo>
                      <a:pt x="15" y="218"/>
                    </a:lnTo>
                    <a:lnTo>
                      <a:pt x="13" y="187"/>
                    </a:lnTo>
                    <a:lnTo>
                      <a:pt x="15" y="154"/>
                    </a:lnTo>
                    <a:lnTo>
                      <a:pt x="22" y="125"/>
                    </a:lnTo>
                    <a:lnTo>
                      <a:pt x="34" y="99"/>
                    </a:lnTo>
                    <a:lnTo>
                      <a:pt x="50" y="76"/>
                    </a:lnTo>
                    <a:lnTo>
                      <a:pt x="69" y="56"/>
                    </a:lnTo>
                    <a:lnTo>
                      <a:pt x="90" y="39"/>
                    </a:lnTo>
                    <a:lnTo>
                      <a:pt x="115" y="25"/>
                    </a:lnTo>
                    <a:lnTo>
                      <a:pt x="142" y="14"/>
                    </a:lnTo>
                    <a:lnTo>
                      <a:pt x="170" y="7"/>
                    </a:lnTo>
                    <a:lnTo>
                      <a:pt x="200" y="1"/>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2"/>
              <p:cNvSpPr>
                <a:spLocks noEditPoints="1"/>
              </p:cNvSpPr>
              <p:nvPr userDrawn="1"/>
            </p:nvSpPr>
            <p:spPr bwMode="auto">
              <a:xfrm>
                <a:off x="4421188" y="2836863"/>
                <a:ext cx="66675" cy="65088"/>
              </a:xfrm>
              <a:custGeom>
                <a:avLst/>
                <a:gdLst>
                  <a:gd name="T0" fmla="*/ 33 w 84"/>
                  <a:gd name="T1" fmla="*/ 41 h 84"/>
                  <a:gd name="T2" fmla="*/ 44 w 84"/>
                  <a:gd name="T3" fmla="*/ 41 h 84"/>
                  <a:gd name="T4" fmla="*/ 50 w 84"/>
                  <a:gd name="T5" fmla="*/ 39 h 84"/>
                  <a:gd name="T6" fmla="*/ 53 w 84"/>
                  <a:gd name="T7" fmla="*/ 35 h 84"/>
                  <a:gd name="T8" fmla="*/ 53 w 84"/>
                  <a:gd name="T9" fmla="*/ 29 h 84"/>
                  <a:gd name="T10" fmla="*/ 51 w 84"/>
                  <a:gd name="T11" fmla="*/ 25 h 84"/>
                  <a:gd name="T12" fmla="*/ 45 w 84"/>
                  <a:gd name="T13" fmla="*/ 23 h 84"/>
                  <a:gd name="T14" fmla="*/ 33 w 84"/>
                  <a:gd name="T15" fmla="*/ 23 h 84"/>
                  <a:gd name="T16" fmla="*/ 43 w 84"/>
                  <a:gd name="T17" fmla="*/ 19 h 84"/>
                  <a:gd name="T18" fmla="*/ 52 w 84"/>
                  <a:gd name="T19" fmla="*/ 20 h 84"/>
                  <a:gd name="T20" fmla="*/ 57 w 84"/>
                  <a:gd name="T21" fmla="*/ 24 h 84"/>
                  <a:gd name="T22" fmla="*/ 59 w 84"/>
                  <a:gd name="T23" fmla="*/ 32 h 84"/>
                  <a:gd name="T24" fmla="*/ 56 w 84"/>
                  <a:gd name="T25" fmla="*/ 40 h 84"/>
                  <a:gd name="T26" fmla="*/ 51 w 84"/>
                  <a:gd name="T27" fmla="*/ 44 h 84"/>
                  <a:gd name="T28" fmla="*/ 61 w 84"/>
                  <a:gd name="T29" fmla="*/ 66 h 84"/>
                  <a:gd name="T30" fmla="*/ 42 w 84"/>
                  <a:gd name="T31" fmla="*/ 46 h 84"/>
                  <a:gd name="T32" fmla="*/ 33 w 84"/>
                  <a:gd name="T33" fmla="*/ 66 h 84"/>
                  <a:gd name="T34" fmla="*/ 27 w 84"/>
                  <a:gd name="T35" fmla="*/ 19 h 84"/>
                  <a:gd name="T36" fmla="*/ 27 w 84"/>
                  <a:gd name="T37" fmla="*/ 8 h 84"/>
                  <a:gd name="T38" fmla="*/ 8 w 84"/>
                  <a:gd name="T39" fmla="*/ 28 h 84"/>
                  <a:gd name="T40" fmla="*/ 8 w 84"/>
                  <a:gd name="T41" fmla="*/ 57 h 84"/>
                  <a:gd name="T42" fmla="*/ 27 w 84"/>
                  <a:gd name="T43" fmla="*/ 77 h 84"/>
                  <a:gd name="T44" fmla="*/ 56 w 84"/>
                  <a:gd name="T45" fmla="*/ 77 h 84"/>
                  <a:gd name="T46" fmla="*/ 77 w 84"/>
                  <a:gd name="T47" fmla="*/ 57 h 84"/>
                  <a:gd name="T48" fmla="*/ 77 w 84"/>
                  <a:gd name="T49" fmla="*/ 28 h 84"/>
                  <a:gd name="T50" fmla="*/ 56 w 84"/>
                  <a:gd name="T51" fmla="*/ 8 h 84"/>
                  <a:gd name="T52" fmla="*/ 42 w 84"/>
                  <a:gd name="T53" fmla="*/ 0 h 84"/>
                  <a:gd name="T54" fmla="*/ 72 w 84"/>
                  <a:gd name="T55" fmla="*/ 13 h 84"/>
                  <a:gd name="T56" fmla="*/ 84 w 84"/>
                  <a:gd name="T57" fmla="*/ 42 h 84"/>
                  <a:gd name="T58" fmla="*/ 72 w 84"/>
                  <a:gd name="T59" fmla="*/ 73 h 84"/>
                  <a:gd name="T60" fmla="*/ 42 w 84"/>
                  <a:gd name="T61" fmla="*/ 84 h 84"/>
                  <a:gd name="T62" fmla="*/ 17 w 84"/>
                  <a:gd name="T63" fmla="*/ 76 h 84"/>
                  <a:gd name="T64" fmla="*/ 2 w 84"/>
                  <a:gd name="T65" fmla="*/ 56 h 84"/>
                  <a:gd name="T66" fmla="*/ 3 w 84"/>
                  <a:gd name="T67" fmla="*/ 26 h 84"/>
                  <a:gd name="T68" fmla="*/ 26 w 84"/>
                  <a:gd name="T6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4">
                    <a:moveTo>
                      <a:pt x="33" y="23"/>
                    </a:moveTo>
                    <a:lnTo>
                      <a:pt x="33" y="41"/>
                    </a:lnTo>
                    <a:lnTo>
                      <a:pt x="41" y="41"/>
                    </a:lnTo>
                    <a:lnTo>
                      <a:pt x="44" y="41"/>
                    </a:lnTo>
                    <a:lnTo>
                      <a:pt x="47" y="40"/>
                    </a:lnTo>
                    <a:lnTo>
                      <a:pt x="50" y="39"/>
                    </a:lnTo>
                    <a:lnTo>
                      <a:pt x="52" y="38"/>
                    </a:lnTo>
                    <a:lnTo>
                      <a:pt x="53" y="35"/>
                    </a:lnTo>
                    <a:lnTo>
                      <a:pt x="54" y="32"/>
                    </a:lnTo>
                    <a:lnTo>
                      <a:pt x="53" y="29"/>
                    </a:lnTo>
                    <a:lnTo>
                      <a:pt x="52" y="26"/>
                    </a:lnTo>
                    <a:lnTo>
                      <a:pt x="51" y="25"/>
                    </a:lnTo>
                    <a:lnTo>
                      <a:pt x="48" y="24"/>
                    </a:lnTo>
                    <a:lnTo>
                      <a:pt x="45" y="23"/>
                    </a:lnTo>
                    <a:lnTo>
                      <a:pt x="43" y="23"/>
                    </a:lnTo>
                    <a:lnTo>
                      <a:pt x="33" y="23"/>
                    </a:lnTo>
                    <a:close/>
                    <a:moveTo>
                      <a:pt x="27" y="19"/>
                    </a:moveTo>
                    <a:lnTo>
                      <a:pt x="43" y="19"/>
                    </a:lnTo>
                    <a:lnTo>
                      <a:pt x="47" y="20"/>
                    </a:lnTo>
                    <a:lnTo>
                      <a:pt x="52" y="20"/>
                    </a:lnTo>
                    <a:lnTo>
                      <a:pt x="54" y="22"/>
                    </a:lnTo>
                    <a:lnTo>
                      <a:pt x="57" y="24"/>
                    </a:lnTo>
                    <a:lnTo>
                      <a:pt x="59" y="28"/>
                    </a:lnTo>
                    <a:lnTo>
                      <a:pt x="59" y="32"/>
                    </a:lnTo>
                    <a:lnTo>
                      <a:pt x="59" y="37"/>
                    </a:lnTo>
                    <a:lnTo>
                      <a:pt x="56" y="40"/>
                    </a:lnTo>
                    <a:lnTo>
                      <a:pt x="54" y="42"/>
                    </a:lnTo>
                    <a:lnTo>
                      <a:pt x="51" y="44"/>
                    </a:lnTo>
                    <a:lnTo>
                      <a:pt x="47" y="44"/>
                    </a:lnTo>
                    <a:lnTo>
                      <a:pt x="61" y="66"/>
                    </a:lnTo>
                    <a:lnTo>
                      <a:pt x="54" y="66"/>
                    </a:lnTo>
                    <a:lnTo>
                      <a:pt x="42" y="46"/>
                    </a:lnTo>
                    <a:lnTo>
                      <a:pt x="33" y="46"/>
                    </a:lnTo>
                    <a:lnTo>
                      <a:pt x="33" y="66"/>
                    </a:lnTo>
                    <a:lnTo>
                      <a:pt x="27" y="66"/>
                    </a:lnTo>
                    <a:lnTo>
                      <a:pt x="27" y="19"/>
                    </a:lnTo>
                    <a:close/>
                    <a:moveTo>
                      <a:pt x="42" y="5"/>
                    </a:moveTo>
                    <a:lnTo>
                      <a:pt x="27" y="8"/>
                    </a:lnTo>
                    <a:lnTo>
                      <a:pt x="16" y="16"/>
                    </a:lnTo>
                    <a:lnTo>
                      <a:pt x="8" y="28"/>
                    </a:lnTo>
                    <a:lnTo>
                      <a:pt x="5" y="42"/>
                    </a:lnTo>
                    <a:lnTo>
                      <a:pt x="8" y="57"/>
                    </a:lnTo>
                    <a:lnTo>
                      <a:pt x="16" y="69"/>
                    </a:lnTo>
                    <a:lnTo>
                      <a:pt x="27" y="77"/>
                    </a:lnTo>
                    <a:lnTo>
                      <a:pt x="42" y="80"/>
                    </a:lnTo>
                    <a:lnTo>
                      <a:pt x="56" y="77"/>
                    </a:lnTo>
                    <a:lnTo>
                      <a:pt x="69" y="69"/>
                    </a:lnTo>
                    <a:lnTo>
                      <a:pt x="77" y="57"/>
                    </a:lnTo>
                    <a:lnTo>
                      <a:pt x="80" y="42"/>
                    </a:lnTo>
                    <a:lnTo>
                      <a:pt x="77" y="28"/>
                    </a:lnTo>
                    <a:lnTo>
                      <a:pt x="69" y="16"/>
                    </a:lnTo>
                    <a:lnTo>
                      <a:pt x="56" y="8"/>
                    </a:lnTo>
                    <a:lnTo>
                      <a:pt x="42" y="5"/>
                    </a:lnTo>
                    <a:close/>
                    <a:moveTo>
                      <a:pt x="42" y="0"/>
                    </a:moveTo>
                    <a:lnTo>
                      <a:pt x="59" y="4"/>
                    </a:lnTo>
                    <a:lnTo>
                      <a:pt x="72" y="13"/>
                    </a:lnTo>
                    <a:lnTo>
                      <a:pt x="81" y="26"/>
                    </a:lnTo>
                    <a:lnTo>
                      <a:pt x="84" y="42"/>
                    </a:lnTo>
                    <a:lnTo>
                      <a:pt x="81" y="59"/>
                    </a:lnTo>
                    <a:lnTo>
                      <a:pt x="72" y="73"/>
                    </a:lnTo>
                    <a:lnTo>
                      <a:pt x="59" y="82"/>
                    </a:lnTo>
                    <a:lnTo>
                      <a:pt x="42" y="84"/>
                    </a:lnTo>
                    <a:lnTo>
                      <a:pt x="29" y="83"/>
                    </a:lnTo>
                    <a:lnTo>
                      <a:pt x="17" y="76"/>
                    </a:lnTo>
                    <a:lnTo>
                      <a:pt x="8" y="67"/>
                    </a:lnTo>
                    <a:lnTo>
                      <a:pt x="2" y="56"/>
                    </a:lnTo>
                    <a:lnTo>
                      <a:pt x="0" y="42"/>
                    </a:lnTo>
                    <a:lnTo>
                      <a:pt x="3" y="26"/>
                    </a:lnTo>
                    <a:lnTo>
                      <a:pt x="12" y="13"/>
                    </a:lnTo>
                    <a:lnTo>
                      <a:pt x="26"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3"/>
              <p:cNvSpPr>
                <a:spLocks/>
              </p:cNvSpPr>
              <p:nvPr userDrawn="1"/>
            </p:nvSpPr>
            <p:spPr bwMode="auto">
              <a:xfrm>
                <a:off x="4649788" y="2847976"/>
                <a:ext cx="460375" cy="557213"/>
              </a:xfrm>
              <a:custGeom>
                <a:avLst/>
                <a:gdLst>
                  <a:gd name="T0" fmla="*/ 0 w 580"/>
                  <a:gd name="T1" fmla="*/ 0 h 703"/>
                  <a:gd name="T2" fmla="*/ 40 w 580"/>
                  <a:gd name="T3" fmla="*/ 0 h 703"/>
                  <a:gd name="T4" fmla="*/ 288 w 580"/>
                  <a:gd name="T5" fmla="*/ 660 h 703"/>
                  <a:gd name="T6" fmla="*/ 290 w 580"/>
                  <a:gd name="T7" fmla="*/ 660 h 703"/>
                  <a:gd name="T8" fmla="*/ 540 w 580"/>
                  <a:gd name="T9" fmla="*/ 0 h 703"/>
                  <a:gd name="T10" fmla="*/ 580 w 580"/>
                  <a:gd name="T11" fmla="*/ 0 h 703"/>
                  <a:gd name="T12" fmla="*/ 312 w 580"/>
                  <a:gd name="T13" fmla="*/ 703 h 703"/>
                  <a:gd name="T14" fmla="*/ 265 w 580"/>
                  <a:gd name="T15" fmla="*/ 703 h 703"/>
                  <a:gd name="T16" fmla="*/ 0 w 580"/>
                  <a:gd name="T1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03">
                    <a:moveTo>
                      <a:pt x="0" y="0"/>
                    </a:moveTo>
                    <a:lnTo>
                      <a:pt x="40" y="0"/>
                    </a:lnTo>
                    <a:lnTo>
                      <a:pt x="288" y="660"/>
                    </a:lnTo>
                    <a:lnTo>
                      <a:pt x="290" y="660"/>
                    </a:lnTo>
                    <a:lnTo>
                      <a:pt x="540" y="0"/>
                    </a:lnTo>
                    <a:lnTo>
                      <a:pt x="580" y="0"/>
                    </a:lnTo>
                    <a:lnTo>
                      <a:pt x="312" y="703"/>
                    </a:lnTo>
                    <a:lnTo>
                      <a:pt x="265" y="7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4"/>
              <p:cNvSpPr>
                <a:spLocks noEditPoints="1"/>
              </p:cNvSpPr>
              <p:nvPr userDrawn="1"/>
            </p:nvSpPr>
            <p:spPr bwMode="auto">
              <a:xfrm>
                <a:off x="5157788" y="2862263"/>
                <a:ext cx="47625" cy="542925"/>
              </a:xfrm>
              <a:custGeom>
                <a:avLst/>
                <a:gdLst>
                  <a:gd name="T0" fmla="*/ 14 w 61"/>
                  <a:gd name="T1" fmla="*/ 225 h 684"/>
                  <a:gd name="T2" fmla="*/ 48 w 61"/>
                  <a:gd name="T3" fmla="*/ 225 h 684"/>
                  <a:gd name="T4" fmla="*/ 48 w 61"/>
                  <a:gd name="T5" fmla="*/ 684 h 684"/>
                  <a:gd name="T6" fmla="*/ 14 w 61"/>
                  <a:gd name="T7" fmla="*/ 684 h 684"/>
                  <a:gd name="T8" fmla="*/ 14 w 61"/>
                  <a:gd name="T9" fmla="*/ 225 h 684"/>
                  <a:gd name="T10" fmla="*/ 30 w 61"/>
                  <a:gd name="T11" fmla="*/ 0 h 684"/>
                  <a:gd name="T12" fmla="*/ 42 w 61"/>
                  <a:gd name="T13" fmla="*/ 4 h 684"/>
                  <a:gd name="T14" fmla="*/ 52 w 61"/>
                  <a:gd name="T15" fmla="*/ 10 h 684"/>
                  <a:gd name="T16" fmla="*/ 59 w 61"/>
                  <a:gd name="T17" fmla="*/ 20 h 684"/>
                  <a:gd name="T18" fmla="*/ 61 w 61"/>
                  <a:gd name="T19" fmla="*/ 33 h 684"/>
                  <a:gd name="T20" fmla="*/ 59 w 61"/>
                  <a:gd name="T21" fmla="*/ 46 h 684"/>
                  <a:gd name="T22" fmla="*/ 52 w 61"/>
                  <a:gd name="T23" fmla="*/ 56 h 684"/>
                  <a:gd name="T24" fmla="*/ 42 w 61"/>
                  <a:gd name="T25" fmla="*/ 63 h 684"/>
                  <a:gd name="T26" fmla="*/ 30 w 61"/>
                  <a:gd name="T27" fmla="*/ 66 h 684"/>
                  <a:gd name="T28" fmla="*/ 19 w 61"/>
                  <a:gd name="T29" fmla="*/ 63 h 684"/>
                  <a:gd name="T30" fmla="*/ 9 w 61"/>
                  <a:gd name="T31" fmla="*/ 56 h 684"/>
                  <a:gd name="T32" fmla="*/ 2 w 61"/>
                  <a:gd name="T33" fmla="*/ 46 h 684"/>
                  <a:gd name="T34" fmla="*/ 0 w 61"/>
                  <a:gd name="T35" fmla="*/ 33 h 684"/>
                  <a:gd name="T36" fmla="*/ 2 w 61"/>
                  <a:gd name="T37" fmla="*/ 20 h 684"/>
                  <a:gd name="T38" fmla="*/ 9 w 61"/>
                  <a:gd name="T39" fmla="*/ 10 h 684"/>
                  <a:gd name="T40" fmla="*/ 19 w 61"/>
                  <a:gd name="T41" fmla="*/ 4 h 684"/>
                  <a:gd name="T42" fmla="*/ 30 w 61"/>
                  <a:gd name="T4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84">
                    <a:moveTo>
                      <a:pt x="14" y="225"/>
                    </a:moveTo>
                    <a:lnTo>
                      <a:pt x="48" y="225"/>
                    </a:lnTo>
                    <a:lnTo>
                      <a:pt x="48" y="684"/>
                    </a:lnTo>
                    <a:lnTo>
                      <a:pt x="14" y="684"/>
                    </a:lnTo>
                    <a:lnTo>
                      <a:pt x="14" y="225"/>
                    </a:lnTo>
                    <a:close/>
                    <a:moveTo>
                      <a:pt x="30" y="0"/>
                    </a:moveTo>
                    <a:lnTo>
                      <a:pt x="42" y="4"/>
                    </a:lnTo>
                    <a:lnTo>
                      <a:pt x="52" y="10"/>
                    </a:lnTo>
                    <a:lnTo>
                      <a:pt x="59" y="20"/>
                    </a:lnTo>
                    <a:lnTo>
                      <a:pt x="61" y="33"/>
                    </a:lnTo>
                    <a:lnTo>
                      <a:pt x="59" y="46"/>
                    </a:lnTo>
                    <a:lnTo>
                      <a:pt x="52" y="56"/>
                    </a:lnTo>
                    <a:lnTo>
                      <a:pt x="42" y="63"/>
                    </a:lnTo>
                    <a:lnTo>
                      <a:pt x="30" y="66"/>
                    </a:lnTo>
                    <a:lnTo>
                      <a:pt x="19" y="63"/>
                    </a:lnTo>
                    <a:lnTo>
                      <a:pt x="9" y="56"/>
                    </a:lnTo>
                    <a:lnTo>
                      <a:pt x="2" y="46"/>
                    </a:lnTo>
                    <a:lnTo>
                      <a:pt x="0" y="33"/>
                    </a:lnTo>
                    <a:lnTo>
                      <a:pt x="2" y="20"/>
                    </a:lnTo>
                    <a:lnTo>
                      <a:pt x="9" y="10"/>
                    </a:lnTo>
                    <a:lnTo>
                      <a:pt x="19"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5"/>
              <p:cNvSpPr>
                <a:spLocks/>
              </p:cNvSpPr>
              <p:nvPr userDrawn="1"/>
            </p:nvSpPr>
            <p:spPr bwMode="auto">
              <a:xfrm>
                <a:off x="5289551" y="3041651"/>
                <a:ext cx="317500" cy="554038"/>
              </a:xfrm>
              <a:custGeom>
                <a:avLst/>
                <a:gdLst>
                  <a:gd name="T0" fmla="*/ 0 w 400"/>
                  <a:gd name="T1" fmla="*/ 0 h 699"/>
                  <a:gd name="T2" fmla="*/ 39 w 400"/>
                  <a:gd name="T3" fmla="*/ 0 h 699"/>
                  <a:gd name="T4" fmla="*/ 204 w 400"/>
                  <a:gd name="T5" fmla="*/ 429 h 699"/>
                  <a:gd name="T6" fmla="*/ 360 w 400"/>
                  <a:gd name="T7" fmla="*/ 0 h 699"/>
                  <a:gd name="T8" fmla="*/ 400 w 400"/>
                  <a:gd name="T9" fmla="*/ 0 h 699"/>
                  <a:gd name="T10" fmla="*/ 171 w 400"/>
                  <a:gd name="T11" fmla="*/ 601 h 699"/>
                  <a:gd name="T12" fmla="*/ 160 w 400"/>
                  <a:gd name="T13" fmla="*/ 626 h 699"/>
                  <a:gd name="T14" fmla="*/ 148 w 400"/>
                  <a:gd name="T15" fmla="*/ 647 h 699"/>
                  <a:gd name="T16" fmla="*/ 133 w 400"/>
                  <a:gd name="T17" fmla="*/ 665 h 699"/>
                  <a:gd name="T18" fmla="*/ 118 w 400"/>
                  <a:gd name="T19" fmla="*/ 680 h 699"/>
                  <a:gd name="T20" fmla="*/ 97 w 400"/>
                  <a:gd name="T21" fmla="*/ 690 h 699"/>
                  <a:gd name="T22" fmla="*/ 76 w 400"/>
                  <a:gd name="T23" fmla="*/ 697 h 699"/>
                  <a:gd name="T24" fmla="*/ 50 w 400"/>
                  <a:gd name="T25" fmla="*/ 699 h 699"/>
                  <a:gd name="T26" fmla="*/ 34 w 400"/>
                  <a:gd name="T27" fmla="*/ 698 h 699"/>
                  <a:gd name="T28" fmla="*/ 19 w 400"/>
                  <a:gd name="T29" fmla="*/ 697 h 699"/>
                  <a:gd name="T30" fmla="*/ 4 w 400"/>
                  <a:gd name="T31" fmla="*/ 693 h 699"/>
                  <a:gd name="T32" fmla="*/ 10 w 400"/>
                  <a:gd name="T33" fmla="*/ 661 h 699"/>
                  <a:gd name="T34" fmla="*/ 29 w 400"/>
                  <a:gd name="T35" fmla="*/ 665 h 699"/>
                  <a:gd name="T36" fmla="*/ 50 w 400"/>
                  <a:gd name="T37" fmla="*/ 667 h 699"/>
                  <a:gd name="T38" fmla="*/ 71 w 400"/>
                  <a:gd name="T39" fmla="*/ 665 h 699"/>
                  <a:gd name="T40" fmla="*/ 88 w 400"/>
                  <a:gd name="T41" fmla="*/ 658 h 699"/>
                  <a:gd name="T42" fmla="*/ 104 w 400"/>
                  <a:gd name="T43" fmla="*/ 647 h 699"/>
                  <a:gd name="T44" fmla="*/ 116 w 400"/>
                  <a:gd name="T45" fmla="*/ 634 h 699"/>
                  <a:gd name="T46" fmla="*/ 126 w 400"/>
                  <a:gd name="T47" fmla="*/ 618 h 699"/>
                  <a:gd name="T48" fmla="*/ 135 w 400"/>
                  <a:gd name="T49" fmla="*/ 600 h 699"/>
                  <a:gd name="T50" fmla="*/ 143 w 400"/>
                  <a:gd name="T51" fmla="*/ 581 h 699"/>
                  <a:gd name="T52" fmla="*/ 185 w 400"/>
                  <a:gd name="T53" fmla="*/ 468 h 699"/>
                  <a:gd name="T54" fmla="*/ 0 w 400"/>
                  <a:gd name="T55"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99">
                    <a:moveTo>
                      <a:pt x="0" y="0"/>
                    </a:moveTo>
                    <a:lnTo>
                      <a:pt x="39" y="0"/>
                    </a:lnTo>
                    <a:lnTo>
                      <a:pt x="204" y="429"/>
                    </a:lnTo>
                    <a:lnTo>
                      <a:pt x="360" y="0"/>
                    </a:lnTo>
                    <a:lnTo>
                      <a:pt x="400" y="0"/>
                    </a:lnTo>
                    <a:lnTo>
                      <a:pt x="171" y="601"/>
                    </a:lnTo>
                    <a:lnTo>
                      <a:pt x="160" y="626"/>
                    </a:lnTo>
                    <a:lnTo>
                      <a:pt x="148" y="647"/>
                    </a:lnTo>
                    <a:lnTo>
                      <a:pt x="133" y="665"/>
                    </a:lnTo>
                    <a:lnTo>
                      <a:pt x="118" y="680"/>
                    </a:lnTo>
                    <a:lnTo>
                      <a:pt x="97" y="690"/>
                    </a:lnTo>
                    <a:lnTo>
                      <a:pt x="76" y="697"/>
                    </a:lnTo>
                    <a:lnTo>
                      <a:pt x="50" y="699"/>
                    </a:lnTo>
                    <a:lnTo>
                      <a:pt x="34" y="698"/>
                    </a:lnTo>
                    <a:lnTo>
                      <a:pt x="19" y="697"/>
                    </a:lnTo>
                    <a:lnTo>
                      <a:pt x="4" y="693"/>
                    </a:lnTo>
                    <a:lnTo>
                      <a:pt x="10" y="661"/>
                    </a:lnTo>
                    <a:lnTo>
                      <a:pt x="29" y="665"/>
                    </a:lnTo>
                    <a:lnTo>
                      <a:pt x="50" y="667"/>
                    </a:lnTo>
                    <a:lnTo>
                      <a:pt x="71" y="665"/>
                    </a:lnTo>
                    <a:lnTo>
                      <a:pt x="88" y="658"/>
                    </a:lnTo>
                    <a:lnTo>
                      <a:pt x="104" y="647"/>
                    </a:lnTo>
                    <a:lnTo>
                      <a:pt x="116" y="634"/>
                    </a:lnTo>
                    <a:lnTo>
                      <a:pt x="126" y="618"/>
                    </a:lnTo>
                    <a:lnTo>
                      <a:pt x="135" y="600"/>
                    </a:lnTo>
                    <a:lnTo>
                      <a:pt x="143" y="581"/>
                    </a:lnTo>
                    <a:lnTo>
                      <a:pt x="185" y="4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6"/>
              <p:cNvSpPr>
                <a:spLocks noEditPoints="1"/>
              </p:cNvSpPr>
              <p:nvPr userDrawn="1"/>
            </p:nvSpPr>
            <p:spPr bwMode="auto">
              <a:xfrm>
                <a:off x="5649913" y="3028951"/>
                <a:ext cx="293688" cy="387350"/>
              </a:xfrm>
              <a:custGeom>
                <a:avLst/>
                <a:gdLst>
                  <a:gd name="T0" fmla="*/ 248 w 370"/>
                  <a:gd name="T1" fmla="*/ 230 h 487"/>
                  <a:gd name="T2" fmla="*/ 197 w 370"/>
                  <a:gd name="T3" fmla="*/ 232 h 487"/>
                  <a:gd name="T4" fmla="*/ 149 w 370"/>
                  <a:gd name="T5" fmla="*/ 240 h 487"/>
                  <a:gd name="T6" fmla="*/ 105 w 370"/>
                  <a:gd name="T7" fmla="*/ 254 h 487"/>
                  <a:gd name="T8" fmla="*/ 69 w 370"/>
                  <a:gd name="T9" fmla="*/ 276 h 487"/>
                  <a:gd name="T10" fmla="*/ 44 w 370"/>
                  <a:gd name="T11" fmla="*/ 309 h 487"/>
                  <a:gd name="T12" fmla="*/ 35 w 370"/>
                  <a:gd name="T13" fmla="*/ 351 h 487"/>
                  <a:gd name="T14" fmla="*/ 45 w 370"/>
                  <a:gd name="T15" fmla="*/ 396 h 487"/>
                  <a:gd name="T16" fmla="*/ 69 w 370"/>
                  <a:gd name="T17" fmla="*/ 428 h 487"/>
                  <a:gd name="T18" fmla="*/ 104 w 370"/>
                  <a:gd name="T19" fmla="*/ 447 h 487"/>
                  <a:gd name="T20" fmla="*/ 142 w 370"/>
                  <a:gd name="T21" fmla="*/ 456 h 487"/>
                  <a:gd name="T22" fmla="*/ 191 w 370"/>
                  <a:gd name="T23" fmla="*/ 454 h 487"/>
                  <a:gd name="T24" fmla="*/ 243 w 370"/>
                  <a:gd name="T25" fmla="*/ 436 h 487"/>
                  <a:gd name="T26" fmla="*/ 281 w 370"/>
                  <a:gd name="T27" fmla="*/ 404 h 487"/>
                  <a:gd name="T28" fmla="*/ 307 w 370"/>
                  <a:gd name="T29" fmla="*/ 360 h 487"/>
                  <a:gd name="T30" fmla="*/ 323 w 370"/>
                  <a:gd name="T31" fmla="*/ 310 h 487"/>
                  <a:gd name="T32" fmla="*/ 327 w 370"/>
                  <a:gd name="T33" fmla="*/ 256 h 487"/>
                  <a:gd name="T34" fmla="*/ 271 w 370"/>
                  <a:gd name="T35" fmla="*/ 229 h 487"/>
                  <a:gd name="T36" fmla="*/ 219 w 370"/>
                  <a:gd name="T37" fmla="*/ 2 h 487"/>
                  <a:gd name="T38" fmla="*/ 272 w 370"/>
                  <a:gd name="T39" fmla="*/ 14 h 487"/>
                  <a:gd name="T40" fmla="*/ 314 w 370"/>
                  <a:gd name="T41" fmla="*/ 42 h 487"/>
                  <a:gd name="T42" fmla="*/ 344 w 370"/>
                  <a:gd name="T43" fmla="*/ 82 h 487"/>
                  <a:gd name="T44" fmla="*/ 360 w 370"/>
                  <a:gd name="T45" fmla="*/ 136 h 487"/>
                  <a:gd name="T46" fmla="*/ 362 w 370"/>
                  <a:gd name="T47" fmla="*/ 371 h 487"/>
                  <a:gd name="T48" fmla="*/ 364 w 370"/>
                  <a:gd name="T49" fmla="*/ 426 h 487"/>
                  <a:gd name="T50" fmla="*/ 370 w 370"/>
                  <a:gd name="T51" fmla="*/ 473 h 487"/>
                  <a:gd name="T52" fmla="*/ 334 w 370"/>
                  <a:gd name="T53" fmla="*/ 456 h 487"/>
                  <a:gd name="T54" fmla="*/ 331 w 370"/>
                  <a:gd name="T55" fmla="*/ 413 h 487"/>
                  <a:gd name="T56" fmla="*/ 330 w 370"/>
                  <a:gd name="T57" fmla="*/ 375 h 487"/>
                  <a:gd name="T58" fmla="*/ 313 w 370"/>
                  <a:gd name="T59" fmla="*/ 402 h 487"/>
                  <a:gd name="T60" fmla="*/ 278 w 370"/>
                  <a:gd name="T61" fmla="*/ 444 h 487"/>
                  <a:gd name="T62" fmla="*/ 233 w 370"/>
                  <a:gd name="T63" fmla="*/ 472 h 487"/>
                  <a:gd name="T64" fmla="*/ 181 w 370"/>
                  <a:gd name="T65" fmla="*/ 484 h 487"/>
                  <a:gd name="T66" fmla="*/ 133 w 370"/>
                  <a:gd name="T67" fmla="*/ 485 h 487"/>
                  <a:gd name="T68" fmla="*/ 89 w 370"/>
                  <a:gd name="T69" fmla="*/ 475 h 487"/>
                  <a:gd name="T70" fmla="*/ 50 w 370"/>
                  <a:gd name="T71" fmla="*/ 455 h 487"/>
                  <a:gd name="T72" fmla="*/ 19 w 370"/>
                  <a:gd name="T73" fmla="*/ 422 h 487"/>
                  <a:gd name="T74" fmla="*/ 3 w 370"/>
                  <a:gd name="T75" fmla="*/ 378 h 487"/>
                  <a:gd name="T76" fmla="*/ 3 w 370"/>
                  <a:gd name="T77" fmla="*/ 325 h 487"/>
                  <a:gd name="T78" fmla="*/ 18 w 370"/>
                  <a:gd name="T79" fmla="*/ 281 h 487"/>
                  <a:gd name="T80" fmla="*/ 49 w 370"/>
                  <a:gd name="T81" fmla="*/ 249 h 487"/>
                  <a:gd name="T82" fmla="*/ 88 w 370"/>
                  <a:gd name="T83" fmla="*/ 226 h 487"/>
                  <a:gd name="T84" fmla="*/ 135 w 370"/>
                  <a:gd name="T85" fmla="*/ 212 h 487"/>
                  <a:gd name="T86" fmla="*/ 186 w 370"/>
                  <a:gd name="T87" fmla="*/ 204 h 487"/>
                  <a:gd name="T88" fmla="*/ 236 w 370"/>
                  <a:gd name="T89" fmla="*/ 200 h 487"/>
                  <a:gd name="T90" fmla="*/ 327 w 370"/>
                  <a:gd name="T91" fmla="*/ 200 h 487"/>
                  <a:gd name="T92" fmla="*/ 325 w 370"/>
                  <a:gd name="T93" fmla="*/ 141 h 487"/>
                  <a:gd name="T94" fmla="*/ 309 w 370"/>
                  <a:gd name="T95" fmla="*/ 92 h 487"/>
                  <a:gd name="T96" fmla="*/ 280 w 370"/>
                  <a:gd name="T97" fmla="*/ 57 h 487"/>
                  <a:gd name="T98" fmla="*/ 240 w 370"/>
                  <a:gd name="T99" fmla="*/ 38 h 487"/>
                  <a:gd name="T100" fmla="*/ 187 w 370"/>
                  <a:gd name="T101" fmla="*/ 31 h 487"/>
                  <a:gd name="T102" fmla="*/ 125 w 370"/>
                  <a:gd name="T103" fmla="*/ 42 h 487"/>
                  <a:gd name="T104" fmla="*/ 71 w 370"/>
                  <a:gd name="T105" fmla="*/ 67 h 487"/>
                  <a:gd name="T106" fmla="*/ 28 w 370"/>
                  <a:gd name="T107" fmla="*/ 60 h 487"/>
                  <a:gd name="T108" fmla="*/ 86 w 370"/>
                  <a:gd name="T109" fmla="*/ 23 h 487"/>
                  <a:gd name="T110" fmla="*/ 153 w 370"/>
                  <a:gd name="T111" fmla="*/ 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487">
                    <a:moveTo>
                      <a:pt x="271" y="229"/>
                    </a:moveTo>
                    <a:lnTo>
                      <a:pt x="248" y="230"/>
                    </a:lnTo>
                    <a:lnTo>
                      <a:pt x="223" y="231"/>
                    </a:lnTo>
                    <a:lnTo>
                      <a:pt x="197" y="232"/>
                    </a:lnTo>
                    <a:lnTo>
                      <a:pt x="172" y="235"/>
                    </a:lnTo>
                    <a:lnTo>
                      <a:pt x="149" y="240"/>
                    </a:lnTo>
                    <a:lnTo>
                      <a:pt x="126" y="247"/>
                    </a:lnTo>
                    <a:lnTo>
                      <a:pt x="105" y="254"/>
                    </a:lnTo>
                    <a:lnTo>
                      <a:pt x="86" y="263"/>
                    </a:lnTo>
                    <a:lnTo>
                      <a:pt x="69" y="276"/>
                    </a:lnTo>
                    <a:lnTo>
                      <a:pt x="54" y="291"/>
                    </a:lnTo>
                    <a:lnTo>
                      <a:pt x="44" y="309"/>
                    </a:lnTo>
                    <a:lnTo>
                      <a:pt x="37" y="328"/>
                    </a:lnTo>
                    <a:lnTo>
                      <a:pt x="35" y="351"/>
                    </a:lnTo>
                    <a:lnTo>
                      <a:pt x="39" y="375"/>
                    </a:lnTo>
                    <a:lnTo>
                      <a:pt x="45" y="396"/>
                    </a:lnTo>
                    <a:lnTo>
                      <a:pt x="55" y="413"/>
                    </a:lnTo>
                    <a:lnTo>
                      <a:pt x="69" y="428"/>
                    </a:lnTo>
                    <a:lnTo>
                      <a:pt x="86" y="438"/>
                    </a:lnTo>
                    <a:lnTo>
                      <a:pt x="104" y="447"/>
                    </a:lnTo>
                    <a:lnTo>
                      <a:pt x="123" y="453"/>
                    </a:lnTo>
                    <a:lnTo>
                      <a:pt x="142" y="456"/>
                    </a:lnTo>
                    <a:lnTo>
                      <a:pt x="161" y="456"/>
                    </a:lnTo>
                    <a:lnTo>
                      <a:pt x="191" y="454"/>
                    </a:lnTo>
                    <a:lnTo>
                      <a:pt x="219" y="447"/>
                    </a:lnTo>
                    <a:lnTo>
                      <a:pt x="243" y="436"/>
                    </a:lnTo>
                    <a:lnTo>
                      <a:pt x="264" y="421"/>
                    </a:lnTo>
                    <a:lnTo>
                      <a:pt x="281" y="404"/>
                    </a:lnTo>
                    <a:lnTo>
                      <a:pt x="296" y="383"/>
                    </a:lnTo>
                    <a:lnTo>
                      <a:pt x="307" y="360"/>
                    </a:lnTo>
                    <a:lnTo>
                      <a:pt x="316" y="336"/>
                    </a:lnTo>
                    <a:lnTo>
                      <a:pt x="323" y="310"/>
                    </a:lnTo>
                    <a:lnTo>
                      <a:pt x="326" y="283"/>
                    </a:lnTo>
                    <a:lnTo>
                      <a:pt x="327" y="256"/>
                    </a:lnTo>
                    <a:lnTo>
                      <a:pt x="327" y="229"/>
                    </a:lnTo>
                    <a:lnTo>
                      <a:pt x="271" y="229"/>
                    </a:lnTo>
                    <a:close/>
                    <a:moveTo>
                      <a:pt x="189" y="0"/>
                    </a:moveTo>
                    <a:lnTo>
                      <a:pt x="219" y="2"/>
                    </a:lnTo>
                    <a:lnTo>
                      <a:pt x="246" y="7"/>
                    </a:lnTo>
                    <a:lnTo>
                      <a:pt x="272" y="14"/>
                    </a:lnTo>
                    <a:lnTo>
                      <a:pt x="295" y="27"/>
                    </a:lnTo>
                    <a:lnTo>
                      <a:pt x="314" y="42"/>
                    </a:lnTo>
                    <a:lnTo>
                      <a:pt x="331" y="60"/>
                    </a:lnTo>
                    <a:lnTo>
                      <a:pt x="344" y="82"/>
                    </a:lnTo>
                    <a:lnTo>
                      <a:pt x="353" y="107"/>
                    </a:lnTo>
                    <a:lnTo>
                      <a:pt x="360" y="136"/>
                    </a:lnTo>
                    <a:lnTo>
                      <a:pt x="362" y="169"/>
                    </a:lnTo>
                    <a:lnTo>
                      <a:pt x="362" y="371"/>
                    </a:lnTo>
                    <a:lnTo>
                      <a:pt x="362" y="398"/>
                    </a:lnTo>
                    <a:lnTo>
                      <a:pt x="364" y="426"/>
                    </a:lnTo>
                    <a:lnTo>
                      <a:pt x="367" y="452"/>
                    </a:lnTo>
                    <a:lnTo>
                      <a:pt x="370" y="473"/>
                    </a:lnTo>
                    <a:lnTo>
                      <a:pt x="336" y="473"/>
                    </a:lnTo>
                    <a:lnTo>
                      <a:pt x="334" y="456"/>
                    </a:lnTo>
                    <a:lnTo>
                      <a:pt x="332" y="436"/>
                    </a:lnTo>
                    <a:lnTo>
                      <a:pt x="331" y="413"/>
                    </a:lnTo>
                    <a:lnTo>
                      <a:pt x="330" y="393"/>
                    </a:lnTo>
                    <a:lnTo>
                      <a:pt x="330" y="375"/>
                    </a:lnTo>
                    <a:lnTo>
                      <a:pt x="326" y="375"/>
                    </a:lnTo>
                    <a:lnTo>
                      <a:pt x="313" y="402"/>
                    </a:lnTo>
                    <a:lnTo>
                      <a:pt x="297" y="425"/>
                    </a:lnTo>
                    <a:lnTo>
                      <a:pt x="278" y="444"/>
                    </a:lnTo>
                    <a:lnTo>
                      <a:pt x="257" y="460"/>
                    </a:lnTo>
                    <a:lnTo>
                      <a:pt x="233" y="472"/>
                    </a:lnTo>
                    <a:lnTo>
                      <a:pt x="208" y="480"/>
                    </a:lnTo>
                    <a:lnTo>
                      <a:pt x="181" y="484"/>
                    </a:lnTo>
                    <a:lnTo>
                      <a:pt x="154" y="487"/>
                    </a:lnTo>
                    <a:lnTo>
                      <a:pt x="133" y="485"/>
                    </a:lnTo>
                    <a:lnTo>
                      <a:pt x="110" y="482"/>
                    </a:lnTo>
                    <a:lnTo>
                      <a:pt x="89" y="475"/>
                    </a:lnTo>
                    <a:lnTo>
                      <a:pt x="69" y="466"/>
                    </a:lnTo>
                    <a:lnTo>
                      <a:pt x="50" y="455"/>
                    </a:lnTo>
                    <a:lnTo>
                      <a:pt x="33" y="440"/>
                    </a:lnTo>
                    <a:lnTo>
                      <a:pt x="19" y="422"/>
                    </a:lnTo>
                    <a:lnTo>
                      <a:pt x="9" y="402"/>
                    </a:lnTo>
                    <a:lnTo>
                      <a:pt x="3" y="378"/>
                    </a:lnTo>
                    <a:lnTo>
                      <a:pt x="0" y="352"/>
                    </a:lnTo>
                    <a:lnTo>
                      <a:pt x="3" y="325"/>
                    </a:lnTo>
                    <a:lnTo>
                      <a:pt x="8" y="302"/>
                    </a:lnTo>
                    <a:lnTo>
                      <a:pt x="18" y="281"/>
                    </a:lnTo>
                    <a:lnTo>
                      <a:pt x="32" y="265"/>
                    </a:lnTo>
                    <a:lnTo>
                      <a:pt x="49" y="249"/>
                    </a:lnTo>
                    <a:lnTo>
                      <a:pt x="67" y="236"/>
                    </a:lnTo>
                    <a:lnTo>
                      <a:pt x="88" y="226"/>
                    </a:lnTo>
                    <a:lnTo>
                      <a:pt x="110" y="218"/>
                    </a:lnTo>
                    <a:lnTo>
                      <a:pt x="135" y="212"/>
                    </a:lnTo>
                    <a:lnTo>
                      <a:pt x="160" y="207"/>
                    </a:lnTo>
                    <a:lnTo>
                      <a:pt x="186" y="204"/>
                    </a:lnTo>
                    <a:lnTo>
                      <a:pt x="212" y="202"/>
                    </a:lnTo>
                    <a:lnTo>
                      <a:pt x="236" y="200"/>
                    </a:lnTo>
                    <a:lnTo>
                      <a:pt x="262" y="200"/>
                    </a:lnTo>
                    <a:lnTo>
                      <a:pt x="327" y="200"/>
                    </a:lnTo>
                    <a:lnTo>
                      <a:pt x="327" y="170"/>
                    </a:lnTo>
                    <a:lnTo>
                      <a:pt x="325" y="141"/>
                    </a:lnTo>
                    <a:lnTo>
                      <a:pt x="319" y="115"/>
                    </a:lnTo>
                    <a:lnTo>
                      <a:pt x="309" y="92"/>
                    </a:lnTo>
                    <a:lnTo>
                      <a:pt x="297" y="73"/>
                    </a:lnTo>
                    <a:lnTo>
                      <a:pt x="280" y="57"/>
                    </a:lnTo>
                    <a:lnTo>
                      <a:pt x="261" y="46"/>
                    </a:lnTo>
                    <a:lnTo>
                      <a:pt x="240" y="38"/>
                    </a:lnTo>
                    <a:lnTo>
                      <a:pt x="215" y="33"/>
                    </a:lnTo>
                    <a:lnTo>
                      <a:pt x="187" y="31"/>
                    </a:lnTo>
                    <a:lnTo>
                      <a:pt x="155" y="34"/>
                    </a:lnTo>
                    <a:lnTo>
                      <a:pt x="125" y="42"/>
                    </a:lnTo>
                    <a:lnTo>
                      <a:pt x="97" y="53"/>
                    </a:lnTo>
                    <a:lnTo>
                      <a:pt x="71" y="67"/>
                    </a:lnTo>
                    <a:lnTo>
                      <a:pt x="49" y="85"/>
                    </a:lnTo>
                    <a:lnTo>
                      <a:pt x="28" y="60"/>
                    </a:lnTo>
                    <a:lnTo>
                      <a:pt x="55" y="39"/>
                    </a:lnTo>
                    <a:lnTo>
                      <a:pt x="86" y="23"/>
                    </a:lnTo>
                    <a:lnTo>
                      <a:pt x="118" y="11"/>
                    </a:lnTo>
                    <a:lnTo>
                      <a:pt x="153"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7"/>
              <p:cNvSpPr>
                <a:spLocks noEditPoints="1"/>
              </p:cNvSpPr>
              <p:nvPr userDrawn="1"/>
            </p:nvSpPr>
            <p:spPr bwMode="auto">
              <a:xfrm>
                <a:off x="5938838" y="3028951"/>
                <a:ext cx="93663" cy="47625"/>
              </a:xfrm>
              <a:custGeom>
                <a:avLst/>
                <a:gdLst>
                  <a:gd name="T0" fmla="*/ 58 w 118"/>
                  <a:gd name="T1" fmla="*/ 0 h 61"/>
                  <a:gd name="T2" fmla="*/ 66 w 118"/>
                  <a:gd name="T3" fmla="*/ 0 h 61"/>
                  <a:gd name="T4" fmla="*/ 88 w 118"/>
                  <a:gd name="T5" fmla="*/ 53 h 61"/>
                  <a:gd name="T6" fmla="*/ 110 w 118"/>
                  <a:gd name="T7" fmla="*/ 0 h 61"/>
                  <a:gd name="T8" fmla="*/ 118 w 118"/>
                  <a:gd name="T9" fmla="*/ 0 h 61"/>
                  <a:gd name="T10" fmla="*/ 118 w 118"/>
                  <a:gd name="T11" fmla="*/ 61 h 61"/>
                  <a:gd name="T12" fmla="*/ 113 w 118"/>
                  <a:gd name="T13" fmla="*/ 61 h 61"/>
                  <a:gd name="T14" fmla="*/ 113 w 118"/>
                  <a:gd name="T15" fmla="*/ 5 h 61"/>
                  <a:gd name="T16" fmla="*/ 113 w 118"/>
                  <a:gd name="T17" fmla="*/ 5 h 61"/>
                  <a:gd name="T18" fmla="*/ 89 w 118"/>
                  <a:gd name="T19" fmla="*/ 61 h 61"/>
                  <a:gd name="T20" fmla="*/ 86 w 118"/>
                  <a:gd name="T21" fmla="*/ 61 h 61"/>
                  <a:gd name="T22" fmla="*/ 64 w 118"/>
                  <a:gd name="T23" fmla="*/ 5 h 61"/>
                  <a:gd name="T24" fmla="*/ 64 w 118"/>
                  <a:gd name="T25" fmla="*/ 5 h 61"/>
                  <a:gd name="T26" fmla="*/ 64 w 118"/>
                  <a:gd name="T27" fmla="*/ 61 h 61"/>
                  <a:gd name="T28" fmla="*/ 58 w 118"/>
                  <a:gd name="T29" fmla="*/ 61 h 61"/>
                  <a:gd name="T30" fmla="*/ 58 w 118"/>
                  <a:gd name="T31" fmla="*/ 0 h 61"/>
                  <a:gd name="T32" fmla="*/ 0 w 118"/>
                  <a:gd name="T33" fmla="*/ 0 h 61"/>
                  <a:gd name="T34" fmla="*/ 44 w 118"/>
                  <a:gd name="T35" fmla="*/ 0 h 61"/>
                  <a:gd name="T36" fmla="*/ 44 w 118"/>
                  <a:gd name="T37" fmla="*/ 4 h 61"/>
                  <a:gd name="T38" fmla="*/ 24 w 118"/>
                  <a:gd name="T39" fmla="*/ 4 h 61"/>
                  <a:gd name="T40" fmla="*/ 24 w 118"/>
                  <a:gd name="T41" fmla="*/ 61 h 61"/>
                  <a:gd name="T42" fmla="*/ 20 w 118"/>
                  <a:gd name="T43" fmla="*/ 61 h 61"/>
                  <a:gd name="T44" fmla="*/ 20 w 118"/>
                  <a:gd name="T45" fmla="*/ 4 h 61"/>
                  <a:gd name="T46" fmla="*/ 0 w 118"/>
                  <a:gd name="T47" fmla="*/ 4 h 61"/>
                  <a:gd name="T48" fmla="*/ 0 w 118"/>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1">
                    <a:moveTo>
                      <a:pt x="58" y="0"/>
                    </a:moveTo>
                    <a:lnTo>
                      <a:pt x="66" y="0"/>
                    </a:lnTo>
                    <a:lnTo>
                      <a:pt x="88" y="53"/>
                    </a:lnTo>
                    <a:lnTo>
                      <a:pt x="110" y="0"/>
                    </a:lnTo>
                    <a:lnTo>
                      <a:pt x="118" y="0"/>
                    </a:lnTo>
                    <a:lnTo>
                      <a:pt x="118" y="61"/>
                    </a:lnTo>
                    <a:lnTo>
                      <a:pt x="113" y="61"/>
                    </a:lnTo>
                    <a:lnTo>
                      <a:pt x="113" y="5"/>
                    </a:lnTo>
                    <a:lnTo>
                      <a:pt x="113" y="5"/>
                    </a:lnTo>
                    <a:lnTo>
                      <a:pt x="89" y="61"/>
                    </a:lnTo>
                    <a:lnTo>
                      <a:pt x="86" y="61"/>
                    </a:lnTo>
                    <a:lnTo>
                      <a:pt x="64" y="5"/>
                    </a:lnTo>
                    <a:lnTo>
                      <a:pt x="64" y="5"/>
                    </a:lnTo>
                    <a:lnTo>
                      <a:pt x="64" y="61"/>
                    </a:lnTo>
                    <a:lnTo>
                      <a:pt x="58" y="61"/>
                    </a:lnTo>
                    <a:lnTo>
                      <a:pt x="58" y="0"/>
                    </a:lnTo>
                    <a:close/>
                    <a:moveTo>
                      <a:pt x="0" y="0"/>
                    </a:moveTo>
                    <a:lnTo>
                      <a:pt x="44" y="0"/>
                    </a:lnTo>
                    <a:lnTo>
                      <a:pt x="44" y="4"/>
                    </a:lnTo>
                    <a:lnTo>
                      <a:pt x="24" y="4"/>
                    </a:lnTo>
                    <a:lnTo>
                      <a:pt x="24" y="61"/>
                    </a:lnTo>
                    <a:lnTo>
                      <a:pt x="20" y="61"/>
                    </a:lnTo>
                    <a:lnTo>
                      <a:pt x="20" y="4"/>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userDrawn="1"/>
          </p:nvGrpSpPr>
          <p:grpSpPr>
            <a:xfrm>
              <a:off x="3857626" y="1555751"/>
              <a:ext cx="1419225" cy="930275"/>
              <a:chOff x="3857626" y="1555751"/>
              <a:chExt cx="1419225" cy="930275"/>
            </a:xfrm>
            <a:grpFill/>
          </p:grpSpPr>
          <p:sp>
            <p:nvSpPr>
              <p:cNvPr id="46" name="Freeform 28"/>
              <p:cNvSpPr>
                <a:spLocks/>
              </p:cNvSpPr>
              <p:nvPr userDrawn="1"/>
            </p:nvSpPr>
            <p:spPr bwMode="auto">
              <a:xfrm>
                <a:off x="3857626" y="1555751"/>
                <a:ext cx="1416050" cy="930275"/>
              </a:xfrm>
              <a:custGeom>
                <a:avLst/>
                <a:gdLst>
                  <a:gd name="T0" fmla="*/ 902 w 1784"/>
                  <a:gd name="T1" fmla="*/ 27 h 1172"/>
                  <a:gd name="T2" fmla="*/ 1076 w 1784"/>
                  <a:gd name="T3" fmla="*/ 141 h 1172"/>
                  <a:gd name="T4" fmla="*/ 1087 w 1784"/>
                  <a:gd name="T5" fmla="*/ 187 h 1172"/>
                  <a:gd name="T6" fmla="*/ 1044 w 1784"/>
                  <a:gd name="T7" fmla="*/ 218 h 1172"/>
                  <a:gd name="T8" fmla="*/ 1009 w 1784"/>
                  <a:gd name="T9" fmla="*/ 202 h 1172"/>
                  <a:gd name="T10" fmla="*/ 889 w 1784"/>
                  <a:gd name="T11" fmla="*/ 120 h 1172"/>
                  <a:gd name="T12" fmla="*/ 695 w 1784"/>
                  <a:gd name="T13" fmla="*/ 94 h 1172"/>
                  <a:gd name="T14" fmla="*/ 520 w 1784"/>
                  <a:gd name="T15" fmla="*/ 168 h 1172"/>
                  <a:gd name="T16" fmla="*/ 406 w 1784"/>
                  <a:gd name="T17" fmla="*/ 317 h 1172"/>
                  <a:gd name="T18" fmla="*/ 378 w 1784"/>
                  <a:gd name="T19" fmla="*/ 491 h 1172"/>
                  <a:gd name="T20" fmla="*/ 298 w 1784"/>
                  <a:gd name="T21" fmla="*/ 580 h 1172"/>
                  <a:gd name="T22" fmla="*/ 163 w 1784"/>
                  <a:gd name="T23" fmla="*/ 651 h 1172"/>
                  <a:gd name="T24" fmla="*/ 93 w 1784"/>
                  <a:gd name="T25" fmla="*/ 788 h 1172"/>
                  <a:gd name="T26" fmla="*/ 118 w 1784"/>
                  <a:gd name="T27" fmla="*/ 944 h 1172"/>
                  <a:gd name="T28" fmla="*/ 227 w 1784"/>
                  <a:gd name="T29" fmla="*/ 1052 h 1172"/>
                  <a:gd name="T30" fmla="*/ 356 w 1784"/>
                  <a:gd name="T31" fmla="*/ 1081 h 1172"/>
                  <a:gd name="T32" fmla="*/ 1482 w 1784"/>
                  <a:gd name="T33" fmla="*/ 1077 h 1172"/>
                  <a:gd name="T34" fmla="*/ 1619 w 1784"/>
                  <a:gd name="T35" fmla="*/ 1006 h 1172"/>
                  <a:gd name="T36" fmla="*/ 1690 w 1784"/>
                  <a:gd name="T37" fmla="*/ 869 h 1172"/>
                  <a:gd name="T38" fmla="*/ 1670 w 1784"/>
                  <a:gd name="T39" fmla="*/ 720 h 1172"/>
                  <a:gd name="T40" fmla="*/ 1575 w 1784"/>
                  <a:gd name="T41" fmla="*/ 614 h 1172"/>
                  <a:gd name="T42" fmla="*/ 1421 w 1784"/>
                  <a:gd name="T43" fmla="*/ 571 h 1172"/>
                  <a:gd name="T44" fmla="*/ 1434 w 1784"/>
                  <a:gd name="T45" fmla="*/ 458 h 1172"/>
                  <a:gd name="T46" fmla="*/ 1393 w 1784"/>
                  <a:gd name="T47" fmla="*/ 380 h 1172"/>
                  <a:gd name="T48" fmla="*/ 1339 w 1784"/>
                  <a:gd name="T49" fmla="*/ 345 h 1172"/>
                  <a:gd name="T50" fmla="*/ 1256 w 1784"/>
                  <a:gd name="T51" fmla="*/ 336 h 1172"/>
                  <a:gd name="T52" fmla="*/ 1182 w 1784"/>
                  <a:gd name="T53" fmla="*/ 370 h 1172"/>
                  <a:gd name="T54" fmla="*/ 1154 w 1784"/>
                  <a:gd name="T55" fmla="*/ 402 h 1172"/>
                  <a:gd name="T56" fmla="*/ 1144 w 1784"/>
                  <a:gd name="T57" fmla="*/ 420 h 1172"/>
                  <a:gd name="T58" fmla="*/ 900 w 1784"/>
                  <a:gd name="T59" fmla="*/ 953 h 1172"/>
                  <a:gd name="T60" fmla="*/ 857 w 1784"/>
                  <a:gd name="T61" fmla="*/ 957 h 1172"/>
                  <a:gd name="T62" fmla="*/ 640 w 1784"/>
                  <a:gd name="T63" fmla="*/ 494 h 1172"/>
                  <a:gd name="T64" fmla="*/ 652 w 1784"/>
                  <a:gd name="T65" fmla="*/ 442 h 1172"/>
                  <a:gd name="T66" fmla="*/ 704 w 1784"/>
                  <a:gd name="T67" fmla="*/ 436 h 1172"/>
                  <a:gd name="T68" fmla="*/ 1057 w 1784"/>
                  <a:gd name="T69" fmla="*/ 389 h 1172"/>
                  <a:gd name="T70" fmla="*/ 1122 w 1784"/>
                  <a:gd name="T71" fmla="*/ 303 h 1172"/>
                  <a:gd name="T72" fmla="*/ 1253 w 1784"/>
                  <a:gd name="T73" fmla="*/ 246 h 1172"/>
                  <a:gd name="T74" fmla="*/ 1262 w 1784"/>
                  <a:gd name="T75" fmla="*/ 245 h 1172"/>
                  <a:gd name="T76" fmla="*/ 1282 w 1784"/>
                  <a:gd name="T77" fmla="*/ 243 h 1172"/>
                  <a:gd name="T78" fmla="*/ 1342 w 1784"/>
                  <a:gd name="T79" fmla="*/ 250 h 1172"/>
                  <a:gd name="T80" fmla="*/ 1452 w 1784"/>
                  <a:gd name="T81" fmla="*/ 311 h 1172"/>
                  <a:gd name="T82" fmla="*/ 1496 w 1784"/>
                  <a:gd name="T83" fmla="*/ 367 h 1172"/>
                  <a:gd name="T84" fmla="*/ 1527 w 1784"/>
                  <a:gd name="T85" fmla="*/ 487 h 1172"/>
                  <a:gd name="T86" fmla="*/ 1648 w 1784"/>
                  <a:gd name="T87" fmla="*/ 554 h 1172"/>
                  <a:gd name="T88" fmla="*/ 1756 w 1784"/>
                  <a:gd name="T89" fmla="*/ 694 h 1172"/>
                  <a:gd name="T90" fmla="*/ 1781 w 1784"/>
                  <a:gd name="T91" fmla="*/ 874 h 1172"/>
                  <a:gd name="T92" fmla="*/ 1712 w 1784"/>
                  <a:gd name="T93" fmla="*/ 1038 h 1172"/>
                  <a:gd name="T94" fmla="*/ 1574 w 1784"/>
                  <a:gd name="T95" fmla="*/ 1145 h 1172"/>
                  <a:gd name="T96" fmla="*/ 1424 w 1784"/>
                  <a:gd name="T97" fmla="*/ 1172 h 1172"/>
                  <a:gd name="T98" fmla="*/ 252 w 1784"/>
                  <a:gd name="T99" fmla="*/ 1159 h 1172"/>
                  <a:gd name="T100" fmla="*/ 100 w 1784"/>
                  <a:gd name="T101" fmla="*/ 1072 h 1172"/>
                  <a:gd name="T102" fmla="*/ 12 w 1784"/>
                  <a:gd name="T103" fmla="*/ 919 h 1172"/>
                  <a:gd name="T104" fmla="*/ 11 w 1784"/>
                  <a:gd name="T105" fmla="*/ 739 h 1172"/>
                  <a:gd name="T106" fmla="*/ 97 w 1784"/>
                  <a:gd name="T107" fmla="*/ 589 h 1172"/>
                  <a:gd name="T108" fmla="*/ 243 w 1784"/>
                  <a:gd name="T109" fmla="*/ 499 h 1172"/>
                  <a:gd name="T110" fmla="*/ 298 w 1784"/>
                  <a:gd name="T111" fmla="*/ 355 h 1172"/>
                  <a:gd name="T112" fmla="*/ 386 w 1784"/>
                  <a:gd name="T113" fmla="*/ 173 h 1172"/>
                  <a:gd name="T114" fmla="*/ 544 w 1784"/>
                  <a:gd name="T115" fmla="*/ 46 h 1172"/>
                  <a:gd name="T116" fmla="*/ 746 w 1784"/>
                  <a:gd name="T117"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4" h="1172">
                    <a:moveTo>
                      <a:pt x="746" y="0"/>
                    </a:moveTo>
                    <a:lnTo>
                      <a:pt x="800" y="2"/>
                    </a:lnTo>
                    <a:lnTo>
                      <a:pt x="852" y="13"/>
                    </a:lnTo>
                    <a:lnTo>
                      <a:pt x="902" y="27"/>
                    </a:lnTo>
                    <a:lnTo>
                      <a:pt x="951" y="49"/>
                    </a:lnTo>
                    <a:lnTo>
                      <a:pt x="997" y="74"/>
                    </a:lnTo>
                    <a:lnTo>
                      <a:pt x="1038" y="105"/>
                    </a:lnTo>
                    <a:lnTo>
                      <a:pt x="1076" y="141"/>
                    </a:lnTo>
                    <a:lnTo>
                      <a:pt x="1080" y="144"/>
                    </a:lnTo>
                    <a:lnTo>
                      <a:pt x="1087" y="158"/>
                    </a:lnTo>
                    <a:lnTo>
                      <a:pt x="1089" y="173"/>
                    </a:lnTo>
                    <a:lnTo>
                      <a:pt x="1087" y="187"/>
                    </a:lnTo>
                    <a:lnTo>
                      <a:pt x="1081" y="200"/>
                    </a:lnTo>
                    <a:lnTo>
                      <a:pt x="1071" y="209"/>
                    </a:lnTo>
                    <a:lnTo>
                      <a:pt x="1058" y="215"/>
                    </a:lnTo>
                    <a:lnTo>
                      <a:pt x="1044" y="218"/>
                    </a:lnTo>
                    <a:lnTo>
                      <a:pt x="1033" y="216"/>
                    </a:lnTo>
                    <a:lnTo>
                      <a:pt x="1021" y="212"/>
                    </a:lnTo>
                    <a:lnTo>
                      <a:pt x="1012" y="204"/>
                    </a:lnTo>
                    <a:lnTo>
                      <a:pt x="1009" y="202"/>
                    </a:lnTo>
                    <a:lnTo>
                      <a:pt x="1007" y="200"/>
                    </a:lnTo>
                    <a:lnTo>
                      <a:pt x="971" y="168"/>
                    </a:lnTo>
                    <a:lnTo>
                      <a:pt x="931" y="141"/>
                    </a:lnTo>
                    <a:lnTo>
                      <a:pt x="889" y="120"/>
                    </a:lnTo>
                    <a:lnTo>
                      <a:pt x="843" y="104"/>
                    </a:lnTo>
                    <a:lnTo>
                      <a:pt x="796" y="94"/>
                    </a:lnTo>
                    <a:lnTo>
                      <a:pt x="746" y="90"/>
                    </a:lnTo>
                    <a:lnTo>
                      <a:pt x="695" y="94"/>
                    </a:lnTo>
                    <a:lnTo>
                      <a:pt x="647" y="104"/>
                    </a:lnTo>
                    <a:lnTo>
                      <a:pt x="602" y="120"/>
                    </a:lnTo>
                    <a:lnTo>
                      <a:pt x="560" y="141"/>
                    </a:lnTo>
                    <a:lnTo>
                      <a:pt x="520" y="168"/>
                    </a:lnTo>
                    <a:lnTo>
                      <a:pt x="484" y="200"/>
                    </a:lnTo>
                    <a:lnTo>
                      <a:pt x="453" y="234"/>
                    </a:lnTo>
                    <a:lnTo>
                      <a:pt x="427" y="274"/>
                    </a:lnTo>
                    <a:lnTo>
                      <a:pt x="406" y="317"/>
                    </a:lnTo>
                    <a:lnTo>
                      <a:pt x="390" y="363"/>
                    </a:lnTo>
                    <a:lnTo>
                      <a:pt x="380" y="410"/>
                    </a:lnTo>
                    <a:lnTo>
                      <a:pt x="376" y="461"/>
                    </a:lnTo>
                    <a:lnTo>
                      <a:pt x="378" y="491"/>
                    </a:lnTo>
                    <a:lnTo>
                      <a:pt x="381" y="523"/>
                    </a:lnTo>
                    <a:lnTo>
                      <a:pt x="390" y="575"/>
                    </a:lnTo>
                    <a:lnTo>
                      <a:pt x="337" y="576"/>
                    </a:lnTo>
                    <a:lnTo>
                      <a:pt x="298" y="580"/>
                    </a:lnTo>
                    <a:lnTo>
                      <a:pt x="260" y="590"/>
                    </a:lnTo>
                    <a:lnTo>
                      <a:pt x="224" y="605"/>
                    </a:lnTo>
                    <a:lnTo>
                      <a:pt x="192" y="627"/>
                    </a:lnTo>
                    <a:lnTo>
                      <a:pt x="163" y="651"/>
                    </a:lnTo>
                    <a:lnTo>
                      <a:pt x="138" y="681"/>
                    </a:lnTo>
                    <a:lnTo>
                      <a:pt x="118" y="714"/>
                    </a:lnTo>
                    <a:lnTo>
                      <a:pt x="103" y="749"/>
                    </a:lnTo>
                    <a:lnTo>
                      <a:pt x="93" y="788"/>
                    </a:lnTo>
                    <a:lnTo>
                      <a:pt x="90" y="828"/>
                    </a:lnTo>
                    <a:lnTo>
                      <a:pt x="93" y="869"/>
                    </a:lnTo>
                    <a:lnTo>
                      <a:pt x="103" y="908"/>
                    </a:lnTo>
                    <a:lnTo>
                      <a:pt x="118" y="944"/>
                    </a:lnTo>
                    <a:lnTo>
                      <a:pt x="139" y="977"/>
                    </a:lnTo>
                    <a:lnTo>
                      <a:pt x="164" y="1006"/>
                    </a:lnTo>
                    <a:lnTo>
                      <a:pt x="193" y="1032"/>
                    </a:lnTo>
                    <a:lnTo>
                      <a:pt x="227" y="1052"/>
                    </a:lnTo>
                    <a:lnTo>
                      <a:pt x="263" y="1068"/>
                    </a:lnTo>
                    <a:lnTo>
                      <a:pt x="301" y="1077"/>
                    </a:lnTo>
                    <a:lnTo>
                      <a:pt x="343" y="1081"/>
                    </a:lnTo>
                    <a:lnTo>
                      <a:pt x="356" y="1081"/>
                    </a:lnTo>
                    <a:lnTo>
                      <a:pt x="357" y="1081"/>
                    </a:lnTo>
                    <a:lnTo>
                      <a:pt x="1428" y="1081"/>
                    </a:lnTo>
                    <a:lnTo>
                      <a:pt x="1442" y="1081"/>
                    </a:lnTo>
                    <a:lnTo>
                      <a:pt x="1482" y="1077"/>
                    </a:lnTo>
                    <a:lnTo>
                      <a:pt x="1521" y="1068"/>
                    </a:lnTo>
                    <a:lnTo>
                      <a:pt x="1557" y="1052"/>
                    </a:lnTo>
                    <a:lnTo>
                      <a:pt x="1590" y="1032"/>
                    </a:lnTo>
                    <a:lnTo>
                      <a:pt x="1619" y="1006"/>
                    </a:lnTo>
                    <a:lnTo>
                      <a:pt x="1645" y="977"/>
                    </a:lnTo>
                    <a:lnTo>
                      <a:pt x="1665" y="944"/>
                    </a:lnTo>
                    <a:lnTo>
                      <a:pt x="1681" y="908"/>
                    </a:lnTo>
                    <a:lnTo>
                      <a:pt x="1690" y="869"/>
                    </a:lnTo>
                    <a:lnTo>
                      <a:pt x="1693" y="828"/>
                    </a:lnTo>
                    <a:lnTo>
                      <a:pt x="1690" y="791"/>
                    </a:lnTo>
                    <a:lnTo>
                      <a:pt x="1682" y="755"/>
                    </a:lnTo>
                    <a:lnTo>
                      <a:pt x="1670" y="720"/>
                    </a:lnTo>
                    <a:lnTo>
                      <a:pt x="1652" y="690"/>
                    </a:lnTo>
                    <a:lnTo>
                      <a:pt x="1629" y="660"/>
                    </a:lnTo>
                    <a:lnTo>
                      <a:pt x="1605" y="636"/>
                    </a:lnTo>
                    <a:lnTo>
                      <a:pt x="1575" y="614"/>
                    </a:lnTo>
                    <a:lnTo>
                      <a:pt x="1543" y="597"/>
                    </a:lnTo>
                    <a:lnTo>
                      <a:pt x="1508" y="585"/>
                    </a:lnTo>
                    <a:lnTo>
                      <a:pt x="1471" y="578"/>
                    </a:lnTo>
                    <a:lnTo>
                      <a:pt x="1421" y="571"/>
                    </a:lnTo>
                    <a:lnTo>
                      <a:pt x="1433" y="522"/>
                    </a:lnTo>
                    <a:lnTo>
                      <a:pt x="1436" y="504"/>
                    </a:lnTo>
                    <a:lnTo>
                      <a:pt x="1437" y="487"/>
                    </a:lnTo>
                    <a:lnTo>
                      <a:pt x="1434" y="458"/>
                    </a:lnTo>
                    <a:lnTo>
                      <a:pt x="1426" y="431"/>
                    </a:lnTo>
                    <a:lnTo>
                      <a:pt x="1414" y="406"/>
                    </a:lnTo>
                    <a:lnTo>
                      <a:pt x="1397" y="384"/>
                    </a:lnTo>
                    <a:lnTo>
                      <a:pt x="1393" y="380"/>
                    </a:lnTo>
                    <a:lnTo>
                      <a:pt x="1389" y="376"/>
                    </a:lnTo>
                    <a:lnTo>
                      <a:pt x="1387" y="374"/>
                    </a:lnTo>
                    <a:lnTo>
                      <a:pt x="1364" y="358"/>
                    </a:lnTo>
                    <a:lnTo>
                      <a:pt x="1339" y="345"/>
                    </a:lnTo>
                    <a:lnTo>
                      <a:pt x="1312" y="337"/>
                    </a:lnTo>
                    <a:lnTo>
                      <a:pt x="1283" y="335"/>
                    </a:lnTo>
                    <a:lnTo>
                      <a:pt x="1282" y="335"/>
                    </a:lnTo>
                    <a:lnTo>
                      <a:pt x="1256" y="336"/>
                    </a:lnTo>
                    <a:lnTo>
                      <a:pt x="1233" y="340"/>
                    </a:lnTo>
                    <a:lnTo>
                      <a:pt x="1212" y="348"/>
                    </a:lnTo>
                    <a:lnTo>
                      <a:pt x="1196" y="358"/>
                    </a:lnTo>
                    <a:lnTo>
                      <a:pt x="1182" y="370"/>
                    </a:lnTo>
                    <a:lnTo>
                      <a:pt x="1171" y="381"/>
                    </a:lnTo>
                    <a:lnTo>
                      <a:pt x="1163" y="390"/>
                    </a:lnTo>
                    <a:lnTo>
                      <a:pt x="1157" y="398"/>
                    </a:lnTo>
                    <a:lnTo>
                      <a:pt x="1154" y="402"/>
                    </a:lnTo>
                    <a:lnTo>
                      <a:pt x="1152" y="407"/>
                    </a:lnTo>
                    <a:lnTo>
                      <a:pt x="1149" y="410"/>
                    </a:lnTo>
                    <a:lnTo>
                      <a:pt x="1147" y="415"/>
                    </a:lnTo>
                    <a:lnTo>
                      <a:pt x="1144" y="420"/>
                    </a:lnTo>
                    <a:lnTo>
                      <a:pt x="1139" y="429"/>
                    </a:lnTo>
                    <a:lnTo>
                      <a:pt x="918" y="933"/>
                    </a:lnTo>
                    <a:lnTo>
                      <a:pt x="910" y="944"/>
                    </a:lnTo>
                    <a:lnTo>
                      <a:pt x="900" y="953"/>
                    </a:lnTo>
                    <a:lnTo>
                      <a:pt x="889" y="958"/>
                    </a:lnTo>
                    <a:lnTo>
                      <a:pt x="876" y="960"/>
                    </a:lnTo>
                    <a:lnTo>
                      <a:pt x="866" y="959"/>
                    </a:lnTo>
                    <a:lnTo>
                      <a:pt x="857" y="957"/>
                    </a:lnTo>
                    <a:lnTo>
                      <a:pt x="846" y="949"/>
                    </a:lnTo>
                    <a:lnTo>
                      <a:pt x="838" y="939"/>
                    </a:lnTo>
                    <a:lnTo>
                      <a:pt x="833" y="927"/>
                    </a:lnTo>
                    <a:lnTo>
                      <a:pt x="640" y="494"/>
                    </a:lnTo>
                    <a:lnTo>
                      <a:pt x="637" y="479"/>
                    </a:lnTo>
                    <a:lnTo>
                      <a:pt x="638" y="465"/>
                    </a:lnTo>
                    <a:lnTo>
                      <a:pt x="643" y="452"/>
                    </a:lnTo>
                    <a:lnTo>
                      <a:pt x="652" y="442"/>
                    </a:lnTo>
                    <a:lnTo>
                      <a:pt x="664" y="434"/>
                    </a:lnTo>
                    <a:lnTo>
                      <a:pt x="678" y="429"/>
                    </a:lnTo>
                    <a:lnTo>
                      <a:pt x="692" y="431"/>
                    </a:lnTo>
                    <a:lnTo>
                      <a:pt x="704" y="436"/>
                    </a:lnTo>
                    <a:lnTo>
                      <a:pt x="716" y="444"/>
                    </a:lnTo>
                    <a:lnTo>
                      <a:pt x="724" y="456"/>
                    </a:lnTo>
                    <a:lnTo>
                      <a:pt x="876" y="801"/>
                    </a:lnTo>
                    <a:lnTo>
                      <a:pt x="1057" y="389"/>
                    </a:lnTo>
                    <a:lnTo>
                      <a:pt x="1057" y="389"/>
                    </a:lnTo>
                    <a:lnTo>
                      <a:pt x="1075" y="357"/>
                    </a:lnTo>
                    <a:lnTo>
                      <a:pt x="1097" y="329"/>
                    </a:lnTo>
                    <a:lnTo>
                      <a:pt x="1122" y="303"/>
                    </a:lnTo>
                    <a:lnTo>
                      <a:pt x="1151" y="282"/>
                    </a:lnTo>
                    <a:lnTo>
                      <a:pt x="1182" y="265"/>
                    </a:lnTo>
                    <a:lnTo>
                      <a:pt x="1217" y="253"/>
                    </a:lnTo>
                    <a:lnTo>
                      <a:pt x="1253" y="246"/>
                    </a:lnTo>
                    <a:lnTo>
                      <a:pt x="1254" y="246"/>
                    </a:lnTo>
                    <a:lnTo>
                      <a:pt x="1256" y="246"/>
                    </a:lnTo>
                    <a:lnTo>
                      <a:pt x="1258" y="245"/>
                    </a:lnTo>
                    <a:lnTo>
                      <a:pt x="1262" y="245"/>
                    </a:lnTo>
                    <a:lnTo>
                      <a:pt x="1265" y="245"/>
                    </a:lnTo>
                    <a:lnTo>
                      <a:pt x="1267" y="245"/>
                    </a:lnTo>
                    <a:lnTo>
                      <a:pt x="1273" y="245"/>
                    </a:lnTo>
                    <a:lnTo>
                      <a:pt x="1282" y="243"/>
                    </a:lnTo>
                    <a:lnTo>
                      <a:pt x="1290" y="245"/>
                    </a:lnTo>
                    <a:lnTo>
                      <a:pt x="1294" y="245"/>
                    </a:lnTo>
                    <a:lnTo>
                      <a:pt x="1301" y="245"/>
                    </a:lnTo>
                    <a:lnTo>
                      <a:pt x="1342" y="250"/>
                    </a:lnTo>
                    <a:lnTo>
                      <a:pt x="1379" y="263"/>
                    </a:lnTo>
                    <a:lnTo>
                      <a:pt x="1414" y="281"/>
                    </a:lnTo>
                    <a:lnTo>
                      <a:pt x="1445" y="304"/>
                    </a:lnTo>
                    <a:lnTo>
                      <a:pt x="1452" y="311"/>
                    </a:lnTo>
                    <a:lnTo>
                      <a:pt x="1457" y="316"/>
                    </a:lnTo>
                    <a:lnTo>
                      <a:pt x="1479" y="340"/>
                    </a:lnTo>
                    <a:lnTo>
                      <a:pt x="1497" y="367"/>
                    </a:lnTo>
                    <a:lnTo>
                      <a:pt x="1496" y="367"/>
                    </a:lnTo>
                    <a:lnTo>
                      <a:pt x="1509" y="396"/>
                    </a:lnTo>
                    <a:lnTo>
                      <a:pt x="1519" y="425"/>
                    </a:lnTo>
                    <a:lnTo>
                      <a:pt x="1525" y="455"/>
                    </a:lnTo>
                    <a:lnTo>
                      <a:pt x="1527" y="487"/>
                    </a:lnTo>
                    <a:lnTo>
                      <a:pt x="1527" y="496"/>
                    </a:lnTo>
                    <a:lnTo>
                      <a:pt x="1571" y="511"/>
                    </a:lnTo>
                    <a:lnTo>
                      <a:pt x="1611" y="530"/>
                    </a:lnTo>
                    <a:lnTo>
                      <a:pt x="1648" y="554"/>
                    </a:lnTo>
                    <a:lnTo>
                      <a:pt x="1682" y="584"/>
                    </a:lnTo>
                    <a:lnTo>
                      <a:pt x="1711" y="618"/>
                    </a:lnTo>
                    <a:lnTo>
                      <a:pt x="1736" y="654"/>
                    </a:lnTo>
                    <a:lnTo>
                      <a:pt x="1756" y="694"/>
                    </a:lnTo>
                    <a:lnTo>
                      <a:pt x="1772" y="737"/>
                    </a:lnTo>
                    <a:lnTo>
                      <a:pt x="1781" y="782"/>
                    </a:lnTo>
                    <a:lnTo>
                      <a:pt x="1784" y="828"/>
                    </a:lnTo>
                    <a:lnTo>
                      <a:pt x="1781" y="874"/>
                    </a:lnTo>
                    <a:lnTo>
                      <a:pt x="1772" y="919"/>
                    </a:lnTo>
                    <a:lnTo>
                      <a:pt x="1757" y="962"/>
                    </a:lnTo>
                    <a:lnTo>
                      <a:pt x="1737" y="1002"/>
                    </a:lnTo>
                    <a:lnTo>
                      <a:pt x="1712" y="1038"/>
                    </a:lnTo>
                    <a:lnTo>
                      <a:pt x="1683" y="1072"/>
                    </a:lnTo>
                    <a:lnTo>
                      <a:pt x="1651" y="1100"/>
                    </a:lnTo>
                    <a:lnTo>
                      <a:pt x="1615" y="1125"/>
                    </a:lnTo>
                    <a:lnTo>
                      <a:pt x="1574" y="1145"/>
                    </a:lnTo>
                    <a:lnTo>
                      <a:pt x="1533" y="1159"/>
                    </a:lnTo>
                    <a:lnTo>
                      <a:pt x="1488" y="1168"/>
                    </a:lnTo>
                    <a:lnTo>
                      <a:pt x="1442" y="1172"/>
                    </a:lnTo>
                    <a:lnTo>
                      <a:pt x="1424" y="1172"/>
                    </a:lnTo>
                    <a:lnTo>
                      <a:pt x="360" y="1172"/>
                    </a:lnTo>
                    <a:lnTo>
                      <a:pt x="343" y="1172"/>
                    </a:lnTo>
                    <a:lnTo>
                      <a:pt x="295" y="1168"/>
                    </a:lnTo>
                    <a:lnTo>
                      <a:pt x="252" y="1159"/>
                    </a:lnTo>
                    <a:lnTo>
                      <a:pt x="209" y="1145"/>
                    </a:lnTo>
                    <a:lnTo>
                      <a:pt x="170" y="1125"/>
                    </a:lnTo>
                    <a:lnTo>
                      <a:pt x="133" y="1100"/>
                    </a:lnTo>
                    <a:lnTo>
                      <a:pt x="100" y="1072"/>
                    </a:lnTo>
                    <a:lnTo>
                      <a:pt x="71" y="1038"/>
                    </a:lnTo>
                    <a:lnTo>
                      <a:pt x="46" y="1002"/>
                    </a:lnTo>
                    <a:lnTo>
                      <a:pt x="27" y="962"/>
                    </a:lnTo>
                    <a:lnTo>
                      <a:pt x="12" y="919"/>
                    </a:lnTo>
                    <a:lnTo>
                      <a:pt x="3" y="874"/>
                    </a:lnTo>
                    <a:lnTo>
                      <a:pt x="0" y="828"/>
                    </a:lnTo>
                    <a:lnTo>
                      <a:pt x="2" y="783"/>
                    </a:lnTo>
                    <a:lnTo>
                      <a:pt x="11" y="739"/>
                    </a:lnTo>
                    <a:lnTo>
                      <a:pt x="26" y="698"/>
                    </a:lnTo>
                    <a:lnTo>
                      <a:pt x="45" y="658"/>
                    </a:lnTo>
                    <a:lnTo>
                      <a:pt x="69" y="622"/>
                    </a:lnTo>
                    <a:lnTo>
                      <a:pt x="97" y="589"/>
                    </a:lnTo>
                    <a:lnTo>
                      <a:pt x="129" y="560"/>
                    </a:lnTo>
                    <a:lnTo>
                      <a:pt x="164" y="535"/>
                    </a:lnTo>
                    <a:lnTo>
                      <a:pt x="202" y="515"/>
                    </a:lnTo>
                    <a:lnTo>
                      <a:pt x="243" y="499"/>
                    </a:lnTo>
                    <a:lnTo>
                      <a:pt x="286" y="489"/>
                    </a:lnTo>
                    <a:lnTo>
                      <a:pt x="285" y="461"/>
                    </a:lnTo>
                    <a:lnTo>
                      <a:pt x="289" y="407"/>
                    </a:lnTo>
                    <a:lnTo>
                      <a:pt x="298" y="355"/>
                    </a:lnTo>
                    <a:lnTo>
                      <a:pt x="312" y="305"/>
                    </a:lnTo>
                    <a:lnTo>
                      <a:pt x="333" y="258"/>
                    </a:lnTo>
                    <a:lnTo>
                      <a:pt x="357" y="214"/>
                    </a:lnTo>
                    <a:lnTo>
                      <a:pt x="386" y="173"/>
                    </a:lnTo>
                    <a:lnTo>
                      <a:pt x="420" y="135"/>
                    </a:lnTo>
                    <a:lnTo>
                      <a:pt x="458" y="102"/>
                    </a:lnTo>
                    <a:lnTo>
                      <a:pt x="499" y="71"/>
                    </a:lnTo>
                    <a:lnTo>
                      <a:pt x="544" y="46"/>
                    </a:lnTo>
                    <a:lnTo>
                      <a:pt x="591" y="26"/>
                    </a:lnTo>
                    <a:lnTo>
                      <a:pt x="640" y="11"/>
                    </a:lnTo>
                    <a:lnTo>
                      <a:pt x="692" y="2"/>
                    </a:lnTo>
                    <a:lnTo>
                      <a:pt x="7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9"/>
              <p:cNvSpPr>
                <a:spLocks noEditPoints="1"/>
              </p:cNvSpPr>
              <p:nvPr userDrawn="1"/>
            </p:nvSpPr>
            <p:spPr bwMode="auto">
              <a:xfrm>
                <a:off x="5187951" y="2438401"/>
                <a:ext cx="88900" cy="44450"/>
              </a:xfrm>
              <a:custGeom>
                <a:avLst/>
                <a:gdLst>
                  <a:gd name="T0" fmla="*/ 55 w 113"/>
                  <a:gd name="T1" fmla="*/ 0 h 57"/>
                  <a:gd name="T2" fmla="*/ 63 w 113"/>
                  <a:gd name="T3" fmla="*/ 0 h 57"/>
                  <a:gd name="T4" fmla="*/ 83 w 113"/>
                  <a:gd name="T5" fmla="*/ 50 h 57"/>
                  <a:gd name="T6" fmla="*/ 105 w 113"/>
                  <a:gd name="T7" fmla="*/ 0 h 57"/>
                  <a:gd name="T8" fmla="*/ 113 w 113"/>
                  <a:gd name="T9" fmla="*/ 0 h 57"/>
                  <a:gd name="T10" fmla="*/ 113 w 113"/>
                  <a:gd name="T11" fmla="*/ 57 h 57"/>
                  <a:gd name="T12" fmla="*/ 108 w 113"/>
                  <a:gd name="T13" fmla="*/ 57 h 57"/>
                  <a:gd name="T14" fmla="*/ 108 w 113"/>
                  <a:gd name="T15" fmla="*/ 5 h 57"/>
                  <a:gd name="T16" fmla="*/ 107 w 113"/>
                  <a:gd name="T17" fmla="*/ 5 h 57"/>
                  <a:gd name="T18" fmla="*/ 86 w 113"/>
                  <a:gd name="T19" fmla="*/ 57 h 57"/>
                  <a:gd name="T20" fmla="*/ 82 w 113"/>
                  <a:gd name="T21" fmla="*/ 57 h 57"/>
                  <a:gd name="T22" fmla="*/ 61 w 113"/>
                  <a:gd name="T23" fmla="*/ 5 h 57"/>
                  <a:gd name="T24" fmla="*/ 60 w 113"/>
                  <a:gd name="T25" fmla="*/ 5 h 57"/>
                  <a:gd name="T26" fmla="*/ 60 w 113"/>
                  <a:gd name="T27" fmla="*/ 57 h 57"/>
                  <a:gd name="T28" fmla="*/ 55 w 113"/>
                  <a:gd name="T29" fmla="*/ 57 h 57"/>
                  <a:gd name="T30" fmla="*/ 55 w 113"/>
                  <a:gd name="T31" fmla="*/ 0 h 57"/>
                  <a:gd name="T32" fmla="*/ 0 w 113"/>
                  <a:gd name="T33" fmla="*/ 0 h 57"/>
                  <a:gd name="T34" fmla="*/ 42 w 113"/>
                  <a:gd name="T35" fmla="*/ 0 h 57"/>
                  <a:gd name="T36" fmla="*/ 42 w 113"/>
                  <a:gd name="T37" fmla="*/ 5 h 57"/>
                  <a:gd name="T38" fmla="*/ 24 w 113"/>
                  <a:gd name="T39" fmla="*/ 5 h 57"/>
                  <a:gd name="T40" fmla="*/ 24 w 113"/>
                  <a:gd name="T41" fmla="*/ 57 h 57"/>
                  <a:gd name="T42" fmla="*/ 18 w 113"/>
                  <a:gd name="T43" fmla="*/ 57 h 57"/>
                  <a:gd name="T44" fmla="*/ 18 w 113"/>
                  <a:gd name="T45" fmla="*/ 5 h 57"/>
                  <a:gd name="T46" fmla="*/ 0 w 113"/>
                  <a:gd name="T47" fmla="*/ 5 h 57"/>
                  <a:gd name="T48" fmla="*/ 0 w 11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7">
                    <a:moveTo>
                      <a:pt x="55" y="0"/>
                    </a:moveTo>
                    <a:lnTo>
                      <a:pt x="63" y="0"/>
                    </a:lnTo>
                    <a:lnTo>
                      <a:pt x="83" y="50"/>
                    </a:lnTo>
                    <a:lnTo>
                      <a:pt x="105" y="0"/>
                    </a:lnTo>
                    <a:lnTo>
                      <a:pt x="113" y="0"/>
                    </a:lnTo>
                    <a:lnTo>
                      <a:pt x="113" y="57"/>
                    </a:lnTo>
                    <a:lnTo>
                      <a:pt x="108" y="57"/>
                    </a:lnTo>
                    <a:lnTo>
                      <a:pt x="108" y="5"/>
                    </a:lnTo>
                    <a:lnTo>
                      <a:pt x="107" y="5"/>
                    </a:lnTo>
                    <a:lnTo>
                      <a:pt x="86" y="57"/>
                    </a:lnTo>
                    <a:lnTo>
                      <a:pt x="82" y="57"/>
                    </a:lnTo>
                    <a:lnTo>
                      <a:pt x="61" y="5"/>
                    </a:lnTo>
                    <a:lnTo>
                      <a:pt x="60" y="5"/>
                    </a:lnTo>
                    <a:lnTo>
                      <a:pt x="60" y="57"/>
                    </a:lnTo>
                    <a:lnTo>
                      <a:pt x="55" y="57"/>
                    </a:lnTo>
                    <a:lnTo>
                      <a:pt x="55" y="0"/>
                    </a:lnTo>
                    <a:close/>
                    <a:moveTo>
                      <a:pt x="0" y="0"/>
                    </a:moveTo>
                    <a:lnTo>
                      <a:pt x="42" y="0"/>
                    </a:lnTo>
                    <a:lnTo>
                      <a:pt x="42" y="5"/>
                    </a:lnTo>
                    <a:lnTo>
                      <a:pt x="24" y="5"/>
                    </a:lnTo>
                    <a:lnTo>
                      <a:pt x="24" y="57"/>
                    </a:lnTo>
                    <a:lnTo>
                      <a:pt x="18" y="57"/>
                    </a:lnTo>
                    <a:lnTo>
                      <a:pt x="18"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extLst>
    <p:ext uri="{DCECCB84-F9BA-43D5-87BE-67443E8EF086}">
      <p15:sldGuideLst xmlns:p15="http://schemas.microsoft.com/office/powerpoint/2012/main">
        <p15:guide id="1" orient="horz" pos="636"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S - 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859069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Viya - Teal Section">
    <p:bg>
      <p:bgPr>
        <a:gradFill>
          <a:gsLst>
            <a:gs pos="0">
              <a:srgbClr val="19BBB7"/>
            </a:gs>
            <a:gs pos="100000">
              <a:srgbClr val="0072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6"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0C3D2"/>
                </a:solidFill>
                <a:effectLst/>
                <a:uLnTx/>
                <a:uFillTx/>
                <a:latin typeface="+mn-lt"/>
                <a:ea typeface="Calibri" charset="0"/>
                <a:cs typeface="Arial" panose="020B0604020202020204" pitchFamily="34" charset="0"/>
              </a:rPr>
              <a:t>Copyright © SAS Institute Inc. All rights reserved.</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4"/>
          <p:cNvGrpSpPr>
            <a:grpSpLocks noChangeAspect="1"/>
          </p:cNvGrpSpPr>
          <p:nvPr userDrawn="1"/>
        </p:nvGrpSpPr>
        <p:grpSpPr bwMode="auto">
          <a:xfrm>
            <a:off x="3703320" y="365760"/>
            <a:ext cx="1683695" cy="356616"/>
            <a:chOff x="1416" y="456"/>
            <a:chExt cx="2880" cy="610"/>
          </a:xfrm>
          <a:solidFill>
            <a:schemeClr val="bg1"/>
          </a:solidFill>
        </p:grpSpPr>
        <p:sp>
          <p:nvSpPr>
            <p:cNvPr id="31" name="Freeform 30"/>
            <p:cNvSpPr>
              <a:spLocks noEditPoints="1"/>
            </p:cNvSpPr>
            <p:nvPr/>
          </p:nvSpPr>
          <p:spPr bwMode="auto">
            <a:xfrm>
              <a:off x="2451" y="578"/>
              <a:ext cx="1845" cy="488"/>
            </a:xfrm>
            <a:custGeom>
              <a:avLst/>
              <a:gdLst>
                <a:gd name="T0" fmla="*/ 3043 w 3068"/>
                <a:gd name="T1" fmla="*/ 214 h 801"/>
                <a:gd name="T2" fmla="*/ 3025 w 3068"/>
                <a:gd name="T3" fmla="*/ 221 h 801"/>
                <a:gd name="T4" fmla="*/ 3021 w 3068"/>
                <a:gd name="T5" fmla="*/ 203 h 801"/>
                <a:gd name="T6" fmla="*/ 3047 w 3068"/>
                <a:gd name="T7" fmla="*/ 214 h 801"/>
                <a:gd name="T8" fmla="*/ 3044 w 3068"/>
                <a:gd name="T9" fmla="*/ 242 h 801"/>
                <a:gd name="T10" fmla="*/ 3025 w 3068"/>
                <a:gd name="T11" fmla="*/ 242 h 801"/>
                <a:gd name="T12" fmla="*/ 3021 w 3068"/>
                <a:gd name="T13" fmla="*/ 203 h 801"/>
                <a:gd name="T14" fmla="*/ 3064 w 3068"/>
                <a:gd name="T15" fmla="*/ 223 h 801"/>
                <a:gd name="T16" fmla="*/ 3033 w 3068"/>
                <a:gd name="T17" fmla="*/ 254 h 801"/>
                <a:gd name="T18" fmla="*/ 3033 w 3068"/>
                <a:gd name="T19" fmla="*/ 188 h 801"/>
                <a:gd name="T20" fmla="*/ 2998 w 3068"/>
                <a:gd name="T21" fmla="*/ 223 h 801"/>
                <a:gd name="T22" fmla="*/ 2952 w 3068"/>
                <a:gd name="T23" fmla="*/ 420 h 801"/>
                <a:gd name="T24" fmla="*/ 2905 w 3068"/>
                <a:gd name="T25" fmla="*/ 398 h 801"/>
                <a:gd name="T26" fmla="*/ 2952 w 3068"/>
                <a:gd name="T27" fmla="*/ 420 h 801"/>
                <a:gd name="T28" fmla="*/ 2679 w 3068"/>
                <a:gd name="T29" fmla="*/ 501 h 801"/>
                <a:gd name="T30" fmla="*/ 2952 w 3068"/>
                <a:gd name="T31" fmla="*/ 349 h 801"/>
                <a:gd name="T32" fmla="*/ 2703 w 3068"/>
                <a:gd name="T33" fmla="*/ 258 h 801"/>
                <a:gd name="T34" fmla="*/ 2980 w 3068"/>
                <a:gd name="T35" fmla="*/ 516 h 801"/>
                <a:gd name="T36" fmla="*/ 2953 w 3068"/>
                <a:gd name="T37" fmla="*/ 520 h 801"/>
                <a:gd name="T38" fmla="*/ 2679 w 3068"/>
                <a:gd name="T39" fmla="*/ 501 h 801"/>
                <a:gd name="T40" fmla="*/ 2305 w 3068"/>
                <a:gd name="T41" fmla="*/ 796 h 801"/>
                <a:gd name="T42" fmla="*/ 2421 w 3068"/>
                <a:gd name="T43" fmla="*/ 702 h 801"/>
                <a:gd name="T44" fmla="*/ 2334 w 3068"/>
                <a:gd name="T45" fmla="*/ 220 h 801"/>
                <a:gd name="T46" fmla="*/ 2635 w 3068"/>
                <a:gd name="T47" fmla="*/ 220 h 801"/>
                <a:gd name="T48" fmla="*/ 2305 w 3068"/>
                <a:gd name="T49" fmla="*/ 796 h 801"/>
                <a:gd name="T50" fmla="*/ 2172 w 3068"/>
                <a:gd name="T51" fmla="*/ 220 h 801"/>
                <a:gd name="T52" fmla="*/ 2172 w 3068"/>
                <a:gd name="T53" fmla="*/ 602 h 801"/>
                <a:gd name="T54" fmla="*/ 2187 w 3068"/>
                <a:gd name="T55" fmla="*/ 86 h 801"/>
                <a:gd name="T56" fmla="*/ 2212 w 3068"/>
                <a:gd name="T57" fmla="*/ 59 h 801"/>
                <a:gd name="T58" fmla="*/ 1869 w 3068"/>
                <a:gd name="T59" fmla="*/ 566 h 801"/>
                <a:gd name="T60" fmla="*/ 2080 w 3068"/>
                <a:gd name="T61" fmla="*/ 16 h 801"/>
                <a:gd name="T62" fmla="*/ 1851 w 3068"/>
                <a:gd name="T63" fmla="*/ 602 h 801"/>
                <a:gd name="T64" fmla="*/ 1869 w 3068"/>
                <a:gd name="T65" fmla="*/ 566 h 801"/>
                <a:gd name="T66" fmla="*/ 1422 w 3068"/>
                <a:gd name="T67" fmla="*/ 39 h 801"/>
                <a:gd name="T68" fmla="*/ 1415 w 3068"/>
                <a:gd name="T69" fmla="*/ 24 h 801"/>
                <a:gd name="T70" fmla="*/ 1422 w 3068"/>
                <a:gd name="T71" fmla="*/ 39 h 801"/>
                <a:gd name="T72" fmla="*/ 1424 w 3068"/>
                <a:gd name="T73" fmla="*/ 20 h 801"/>
                <a:gd name="T74" fmla="*/ 1439 w 3068"/>
                <a:gd name="T75" fmla="*/ 59 h 801"/>
                <a:gd name="T76" fmla="*/ 1415 w 3068"/>
                <a:gd name="T77" fmla="*/ 42 h 801"/>
                <a:gd name="T78" fmla="*/ 1411 w 3068"/>
                <a:gd name="T79" fmla="*/ 20 h 801"/>
                <a:gd name="T80" fmla="*/ 1423 w 3068"/>
                <a:gd name="T81" fmla="*/ 71 h 801"/>
                <a:gd name="T82" fmla="*/ 1392 w 3068"/>
                <a:gd name="T83" fmla="*/ 40 h 801"/>
                <a:gd name="T84" fmla="*/ 1423 w 3068"/>
                <a:gd name="T85" fmla="*/ 5 h 801"/>
                <a:gd name="T86" fmla="*/ 1423 w 3068"/>
                <a:gd name="T87" fmla="*/ 75 h 801"/>
                <a:gd name="T88" fmla="*/ 1423 w 3068"/>
                <a:gd name="T89" fmla="*/ 5 h 801"/>
                <a:gd name="T90" fmla="*/ 1187 w 3068"/>
                <a:gd name="T91" fmla="*/ 28 h 801"/>
                <a:gd name="T92" fmla="*/ 1172 w 3068"/>
                <a:gd name="T93" fmla="*/ 617 h 801"/>
                <a:gd name="T94" fmla="*/ 1172 w 3068"/>
                <a:gd name="T95" fmla="*/ 589 h 801"/>
                <a:gd name="T96" fmla="*/ 1188 w 3068"/>
                <a:gd name="T97" fmla="*/ 0 h 801"/>
                <a:gd name="T98" fmla="*/ 1319 w 3068"/>
                <a:gd name="T99" fmla="*/ 87 h 801"/>
                <a:gd name="T100" fmla="*/ 832 w 3068"/>
                <a:gd name="T101" fmla="*/ 411 h 801"/>
                <a:gd name="T102" fmla="*/ 526 w 3068"/>
                <a:gd name="T103" fmla="*/ 411 h 801"/>
                <a:gd name="T104" fmla="*/ 412 w 3068"/>
                <a:gd name="T105" fmla="*/ 602 h 801"/>
                <a:gd name="T106" fmla="*/ 945 w 3068"/>
                <a:gd name="T107" fmla="*/ 602 h 801"/>
                <a:gd name="T108" fmla="*/ 514 w 3068"/>
                <a:gd name="T109" fmla="*/ 438 h 801"/>
                <a:gd name="T110" fmla="*/ 322 w 3068"/>
                <a:gd name="T111" fmla="*/ 87 h 801"/>
                <a:gd name="T112" fmla="*/ 40 w 3068"/>
                <a:gd name="T113" fmla="*/ 155 h 801"/>
                <a:gd name="T114" fmla="*/ 0 w 3068"/>
                <a:gd name="T115" fmla="*/ 542 h 801"/>
                <a:gd name="T116" fmla="*/ 326 w 3068"/>
                <a:gd name="T117" fmla="*/ 459 h 801"/>
                <a:gd name="T118" fmla="*/ 346 w 3068"/>
                <a:gd name="T119" fmla="*/ 6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68" h="801">
                  <a:moveTo>
                    <a:pt x="3032" y="221"/>
                  </a:moveTo>
                  <a:lnTo>
                    <a:pt x="3032" y="221"/>
                  </a:lnTo>
                  <a:cubicBezTo>
                    <a:pt x="3038" y="221"/>
                    <a:pt x="3043" y="220"/>
                    <a:pt x="3043" y="214"/>
                  </a:cubicBezTo>
                  <a:cubicBezTo>
                    <a:pt x="3043" y="208"/>
                    <a:pt x="3038" y="207"/>
                    <a:pt x="3034" y="207"/>
                  </a:cubicBezTo>
                  <a:lnTo>
                    <a:pt x="3025" y="207"/>
                  </a:lnTo>
                  <a:lnTo>
                    <a:pt x="3025" y="221"/>
                  </a:lnTo>
                  <a:lnTo>
                    <a:pt x="3032" y="221"/>
                  </a:lnTo>
                  <a:lnTo>
                    <a:pt x="3032" y="221"/>
                  </a:lnTo>
                  <a:close/>
                  <a:moveTo>
                    <a:pt x="3021" y="203"/>
                  </a:moveTo>
                  <a:lnTo>
                    <a:pt x="3021" y="203"/>
                  </a:lnTo>
                  <a:lnTo>
                    <a:pt x="3034" y="203"/>
                  </a:lnTo>
                  <a:cubicBezTo>
                    <a:pt x="3042" y="203"/>
                    <a:pt x="3047" y="206"/>
                    <a:pt x="3047" y="214"/>
                  </a:cubicBezTo>
                  <a:cubicBezTo>
                    <a:pt x="3047" y="220"/>
                    <a:pt x="3043" y="224"/>
                    <a:pt x="3037" y="224"/>
                  </a:cubicBezTo>
                  <a:lnTo>
                    <a:pt x="3049" y="242"/>
                  </a:lnTo>
                  <a:lnTo>
                    <a:pt x="3044" y="242"/>
                  </a:lnTo>
                  <a:lnTo>
                    <a:pt x="3033" y="225"/>
                  </a:lnTo>
                  <a:lnTo>
                    <a:pt x="3025" y="225"/>
                  </a:lnTo>
                  <a:lnTo>
                    <a:pt x="3025" y="242"/>
                  </a:lnTo>
                  <a:lnTo>
                    <a:pt x="3021" y="242"/>
                  </a:lnTo>
                  <a:lnTo>
                    <a:pt x="3021" y="203"/>
                  </a:lnTo>
                  <a:lnTo>
                    <a:pt x="3021" y="203"/>
                  </a:lnTo>
                  <a:close/>
                  <a:moveTo>
                    <a:pt x="3033" y="254"/>
                  </a:moveTo>
                  <a:lnTo>
                    <a:pt x="3033" y="254"/>
                  </a:lnTo>
                  <a:cubicBezTo>
                    <a:pt x="3051" y="254"/>
                    <a:pt x="3064" y="240"/>
                    <a:pt x="3064" y="223"/>
                  </a:cubicBezTo>
                  <a:cubicBezTo>
                    <a:pt x="3064" y="205"/>
                    <a:pt x="3051" y="192"/>
                    <a:pt x="3033" y="192"/>
                  </a:cubicBezTo>
                  <a:cubicBezTo>
                    <a:pt x="3016" y="192"/>
                    <a:pt x="3002" y="205"/>
                    <a:pt x="3002" y="223"/>
                  </a:cubicBezTo>
                  <a:cubicBezTo>
                    <a:pt x="3002" y="240"/>
                    <a:pt x="3016" y="254"/>
                    <a:pt x="3033" y="254"/>
                  </a:cubicBezTo>
                  <a:lnTo>
                    <a:pt x="3033" y="254"/>
                  </a:lnTo>
                  <a:close/>
                  <a:moveTo>
                    <a:pt x="3033" y="188"/>
                  </a:moveTo>
                  <a:lnTo>
                    <a:pt x="3033" y="188"/>
                  </a:lnTo>
                  <a:cubicBezTo>
                    <a:pt x="3053" y="188"/>
                    <a:pt x="3068" y="203"/>
                    <a:pt x="3068" y="223"/>
                  </a:cubicBezTo>
                  <a:cubicBezTo>
                    <a:pt x="3068" y="242"/>
                    <a:pt x="3053" y="257"/>
                    <a:pt x="3033" y="257"/>
                  </a:cubicBezTo>
                  <a:cubicBezTo>
                    <a:pt x="3014" y="257"/>
                    <a:pt x="2998" y="242"/>
                    <a:pt x="2998" y="223"/>
                  </a:cubicBezTo>
                  <a:cubicBezTo>
                    <a:pt x="2998" y="203"/>
                    <a:pt x="3014" y="188"/>
                    <a:pt x="3033" y="188"/>
                  </a:cubicBezTo>
                  <a:lnTo>
                    <a:pt x="3033" y="188"/>
                  </a:lnTo>
                  <a:close/>
                  <a:moveTo>
                    <a:pt x="2952" y="420"/>
                  </a:moveTo>
                  <a:lnTo>
                    <a:pt x="2952" y="420"/>
                  </a:lnTo>
                  <a:lnTo>
                    <a:pt x="2952" y="398"/>
                  </a:lnTo>
                  <a:lnTo>
                    <a:pt x="2905" y="398"/>
                  </a:lnTo>
                  <a:cubicBezTo>
                    <a:pt x="2819" y="398"/>
                    <a:pt x="2708" y="411"/>
                    <a:pt x="2708" y="500"/>
                  </a:cubicBezTo>
                  <a:cubicBezTo>
                    <a:pt x="2708" y="565"/>
                    <a:pt x="2766" y="588"/>
                    <a:pt x="2813" y="588"/>
                  </a:cubicBezTo>
                  <a:cubicBezTo>
                    <a:pt x="2913" y="588"/>
                    <a:pt x="2952" y="504"/>
                    <a:pt x="2952" y="420"/>
                  </a:cubicBezTo>
                  <a:lnTo>
                    <a:pt x="2952" y="420"/>
                  </a:lnTo>
                  <a:close/>
                  <a:moveTo>
                    <a:pt x="2679" y="501"/>
                  </a:moveTo>
                  <a:lnTo>
                    <a:pt x="2679" y="501"/>
                  </a:lnTo>
                  <a:cubicBezTo>
                    <a:pt x="2679" y="391"/>
                    <a:pt x="2802" y="374"/>
                    <a:pt x="2897" y="374"/>
                  </a:cubicBezTo>
                  <a:lnTo>
                    <a:pt x="2952" y="374"/>
                  </a:lnTo>
                  <a:lnTo>
                    <a:pt x="2952" y="349"/>
                  </a:lnTo>
                  <a:cubicBezTo>
                    <a:pt x="2952" y="270"/>
                    <a:pt x="2906" y="234"/>
                    <a:pt x="2835" y="234"/>
                  </a:cubicBezTo>
                  <a:cubicBezTo>
                    <a:pt x="2789" y="234"/>
                    <a:pt x="2749" y="252"/>
                    <a:pt x="2719" y="279"/>
                  </a:cubicBezTo>
                  <a:lnTo>
                    <a:pt x="2703" y="258"/>
                  </a:lnTo>
                  <a:cubicBezTo>
                    <a:pt x="2736" y="227"/>
                    <a:pt x="2786" y="208"/>
                    <a:pt x="2837" y="208"/>
                  </a:cubicBezTo>
                  <a:cubicBezTo>
                    <a:pt x="2923" y="208"/>
                    <a:pt x="2980" y="253"/>
                    <a:pt x="2980" y="348"/>
                  </a:cubicBezTo>
                  <a:lnTo>
                    <a:pt x="2980" y="516"/>
                  </a:lnTo>
                  <a:cubicBezTo>
                    <a:pt x="2980" y="545"/>
                    <a:pt x="2983" y="581"/>
                    <a:pt x="2987" y="602"/>
                  </a:cubicBezTo>
                  <a:lnTo>
                    <a:pt x="2959" y="602"/>
                  </a:lnTo>
                  <a:cubicBezTo>
                    <a:pt x="2956" y="581"/>
                    <a:pt x="2953" y="541"/>
                    <a:pt x="2953" y="520"/>
                  </a:cubicBezTo>
                  <a:lnTo>
                    <a:pt x="2951" y="520"/>
                  </a:lnTo>
                  <a:cubicBezTo>
                    <a:pt x="2925" y="583"/>
                    <a:pt x="2869" y="612"/>
                    <a:pt x="2808" y="612"/>
                  </a:cubicBezTo>
                  <a:cubicBezTo>
                    <a:pt x="2746" y="612"/>
                    <a:pt x="2679" y="579"/>
                    <a:pt x="2679" y="501"/>
                  </a:cubicBezTo>
                  <a:lnTo>
                    <a:pt x="2679" y="501"/>
                  </a:lnTo>
                  <a:close/>
                  <a:moveTo>
                    <a:pt x="2305" y="796"/>
                  </a:moveTo>
                  <a:lnTo>
                    <a:pt x="2305" y="796"/>
                  </a:lnTo>
                  <a:lnTo>
                    <a:pt x="2310" y="769"/>
                  </a:lnTo>
                  <a:cubicBezTo>
                    <a:pt x="2319" y="772"/>
                    <a:pt x="2332" y="774"/>
                    <a:pt x="2344" y="774"/>
                  </a:cubicBezTo>
                  <a:cubicBezTo>
                    <a:pt x="2387" y="774"/>
                    <a:pt x="2407" y="740"/>
                    <a:pt x="2421" y="702"/>
                  </a:cubicBezTo>
                  <a:lnTo>
                    <a:pt x="2456" y="609"/>
                  </a:lnTo>
                  <a:lnTo>
                    <a:pt x="2301" y="220"/>
                  </a:lnTo>
                  <a:lnTo>
                    <a:pt x="2334" y="220"/>
                  </a:lnTo>
                  <a:lnTo>
                    <a:pt x="2472" y="576"/>
                  </a:lnTo>
                  <a:lnTo>
                    <a:pt x="2602" y="220"/>
                  </a:lnTo>
                  <a:lnTo>
                    <a:pt x="2635" y="220"/>
                  </a:lnTo>
                  <a:lnTo>
                    <a:pt x="2444" y="719"/>
                  </a:lnTo>
                  <a:cubicBezTo>
                    <a:pt x="2425" y="770"/>
                    <a:pt x="2396" y="801"/>
                    <a:pt x="2344" y="801"/>
                  </a:cubicBezTo>
                  <a:cubicBezTo>
                    <a:pt x="2332" y="801"/>
                    <a:pt x="2315" y="799"/>
                    <a:pt x="2305" y="796"/>
                  </a:cubicBezTo>
                  <a:lnTo>
                    <a:pt x="2305" y="796"/>
                  </a:lnTo>
                  <a:close/>
                  <a:moveTo>
                    <a:pt x="2172" y="220"/>
                  </a:moveTo>
                  <a:lnTo>
                    <a:pt x="2172" y="220"/>
                  </a:lnTo>
                  <a:lnTo>
                    <a:pt x="2202" y="220"/>
                  </a:lnTo>
                  <a:lnTo>
                    <a:pt x="2202" y="602"/>
                  </a:lnTo>
                  <a:lnTo>
                    <a:pt x="2172" y="602"/>
                  </a:lnTo>
                  <a:lnTo>
                    <a:pt x="2172" y="220"/>
                  </a:lnTo>
                  <a:close/>
                  <a:moveTo>
                    <a:pt x="2187" y="86"/>
                  </a:moveTo>
                  <a:lnTo>
                    <a:pt x="2187" y="86"/>
                  </a:lnTo>
                  <a:cubicBezTo>
                    <a:pt x="2174" y="86"/>
                    <a:pt x="2162" y="76"/>
                    <a:pt x="2162" y="59"/>
                  </a:cubicBezTo>
                  <a:cubicBezTo>
                    <a:pt x="2162" y="44"/>
                    <a:pt x="2174" y="33"/>
                    <a:pt x="2187" y="33"/>
                  </a:cubicBezTo>
                  <a:cubicBezTo>
                    <a:pt x="2200" y="33"/>
                    <a:pt x="2212" y="44"/>
                    <a:pt x="2212" y="59"/>
                  </a:cubicBezTo>
                  <a:cubicBezTo>
                    <a:pt x="2212" y="76"/>
                    <a:pt x="2200" y="86"/>
                    <a:pt x="2187" y="86"/>
                  </a:cubicBezTo>
                  <a:lnTo>
                    <a:pt x="2187" y="86"/>
                  </a:lnTo>
                  <a:close/>
                  <a:moveTo>
                    <a:pt x="1869" y="566"/>
                  </a:moveTo>
                  <a:lnTo>
                    <a:pt x="1869" y="566"/>
                  </a:lnTo>
                  <a:lnTo>
                    <a:pt x="1871" y="566"/>
                  </a:lnTo>
                  <a:lnTo>
                    <a:pt x="2080" y="16"/>
                  </a:lnTo>
                  <a:lnTo>
                    <a:pt x="2113" y="16"/>
                  </a:lnTo>
                  <a:lnTo>
                    <a:pt x="1890" y="602"/>
                  </a:lnTo>
                  <a:lnTo>
                    <a:pt x="1851" y="602"/>
                  </a:lnTo>
                  <a:lnTo>
                    <a:pt x="1629" y="16"/>
                  </a:lnTo>
                  <a:lnTo>
                    <a:pt x="1663" y="16"/>
                  </a:lnTo>
                  <a:lnTo>
                    <a:pt x="1869" y="566"/>
                  </a:lnTo>
                  <a:lnTo>
                    <a:pt x="1869" y="566"/>
                  </a:lnTo>
                  <a:close/>
                  <a:moveTo>
                    <a:pt x="1422" y="39"/>
                  </a:moveTo>
                  <a:lnTo>
                    <a:pt x="1422" y="39"/>
                  </a:lnTo>
                  <a:cubicBezTo>
                    <a:pt x="1428" y="39"/>
                    <a:pt x="1433" y="37"/>
                    <a:pt x="1433" y="31"/>
                  </a:cubicBezTo>
                  <a:cubicBezTo>
                    <a:pt x="1433" y="25"/>
                    <a:pt x="1428" y="24"/>
                    <a:pt x="1424" y="24"/>
                  </a:cubicBezTo>
                  <a:lnTo>
                    <a:pt x="1415" y="24"/>
                  </a:lnTo>
                  <a:lnTo>
                    <a:pt x="1415" y="39"/>
                  </a:lnTo>
                  <a:lnTo>
                    <a:pt x="1422" y="39"/>
                  </a:lnTo>
                  <a:lnTo>
                    <a:pt x="1422" y="39"/>
                  </a:lnTo>
                  <a:close/>
                  <a:moveTo>
                    <a:pt x="1411" y="20"/>
                  </a:moveTo>
                  <a:lnTo>
                    <a:pt x="1411" y="20"/>
                  </a:lnTo>
                  <a:lnTo>
                    <a:pt x="1424" y="20"/>
                  </a:lnTo>
                  <a:cubicBezTo>
                    <a:pt x="1432" y="20"/>
                    <a:pt x="1437" y="24"/>
                    <a:pt x="1437" y="31"/>
                  </a:cubicBezTo>
                  <a:cubicBezTo>
                    <a:pt x="1437" y="38"/>
                    <a:pt x="1433" y="41"/>
                    <a:pt x="1427" y="42"/>
                  </a:cubicBezTo>
                  <a:lnTo>
                    <a:pt x="1439" y="59"/>
                  </a:lnTo>
                  <a:lnTo>
                    <a:pt x="1433" y="59"/>
                  </a:lnTo>
                  <a:lnTo>
                    <a:pt x="1423" y="42"/>
                  </a:lnTo>
                  <a:lnTo>
                    <a:pt x="1415" y="42"/>
                  </a:lnTo>
                  <a:lnTo>
                    <a:pt x="1415" y="59"/>
                  </a:lnTo>
                  <a:lnTo>
                    <a:pt x="1411" y="59"/>
                  </a:lnTo>
                  <a:lnTo>
                    <a:pt x="1411" y="20"/>
                  </a:lnTo>
                  <a:lnTo>
                    <a:pt x="1411" y="20"/>
                  </a:lnTo>
                  <a:close/>
                  <a:moveTo>
                    <a:pt x="1423" y="71"/>
                  </a:moveTo>
                  <a:lnTo>
                    <a:pt x="1423" y="71"/>
                  </a:lnTo>
                  <a:cubicBezTo>
                    <a:pt x="1440" y="71"/>
                    <a:pt x="1454" y="57"/>
                    <a:pt x="1454" y="40"/>
                  </a:cubicBezTo>
                  <a:cubicBezTo>
                    <a:pt x="1454" y="23"/>
                    <a:pt x="1440" y="9"/>
                    <a:pt x="1423" y="9"/>
                  </a:cubicBezTo>
                  <a:cubicBezTo>
                    <a:pt x="1406" y="9"/>
                    <a:pt x="1392" y="23"/>
                    <a:pt x="1392" y="40"/>
                  </a:cubicBezTo>
                  <a:cubicBezTo>
                    <a:pt x="1392" y="57"/>
                    <a:pt x="1406" y="71"/>
                    <a:pt x="1423" y="71"/>
                  </a:cubicBezTo>
                  <a:lnTo>
                    <a:pt x="1423" y="71"/>
                  </a:lnTo>
                  <a:close/>
                  <a:moveTo>
                    <a:pt x="1423" y="5"/>
                  </a:moveTo>
                  <a:lnTo>
                    <a:pt x="1423" y="5"/>
                  </a:lnTo>
                  <a:cubicBezTo>
                    <a:pt x="1443" y="5"/>
                    <a:pt x="1458" y="21"/>
                    <a:pt x="1458" y="40"/>
                  </a:cubicBezTo>
                  <a:cubicBezTo>
                    <a:pt x="1458" y="59"/>
                    <a:pt x="1443" y="75"/>
                    <a:pt x="1423" y="75"/>
                  </a:cubicBezTo>
                  <a:cubicBezTo>
                    <a:pt x="1404" y="75"/>
                    <a:pt x="1388" y="59"/>
                    <a:pt x="1388" y="40"/>
                  </a:cubicBezTo>
                  <a:cubicBezTo>
                    <a:pt x="1388" y="21"/>
                    <a:pt x="1404" y="5"/>
                    <a:pt x="1423" y="5"/>
                  </a:cubicBezTo>
                  <a:lnTo>
                    <a:pt x="1423" y="5"/>
                  </a:lnTo>
                  <a:close/>
                  <a:moveTo>
                    <a:pt x="1319" y="87"/>
                  </a:moveTo>
                  <a:lnTo>
                    <a:pt x="1319" y="87"/>
                  </a:lnTo>
                  <a:cubicBezTo>
                    <a:pt x="1291" y="50"/>
                    <a:pt x="1243" y="28"/>
                    <a:pt x="1187" y="28"/>
                  </a:cubicBezTo>
                  <a:cubicBezTo>
                    <a:pt x="1115" y="28"/>
                    <a:pt x="1037" y="69"/>
                    <a:pt x="1037" y="155"/>
                  </a:cubicBezTo>
                  <a:cubicBezTo>
                    <a:pt x="1037" y="337"/>
                    <a:pt x="1354" y="256"/>
                    <a:pt x="1354" y="457"/>
                  </a:cubicBezTo>
                  <a:cubicBezTo>
                    <a:pt x="1354" y="563"/>
                    <a:pt x="1267" y="617"/>
                    <a:pt x="1172" y="617"/>
                  </a:cubicBezTo>
                  <a:cubicBezTo>
                    <a:pt x="1100" y="617"/>
                    <a:pt x="1037" y="591"/>
                    <a:pt x="996" y="542"/>
                  </a:cubicBezTo>
                  <a:lnTo>
                    <a:pt x="1017" y="521"/>
                  </a:lnTo>
                  <a:cubicBezTo>
                    <a:pt x="1059" y="565"/>
                    <a:pt x="1111" y="589"/>
                    <a:pt x="1172" y="589"/>
                  </a:cubicBezTo>
                  <a:cubicBezTo>
                    <a:pt x="1249" y="589"/>
                    <a:pt x="1322" y="543"/>
                    <a:pt x="1322" y="459"/>
                  </a:cubicBezTo>
                  <a:cubicBezTo>
                    <a:pt x="1322" y="279"/>
                    <a:pt x="1006" y="359"/>
                    <a:pt x="1006" y="156"/>
                  </a:cubicBezTo>
                  <a:cubicBezTo>
                    <a:pt x="1006" y="53"/>
                    <a:pt x="1095" y="0"/>
                    <a:pt x="1188" y="0"/>
                  </a:cubicBezTo>
                  <a:cubicBezTo>
                    <a:pt x="1254" y="0"/>
                    <a:pt x="1310" y="26"/>
                    <a:pt x="1342" y="67"/>
                  </a:cubicBezTo>
                  <a:lnTo>
                    <a:pt x="1319" y="87"/>
                  </a:lnTo>
                  <a:lnTo>
                    <a:pt x="1319" y="87"/>
                  </a:lnTo>
                  <a:close/>
                  <a:moveTo>
                    <a:pt x="526" y="411"/>
                  </a:moveTo>
                  <a:lnTo>
                    <a:pt x="526" y="411"/>
                  </a:lnTo>
                  <a:lnTo>
                    <a:pt x="832" y="411"/>
                  </a:lnTo>
                  <a:lnTo>
                    <a:pt x="681" y="44"/>
                  </a:lnTo>
                  <a:lnTo>
                    <a:pt x="526" y="411"/>
                  </a:lnTo>
                  <a:lnTo>
                    <a:pt x="526" y="411"/>
                  </a:lnTo>
                  <a:close/>
                  <a:moveTo>
                    <a:pt x="446" y="602"/>
                  </a:moveTo>
                  <a:lnTo>
                    <a:pt x="446" y="602"/>
                  </a:lnTo>
                  <a:lnTo>
                    <a:pt x="412" y="602"/>
                  </a:lnTo>
                  <a:lnTo>
                    <a:pt x="665" y="16"/>
                  </a:lnTo>
                  <a:lnTo>
                    <a:pt x="699" y="16"/>
                  </a:lnTo>
                  <a:lnTo>
                    <a:pt x="945" y="602"/>
                  </a:lnTo>
                  <a:lnTo>
                    <a:pt x="911" y="602"/>
                  </a:lnTo>
                  <a:lnTo>
                    <a:pt x="843" y="438"/>
                  </a:lnTo>
                  <a:lnTo>
                    <a:pt x="514" y="438"/>
                  </a:lnTo>
                  <a:lnTo>
                    <a:pt x="446" y="602"/>
                  </a:lnTo>
                  <a:lnTo>
                    <a:pt x="446" y="602"/>
                  </a:lnTo>
                  <a:close/>
                  <a:moveTo>
                    <a:pt x="322" y="87"/>
                  </a:moveTo>
                  <a:lnTo>
                    <a:pt x="322" y="87"/>
                  </a:lnTo>
                  <a:cubicBezTo>
                    <a:pt x="294" y="50"/>
                    <a:pt x="246" y="28"/>
                    <a:pt x="191" y="28"/>
                  </a:cubicBezTo>
                  <a:cubicBezTo>
                    <a:pt x="118" y="28"/>
                    <a:pt x="40" y="69"/>
                    <a:pt x="40" y="155"/>
                  </a:cubicBezTo>
                  <a:cubicBezTo>
                    <a:pt x="40" y="337"/>
                    <a:pt x="357" y="256"/>
                    <a:pt x="357" y="457"/>
                  </a:cubicBezTo>
                  <a:cubicBezTo>
                    <a:pt x="357" y="563"/>
                    <a:pt x="270" y="617"/>
                    <a:pt x="175" y="617"/>
                  </a:cubicBezTo>
                  <a:cubicBezTo>
                    <a:pt x="103" y="617"/>
                    <a:pt x="40" y="591"/>
                    <a:pt x="0" y="542"/>
                  </a:cubicBezTo>
                  <a:lnTo>
                    <a:pt x="21" y="521"/>
                  </a:lnTo>
                  <a:cubicBezTo>
                    <a:pt x="63" y="565"/>
                    <a:pt x="115" y="589"/>
                    <a:pt x="175" y="589"/>
                  </a:cubicBezTo>
                  <a:cubicBezTo>
                    <a:pt x="253" y="589"/>
                    <a:pt x="326" y="543"/>
                    <a:pt x="326" y="459"/>
                  </a:cubicBezTo>
                  <a:cubicBezTo>
                    <a:pt x="326" y="279"/>
                    <a:pt x="10" y="359"/>
                    <a:pt x="10" y="156"/>
                  </a:cubicBezTo>
                  <a:cubicBezTo>
                    <a:pt x="10" y="53"/>
                    <a:pt x="98" y="0"/>
                    <a:pt x="192" y="0"/>
                  </a:cubicBezTo>
                  <a:cubicBezTo>
                    <a:pt x="257" y="0"/>
                    <a:pt x="313" y="26"/>
                    <a:pt x="346" y="67"/>
                  </a:cubicBezTo>
                  <a:lnTo>
                    <a:pt x="322"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1416" y="456"/>
              <a:ext cx="895" cy="595"/>
            </a:xfrm>
            <a:custGeom>
              <a:avLst/>
              <a:gdLst>
                <a:gd name="T0" fmla="*/ 1437 w 1489"/>
                <a:gd name="T1" fmla="*/ 937 h 976"/>
                <a:gd name="T2" fmla="*/ 1446 w 1489"/>
                <a:gd name="T3" fmla="*/ 922 h 976"/>
                <a:gd name="T4" fmla="*/ 1444 w 1489"/>
                <a:gd name="T5" fmla="*/ 937 h 976"/>
                <a:gd name="T6" fmla="*/ 1437 w 1489"/>
                <a:gd name="T7" fmla="*/ 937 h 976"/>
                <a:gd name="T8" fmla="*/ 1432 w 1489"/>
                <a:gd name="T9" fmla="*/ 958 h 976"/>
                <a:gd name="T10" fmla="*/ 1437 w 1489"/>
                <a:gd name="T11" fmla="*/ 941 h 976"/>
                <a:gd name="T12" fmla="*/ 1455 w 1489"/>
                <a:gd name="T13" fmla="*/ 958 h 976"/>
                <a:gd name="T14" fmla="*/ 1449 w 1489"/>
                <a:gd name="T15" fmla="*/ 940 h 976"/>
                <a:gd name="T16" fmla="*/ 1446 w 1489"/>
                <a:gd name="T17" fmla="*/ 918 h 976"/>
                <a:gd name="T18" fmla="*/ 1432 w 1489"/>
                <a:gd name="T19" fmla="*/ 958 h 976"/>
                <a:gd name="T20" fmla="*/ 1414 w 1489"/>
                <a:gd name="T21" fmla="*/ 938 h 976"/>
                <a:gd name="T22" fmla="*/ 1445 w 1489"/>
                <a:gd name="T23" fmla="*/ 907 h 976"/>
                <a:gd name="T24" fmla="*/ 1445 w 1489"/>
                <a:gd name="T25" fmla="*/ 969 h 976"/>
                <a:gd name="T26" fmla="*/ 1414 w 1489"/>
                <a:gd name="T27" fmla="*/ 938 h 976"/>
                <a:gd name="T28" fmla="*/ 1410 w 1489"/>
                <a:gd name="T29" fmla="*/ 938 h 976"/>
                <a:gd name="T30" fmla="*/ 1480 w 1489"/>
                <a:gd name="T31" fmla="*/ 938 h 976"/>
                <a:gd name="T32" fmla="*/ 1410 w 1489"/>
                <a:gd name="T33" fmla="*/ 938 h 976"/>
                <a:gd name="T34" fmla="*/ 1203 w 1489"/>
                <a:gd name="T35" fmla="*/ 976 h 976"/>
                <a:gd name="T36" fmla="*/ 1188 w 1489"/>
                <a:gd name="T37" fmla="*/ 975 h 976"/>
                <a:gd name="T38" fmla="*/ 286 w 1489"/>
                <a:gd name="T39" fmla="*/ 976 h 976"/>
                <a:gd name="T40" fmla="*/ 239 w 1489"/>
                <a:gd name="T41" fmla="*/ 408 h 976"/>
                <a:gd name="T42" fmla="*/ 623 w 1489"/>
                <a:gd name="T43" fmla="*/ 0 h 976"/>
                <a:gd name="T44" fmla="*/ 901 w 1489"/>
                <a:gd name="T45" fmla="*/ 121 h 976"/>
                <a:gd name="T46" fmla="*/ 872 w 1489"/>
                <a:gd name="T47" fmla="*/ 182 h 976"/>
                <a:gd name="T48" fmla="*/ 840 w 1489"/>
                <a:gd name="T49" fmla="*/ 167 h 976"/>
                <a:gd name="T50" fmla="*/ 314 w 1489"/>
                <a:gd name="T51" fmla="*/ 384 h 976"/>
                <a:gd name="T52" fmla="*/ 326 w 1489"/>
                <a:gd name="T53" fmla="*/ 479 h 976"/>
                <a:gd name="T54" fmla="*/ 76 w 1489"/>
                <a:gd name="T55" fmla="*/ 690 h 976"/>
                <a:gd name="T56" fmla="*/ 297 w 1489"/>
                <a:gd name="T57" fmla="*/ 900 h 976"/>
                <a:gd name="T58" fmla="*/ 1191 w 1489"/>
                <a:gd name="T59" fmla="*/ 900 h 976"/>
                <a:gd name="T60" fmla="*/ 1413 w 1489"/>
                <a:gd name="T61" fmla="*/ 690 h 976"/>
                <a:gd name="T62" fmla="*/ 1186 w 1489"/>
                <a:gd name="T63" fmla="*/ 476 h 976"/>
                <a:gd name="T64" fmla="*/ 1199 w 1489"/>
                <a:gd name="T65" fmla="*/ 406 h 976"/>
                <a:gd name="T66" fmla="*/ 1159 w 1489"/>
                <a:gd name="T67" fmla="*/ 314 h 976"/>
                <a:gd name="T68" fmla="*/ 1071 w 1489"/>
                <a:gd name="T69" fmla="*/ 279 h 976"/>
                <a:gd name="T70" fmla="*/ 963 w 1489"/>
                <a:gd name="T71" fmla="*/ 336 h 976"/>
                <a:gd name="T72" fmla="*/ 766 w 1489"/>
                <a:gd name="T73" fmla="*/ 777 h 976"/>
                <a:gd name="T74" fmla="*/ 716 w 1489"/>
                <a:gd name="T75" fmla="*/ 796 h 976"/>
                <a:gd name="T76" fmla="*/ 535 w 1489"/>
                <a:gd name="T77" fmla="*/ 411 h 976"/>
                <a:gd name="T78" fmla="*/ 604 w 1489"/>
                <a:gd name="T79" fmla="*/ 381 h 976"/>
                <a:gd name="T80" fmla="*/ 883 w 1489"/>
                <a:gd name="T81" fmla="*/ 324 h 976"/>
                <a:gd name="T82" fmla="*/ 1046 w 1489"/>
                <a:gd name="T83" fmla="*/ 205 h 976"/>
                <a:gd name="T84" fmla="*/ 1080 w 1489"/>
                <a:gd name="T85" fmla="*/ 204 h 976"/>
                <a:gd name="T86" fmla="*/ 1205 w 1489"/>
                <a:gd name="T87" fmla="*/ 254 h 976"/>
                <a:gd name="T88" fmla="*/ 1216 w 1489"/>
                <a:gd name="T89" fmla="*/ 264 h 976"/>
                <a:gd name="T90" fmla="*/ 1249 w 1489"/>
                <a:gd name="T91" fmla="*/ 307 h 976"/>
                <a:gd name="T92" fmla="*/ 1275 w 1489"/>
                <a:gd name="T93" fmla="*/ 413 h 976"/>
                <a:gd name="T94" fmla="*/ 1203 w 1489"/>
                <a:gd name="T9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9" h="976">
                  <a:moveTo>
                    <a:pt x="1437" y="937"/>
                  </a:moveTo>
                  <a:lnTo>
                    <a:pt x="1437" y="937"/>
                  </a:lnTo>
                  <a:lnTo>
                    <a:pt x="1437" y="922"/>
                  </a:lnTo>
                  <a:lnTo>
                    <a:pt x="1446" y="922"/>
                  </a:lnTo>
                  <a:cubicBezTo>
                    <a:pt x="1450" y="922"/>
                    <a:pt x="1455" y="924"/>
                    <a:pt x="1455" y="929"/>
                  </a:cubicBezTo>
                  <a:cubicBezTo>
                    <a:pt x="1455" y="935"/>
                    <a:pt x="1450" y="937"/>
                    <a:pt x="1444" y="937"/>
                  </a:cubicBezTo>
                  <a:lnTo>
                    <a:pt x="1437" y="937"/>
                  </a:lnTo>
                  <a:lnTo>
                    <a:pt x="1437" y="937"/>
                  </a:lnTo>
                  <a:close/>
                  <a:moveTo>
                    <a:pt x="1432" y="958"/>
                  </a:moveTo>
                  <a:lnTo>
                    <a:pt x="1432" y="958"/>
                  </a:lnTo>
                  <a:lnTo>
                    <a:pt x="1437" y="958"/>
                  </a:lnTo>
                  <a:lnTo>
                    <a:pt x="1437" y="941"/>
                  </a:lnTo>
                  <a:lnTo>
                    <a:pt x="1444" y="941"/>
                  </a:lnTo>
                  <a:lnTo>
                    <a:pt x="1455" y="958"/>
                  </a:lnTo>
                  <a:lnTo>
                    <a:pt x="1461" y="958"/>
                  </a:lnTo>
                  <a:lnTo>
                    <a:pt x="1449" y="940"/>
                  </a:lnTo>
                  <a:cubicBezTo>
                    <a:pt x="1454" y="939"/>
                    <a:pt x="1459" y="936"/>
                    <a:pt x="1459" y="930"/>
                  </a:cubicBezTo>
                  <a:cubicBezTo>
                    <a:pt x="1459" y="922"/>
                    <a:pt x="1453" y="918"/>
                    <a:pt x="1446" y="918"/>
                  </a:cubicBezTo>
                  <a:lnTo>
                    <a:pt x="1432" y="918"/>
                  </a:lnTo>
                  <a:lnTo>
                    <a:pt x="1432" y="958"/>
                  </a:lnTo>
                  <a:lnTo>
                    <a:pt x="1432" y="958"/>
                  </a:lnTo>
                  <a:close/>
                  <a:moveTo>
                    <a:pt x="1414" y="938"/>
                  </a:moveTo>
                  <a:lnTo>
                    <a:pt x="1414" y="938"/>
                  </a:lnTo>
                  <a:cubicBezTo>
                    <a:pt x="1414" y="921"/>
                    <a:pt x="1428" y="907"/>
                    <a:pt x="1445" y="907"/>
                  </a:cubicBezTo>
                  <a:cubicBezTo>
                    <a:pt x="1462" y="907"/>
                    <a:pt x="1476" y="921"/>
                    <a:pt x="1476" y="938"/>
                  </a:cubicBezTo>
                  <a:cubicBezTo>
                    <a:pt x="1476" y="955"/>
                    <a:pt x="1462" y="969"/>
                    <a:pt x="1445" y="969"/>
                  </a:cubicBezTo>
                  <a:cubicBezTo>
                    <a:pt x="1428" y="969"/>
                    <a:pt x="1414" y="955"/>
                    <a:pt x="1414" y="938"/>
                  </a:cubicBezTo>
                  <a:lnTo>
                    <a:pt x="1414" y="938"/>
                  </a:lnTo>
                  <a:close/>
                  <a:moveTo>
                    <a:pt x="1410" y="938"/>
                  </a:moveTo>
                  <a:lnTo>
                    <a:pt x="1410" y="938"/>
                  </a:lnTo>
                  <a:cubicBezTo>
                    <a:pt x="1410" y="958"/>
                    <a:pt x="1425" y="973"/>
                    <a:pt x="1445" y="973"/>
                  </a:cubicBezTo>
                  <a:cubicBezTo>
                    <a:pt x="1464" y="973"/>
                    <a:pt x="1480" y="958"/>
                    <a:pt x="1480" y="938"/>
                  </a:cubicBezTo>
                  <a:cubicBezTo>
                    <a:pt x="1480" y="919"/>
                    <a:pt x="1464" y="903"/>
                    <a:pt x="1445" y="903"/>
                  </a:cubicBezTo>
                  <a:cubicBezTo>
                    <a:pt x="1425" y="903"/>
                    <a:pt x="1410" y="919"/>
                    <a:pt x="1410" y="938"/>
                  </a:cubicBezTo>
                  <a:lnTo>
                    <a:pt x="1410" y="938"/>
                  </a:lnTo>
                  <a:close/>
                  <a:moveTo>
                    <a:pt x="1203" y="976"/>
                  </a:moveTo>
                  <a:lnTo>
                    <a:pt x="1203" y="976"/>
                  </a:lnTo>
                  <a:cubicBezTo>
                    <a:pt x="1198" y="976"/>
                    <a:pt x="1193" y="976"/>
                    <a:pt x="1188" y="975"/>
                  </a:cubicBezTo>
                  <a:lnTo>
                    <a:pt x="300" y="975"/>
                  </a:lnTo>
                  <a:cubicBezTo>
                    <a:pt x="296" y="976"/>
                    <a:pt x="291" y="976"/>
                    <a:pt x="286" y="976"/>
                  </a:cubicBezTo>
                  <a:cubicBezTo>
                    <a:pt x="128" y="976"/>
                    <a:pt x="0" y="848"/>
                    <a:pt x="0" y="690"/>
                  </a:cubicBezTo>
                  <a:cubicBezTo>
                    <a:pt x="0" y="549"/>
                    <a:pt x="104" y="431"/>
                    <a:pt x="239" y="408"/>
                  </a:cubicBezTo>
                  <a:cubicBezTo>
                    <a:pt x="239" y="400"/>
                    <a:pt x="239" y="392"/>
                    <a:pt x="239" y="384"/>
                  </a:cubicBezTo>
                  <a:cubicBezTo>
                    <a:pt x="239" y="173"/>
                    <a:pt x="411" y="0"/>
                    <a:pt x="623" y="0"/>
                  </a:cubicBezTo>
                  <a:cubicBezTo>
                    <a:pt x="729" y="0"/>
                    <a:pt x="828" y="45"/>
                    <a:pt x="899" y="118"/>
                  </a:cubicBezTo>
                  <a:cubicBezTo>
                    <a:pt x="900" y="119"/>
                    <a:pt x="900" y="120"/>
                    <a:pt x="901" y="121"/>
                  </a:cubicBezTo>
                  <a:cubicBezTo>
                    <a:pt x="906" y="128"/>
                    <a:pt x="909" y="136"/>
                    <a:pt x="909" y="144"/>
                  </a:cubicBezTo>
                  <a:cubicBezTo>
                    <a:pt x="909" y="165"/>
                    <a:pt x="892" y="182"/>
                    <a:pt x="872" y="182"/>
                  </a:cubicBezTo>
                  <a:cubicBezTo>
                    <a:pt x="861" y="182"/>
                    <a:pt x="852" y="178"/>
                    <a:pt x="845" y="171"/>
                  </a:cubicBezTo>
                  <a:cubicBezTo>
                    <a:pt x="843" y="170"/>
                    <a:pt x="842" y="168"/>
                    <a:pt x="840" y="167"/>
                  </a:cubicBezTo>
                  <a:cubicBezTo>
                    <a:pt x="784" y="110"/>
                    <a:pt x="706" y="76"/>
                    <a:pt x="623" y="76"/>
                  </a:cubicBezTo>
                  <a:cubicBezTo>
                    <a:pt x="453" y="76"/>
                    <a:pt x="314" y="214"/>
                    <a:pt x="314" y="384"/>
                  </a:cubicBezTo>
                  <a:cubicBezTo>
                    <a:pt x="314" y="401"/>
                    <a:pt x="316" y="419"/>
                    <a:pt x="319" y="436"/>
                  </a:cubicBezTo>
                  <a:lnTo>
                    <a:pt x="326" y="479"/>
                  </a:lnTo>
                  <a:lnTo>
                    <a:pt x="282" y="480"/>
                  </a:lnTo>
                  <a:cubicBezTo>
                    <a:pt x="168" y="482"/>
                    <a:pt x="76" y="576"/>
                    <a:pt x="76" y="690"/>
                  </a:cubicBezTo>
                  <a:cubicBezTo>
                    <a:pt x="76" y="806"/>
                    <a:pt x="170" y="900"/>
                    <a:pt x="286" y="900"/>
                  </a:cubicBezTo>
                  <a:cubicBezTo>
                    <a:pt x="290" y="900"/>
                    <a:pt x="294" y="900"/>
                    <a:pt x="297" y="900"/>
                  </a:cubicBezTo>
                  <a:lnTo>
                    <a:pt x="298" y="900"/>
                  </a:lnTo>
                  <a:lnTo>
                    <a:pt x="1191" y="900"/>
                  </a:lnTo>
                  <a:cubicBezTo>
                    <a:pt x="1195" y="900"/>
                    <a:pt x="1199" y="900"/>
                    <a:pt x="1203" y="900"/>
                  </a:cubicBezTo>
                  <a:cubicBezTo>
                    <a:pt x="1319" y="900"/>
                    <a:pt x="1413" y="806"/>
                    <a:pt x="1413" y="690"/>
                  </a:cubicBezTo>
                  <a:cubicBezTo>
                    <a:pt x="1413" y="583"/>
                    <a:pt x="1333" y="494"/>
                    <a:pt x="1228" y="481"/>
                  </a:cubicBezTo>
                  <a:lnTo>
                    <a:pt x="1186" y="476"/>
                  </a:lnTo>
                  <a:lnTo>
                    <a:pt x="1196" y="435"/>
                  </a:lnTo>
                  <a:cubicBezTo>
                    <a:pt x="1198" y="425"/>
                    <a:pt x="1199" y="415"/>
                    <a:pt x="1199" y="406"/>
                  </a:cubicBezTo>
                  <a:cubicBezTo>
                    <a:pt x="1199" y="373"/>
                    <a:pt x="1186" y="343"/>
                    <a:pt x="1166" y="320"/>
                  </a:cubicBezTo>
                  <a:cubicBezTo>
                    <a:pt x="1163" y="318"/>
                    <a:pt x="1161" y="316"/>
                    <a:pt x="1159" y="314"/>
                  </a:cubicBezTo>
                  <a:cubicBezTo>
                    <a:pt x="1159" y="313"/>
                    <a:pt x="1158" y="313"/>
                    <a:pt x="1158" y="312"/>
                  </a:cubicBezTo>
                  <a:cubicBezTo>
                    <a:pt x="1134" y="292"/>
                    <a:pt x="1104" y="279"/>
                    <a:pt x="1071" y="279"/>
                  </a:cubicBezTo>
                  <a:cubicBezTo>
                    <a:pt x="1071" y="279"/>
                    <a:pt x="1070" y="279"/>
                    <a:pt x="1070" y="279"/>
                  </a:cubicBezTo>
                  <a:cubicBezTo>
                    <a:pt x="1000" y="275"/>
                    <a:pt x="968" y="329"/>
                    <a:pt x="963" y="336"/>
                  </a:cubicBezTo>
                  <a:cubicBezTo>
                    <a:pt x="959" y="343"/>
                    <a:pt x="958" y="343"/>
                    <a:pt x="951" y="358"/>
                  </a:cubicBezTo>
                  <a:lnTo>
                    <a:pt x="766" y="777"/>
                  </a:lnTo>
                  <a:cubicBezTo>
                    <a:pt x="760" y="791"/>
                    <a:pt x="746" y="800"/>
                    <a:pt x="731" y="800"/>
                  </a:cubicBezTo>
                  <a:cubicBezTo>
                    <a:pt x="726" y="800"/>
                    <a:pt x="721" y="798"/>
                    <a:pt x="716" y="796"/>
                  </a:cubicBezTo>
                  <a:cubicBezTo>
                    <a:pt x="705" y="792"/>
                    <a:pt x="698" y="783"/>
                    <a:pt x="695" y="772"/>
                  </a:cubicBezTo>
                  <a:lnTo>
                    <a:pt x="535" y="411"/>
                  </a:lnTo>
                  <a:cubicBezTo>
                    <a:pt x="527" y="392"/>
                    <a:pt x="535" y="370"/>
                    <a:pt x="554" y="361"/>
                  </a:cubicBezTo>
                  <a:cubicBezTo>
                    <a:pt x="574" y="353"/>
                    <a:pt x="596" y="362"/>
                    <a:pt x="604" y="381"/>
                  </a:cubicBezTo>
                  <a:lnTo>
                    <a:pt x="732" y="667"/>
                  </a:lnTo>
                  <a:lnTo>
                    <a:pt x="883" y="324"/>
                  </a:lnTo>
                  <a:cubicBezTo>
                    <a:pt x="883" y="324"/>
                    <a:pt x="883" y="324"/>
                    <a:pt x="883" y="324"/>
                  </a:cubicBezTo>
                  <a:cubicBezTo>
                    <a:pt x="912" y="260"/>
                    <a:pt x="973" y="214"/>
                    <a:pt x="1046" y="205"/>
                  </a:cubicBezTo>
                  <a:cubicBezTo>
                    <a:pt x="1046" y="205"/>
                    <a:pt x="1054" y="204"/>
                    <a:pt x="1058" y="204"/>
                  </a:cubicBezTo>
                  <a:cubicBezTo>
                    <a:pt x="1062" y="204"/>
                    <a:pt x="1078" y="204"/>
                    <a:pt x="1080" y="204"/>
                  </a:cubicBezTo>
                  <a:cubicBezTo>
                    <a:pt x="1082" y="204"/>
                    <a:pt x="1084" y="204"/>
                    <a:pt x="1086" y="204"/>
                  </a:cubicBezTo>
                  <a:cubicBezTo>
                    <a:pt x="1132" y="207"/>
                    <a:pt x="1173" y="226"/>
                    <a:pt x="1205" y="254"/>
                  </a:cubicBezTo>
                  <a:cubicBezTo>
                    <a:pt x="1208" y="256"/>
                    <a:pt x="1210" y="258"/>
                    <a:pt x="1211" y="259"/>
                  </a:cubicBezTo>
                  <a:cubicBezTo>
                    <a:pt x="1213" y="261"/>
                    <a:pt x="1215" y="262"/>
                    <a:pt x="1216" y="264"/>
                  </a:cubicBezTo>
                  <a:cubicBezTo>
                    <a:pt x="1229" y="277"/>
                    <a:pt x="1240" y="291"/>
                    <a:pt x="1249" y="307"/>
                  </a:cubicBezTo>
                  <a:lnTo>
                    <a:pt x="1249" y="307"/>
                  </a:lnTo>
                  <a:cubicBezTo>
                    <a:pt x="1265" y="336"/>
                    <a:pt x="1275" y="370"/>
                    <a:pt x="1275" y="406"/>
                  </a:cubicBezTo>
                  <a:cubicBezTo>
                    <a:pt x="1275" y="408"/>
                    <a:pt x="1275" y="411"/>
                    <a:pt x="1275" y="413"/>
                  </a:cubicBezTo>
                  <a:cubicBezTo>
                    <a:pt x="1399" y="445"/>
                    <a:pt x="1489" y="558"/>
                    <a:pt x="1489" y="690"/>
                  </a:cubicBezTo>
                  <a:cubicBezTo>
                    <a:pt x="1489" y="848"/>
                    <a:pt x="1361" y="976"/>
                    <a:pt x="1203" y="9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408435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ya - Blank - Whit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9074315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ya - Title &amp; Content - Blu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bg1"/>
                </a:solidFill>
              </a:defRPr>
            </a:lvl1pPr>
          </a:lstStyle>
          <a:p>
            <a:r>
              <a:rPr lang="en-US" dirty="0"/>
              <a:t>Click to Edit Title</a:t>
            </a:r>
          </a:p>
        </p:txBody>
      </p:sp>
      <p:sp>
        <p:nvSpPr>
          <p:cNvPr id="4" name="Content Placeholder 2"/>
          <p:cNvSpPr>
            <a:spLocks noGrp="1"/>
          </p:cNvSpPr>
          <p:nvPr>
            <p:ph sz="quarter" idx="11" hasCustomPrompt="1"/>
          </p:nvPr>
        </p:nvSpPr>
        <p:spPr>
          <a:xfrm>
            <a:off x="626364" y="1014984"/>
            <a:ext cx="7891272" cy="3639312"/>
          </a:xfrm>
        </p:spPr>
        <p:txBody>
          <a:bodyPr wrap="square" anchor="t" anchorCtr="0">
            <a:normAutofit/>
          </a:bodyPr>
          <a:lstStyle>
            <a:lvl1pPr>
              <a:defRPr baseline="0">
                <a:solidFill>
                  <a:schemeClr val="bg1"/>
                </a:solidFill>
                <a:latin typeface="+mn-lt"/>
              </a:defRPr>
            </a:lvl1pPr>
            <a:lvl2pPr>
              <a:defRPr baseline="0">
                <a:solidFill>
                  <a:schemeClr val="bg1"/>
                </a:solidFill>
                <a:latin typeface="+mn-lt"/>
              </a:defRPr>
            </a:lvl2pPr>
            <a:lvl3pPr>
              <a:defRPr baseline="0">
                <a:solidFill>
                  <a:schemeClr val="bg1"/>
                </a:solidFill>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iya - Title, Subtitle &amp; Content - Blu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bg1"/>
                </a:solidFill>
              </a:defRPr>
            </a:lvl1pPr>
          </a:lstStyle>
          <a:p>
            <a:r>
              <a:rPr lang="en-US" dirty="0"/>
              <a:t>Click to Edit Title</a:t>
            </a:r>
          </a:p>
        </p:txBody>
      </p:sp>
      <p:sp>
        <p:nvSpPr>
          <p:cNvPr id="6" name="Text Placeholder 2"/>
          <p:cNvSpPr>
            <a:spLocks noGrp="1"/>
          </p:cNvSpPr>
          <p:nvPr>
            <p:ph type="body" sz="quarter" idx="12" hasCustomPrompt="1"/>
          </p:nvPr>
        </p:nvSpPr>
        <p:spPr>
          <a:xfrm flipH="1">
            <a:off x="1458049" y="640080"/>
            <a:ext cx="7068312" cy="274320"/>
          </a:xfrm>
        </p:spPr>
        <p:txBody>
          <a:bodyPr wrap="square" anchor="ctr">
            <a:noAutofit/>
          </a:bodyPr>
          <a:lstStyle>
            <a:lvl1pPr marL="0" indent="0" algn="l">
              <a:lnSpc>
                <a:spcPct val="100000"/>
              </a:lnSpc>
              <a:spcBef>
                <a:spcPts val="0"/>
              </a:spcBef>
              <a:buFont typeface="Arial" pitchFamily="34" charset="0"/>
              <a:buNone/>
              <a:defRPr sz="2200" b="0" cap="none" baseline="0">
                <a:solidFill>
                  <a:srgbClr val="19BBB7"/>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4984"/>
            <a:ext cx="7891272" cy="3639312"/>
          </a:xfrm>
        </p:spPr>
        <p:txBody>
          <a:bodyPr wrap="square" anchor="t" anchorCtr="0">
            <a:normAutofit/>
          </a:bodyPr>
          <a:lstStyle>
            <a:lvl1pPr>
              <a:buClr>
                <a:srgbClr val="19BBB7"/>
              </a:buClr>
              <a:defRPr baseline="0">
                <a:solidFill>
                  <a:schemeClr val="bg1"/>
                </a:solidFill>
                <a:latin typeface="+mn-lt"/>
              </a:defRPr>
            </a:lvl1pPr>
            <a:lvl2pPr>
              <a:buClr>
                <a:srgbClr val="19BBB7"/>
              </a:buClr>
              <a:defRPr baseline="0">
                <a:solidFill>
                  <a:schemeClr val="bg1"/>
                </a:solidFill>
                <a:latin typeface="+mn-lt"/>
              </a:defRPr>
            </a:lvl2pPr>
            <a:lvl3pPr>
              <a:buClr>
                <a:srgbClr val="19BBB7"/>
              </a:buClr>
              <a:defRPr baseline="0">
                <a:solidFill>
                  <a:schemeClr val="bg1"/>
                </a:solidFill>
                <a:latin typeface="+mn-lt"/>
              </a:defRPr>
            </a:lvl3pPr>
            <a:lvl4pPr>
              <a:buClr>
                <a:srgbClr val="19BBB7"/>
              </a:buClr>
              <a:defRPr baseline="0">
                <a:latin typeface="+mj-lt"/>
              </a:defRPr>
            </a:lvl4pPr>
            <a:lvl5pPr>
              <a:buClr>
                <a:srgbClr val="19BBB7"/>
              </a:buCl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ya - Title Only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baseline="0">
                <a:solidFill>
                  <a:schemeClr val="bg1"/>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ya - Comparison - Blu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47560" y="192024"/>
            <a:ext cx="7068312" cy="457200"/>
          </a:xfrm>
        </p:spPr>
        <p:txBody>
          <a:bodyPr>
            <a:noAutofit/>
          </a:bodyPr>
          <a:lstStyle>
            <a:lvl1pPr algn="l">
              <a:defRPr baseline="0">
                <a:solidFill>
                  <a:schemeClr val="bg1"/>
                </a:solidFill>
              </a:defRPr>
            </a:lvl1pPr>
          </a:lstStyle>
          <a:p>
            <a:r>
              <a:rPr lang="en-US" dirty="0"/>
              <a:t>Click to Edit Title</a:t>
            </a:r>
          </a:p>
        </p:txBody>
      </p:sp>
      <p:sp>
        <p:nvSpPr>
          <p:cNvPr id="6" name="Content Placeholder 2"/>
          <p:cNvSpPr>
            <a:spLocks noGrp="1"/>
          </p:cNvSpPr>
          <p:nvPr>
            <p:ph sz="quarter" idx="4" hasCustomPrompt="1"/>
          </p:nvPr>
        </p:nvSpPr>
        <p:spPr>
          <a:xfrm>
            <a:off x="627641" y="1014984"/>
            <a:ext cx="3886200" cy="3639312"/>
          </a:xfrm>
        </p:spPr>
        <p:txBody>
          <a:bodyPr wrap="square" anchor="t" anchorCtr="0">
            <a:normAutofit/>
          </a:bodyPr>
          <a:lstStyle>
            <a:lvl1pPr>
              <a:buClr>
                <a:srgbClr val="19BBB7"/>
              </a:buClr>
              <a:defRPr sz="2000" baseline="0">
                <a:solidFill>
                  <a:schemeClr val="bg1"/>
                </a:solidFill>
                <a:latin typeface="+mn-lt"/>
              </a:defRPr>
            </a:lvl1pPr>
            <a:lvl2pPr>
              <a:buClr>
                <a:srgbClr val="19BBB7"/>
              </a:buClr>
              <a:defRPr sz="1800" baseline="0">
                <a:solidFill>
                  <a:schemeClr val="bg1"/>
                </a:solidFill>
                <a:latin typeface="+mn-lt"/>
              </a:defRPr>
            </a:lvl2pPr>
            <a:lvl3pPr>
              <a:buClr>
                <a:srgbClr val="19BBB7"/>
              </a:buClr>
              <a:defRPr sz="1400" baseline="0">
                <a:solidFill>
                  <a:schemeClr val="bg1"/>
                </a:solidFill>
                <a:latin typeface="+mn-lt"/>
              </a:defRPr>
            </a:lvl3pPr>
            <a:lvl4pPr>
              <a:buClr>
                <a:srgbClr val="19BBB7"/>
              </a:buClr>
              <a:defRPr sz="1200" baseline="0">
                <a:latin typeface="+mj-lt"/>
              </a:defRPr>
            </a:lvl4pPr>
            <a:lvl5pPr>
              <a:buClr>
                <a:srgbClr val="19BBB7"/>
              </a:buCl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3"/>
          <p:cNvSpPr>
            <a:spLocks noGrp="1"/>
          </p:cNvSpPr>
          <p:nvPr>
            <p:ph sz="quarter" idx="15" hasCustomPrompt="1"/>
          </p:nvPr>
        </p:nvSpPr>
        <p:spPr>
          <a:xfrm>
            <a:off x="4633882" y="1014984"/>
            <a:ext cx="3886200" cy="3639312"/>
          </a:xfrm>
        </p:spPr>
        <p:txBody>
          <a:bodyPr wrap="square">
            <a:normAutofit/>
          </a:bodyPr>
          <a:lstStyle>
            <a:lvl1pPr>
              <a:buClr>
                <a:srgbClr val="19BBB7"/>
              </a:buClr>
              <a:defRPr sz="2000" baseline="0">
                <a:solidFill>
                  <a:schemeClr val="bg1"/>
                </a:solidFill>
                <a:latin typeface="+mn-lt"/>
              </a:defRPr>
            </a:lvl1pPr>
            <a:lvl2pPr>
              <a:buClr>
                <a:srgbClr val="19BBB7"/>
              </a:buClr>
              <a:defRPr baseline="0">
                <a:solidFill>
                  <a:schemeClr val="bg1"/>
                </a:solidFill>
                <a:latin typeface="+mn-lt"/>
              </a:defRPr>
            </a:lvl2pPr>
            <a:lvl3pPr>
              <a:buClr>
                <a:srgbClr val="19BBB7"/>
              </a:buClr>
              <a:defRPr baseline="0">
                <a:solidFill>
                  <a:schemeClr val="bg1"/>
                </a:solidFill>
                <a:latin typeface="+mn-lt"/>
              </a:defRPr>
            </a:lvl3pPr>
            <a:lvl4pPr>
              <a:buClr>
                <a:srgbClr val="19BBB7"/>
              </a:buClr>
              <a:defRPr baseline="0">
                <a:latin typeface="+mj-lt"/>
              </a:defRPr>
            </a:lvl4pPr>
            <a:lvl5pPr>
              <a:buClr>
                <a:srgbClr val="19BBB7"/>
              </a:buCl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4"/>
          <p:cNvSpPr>
            <a:spLocks noGrp="1"/>
          </p:cNvSpPr>
          <p:nvPr>
            <p:ph type="sldNum" sz="quarter" idx="17"/>
          </p:nvPr>
        </p:nvSpPr>
        <p:spPr/>
        <p:txBody>
          <a:bodyPr/>
          <a:lstStyle/>
          <a:p>
            <a:fld id="{4976208B-6111-490B-8CEC-FFB249DB2100}" type="slidenum">
              <a:rPr lang="en-US" smtClean="0"/>
              <a:pPr/>
              <a:t>‹#›</a:t>
            </a:fld>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ya - Content with Caption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34" name="Rectangle 33"/>
          <p:cNvSpPr/>
          <p:nvPr userDrawn="1"/>
        </p:nvSpPr>
        <p:spPr>
          <a:xfrm>
            <a:off x="0" y="12357"/>
            <a:ext cx="312724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1014984"/>
            <a:ext cx="3127248" cy="369332"/>
          </a:xfrm>
        </p:spPr>
        <p:txBody>
          <a:bodyPr lIns="91440" rIns="91440" anchor="t" anchorCtr="0">
            <a:spAutoFit/>
          </a:bodyPr>
          <a:lstStyle>
            <a:lvl1pPr algn="ctr" defTabSz="182880">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bg1"/>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12" name="Text Placeholder 4"/>
          <p:cNvSpPr>
            <a:spLocks noGrp="1"/>
          </p:cNvSpPr>
          <p:nvPr>
            <p:ph type="body" sz="quarter" idx="13" hasCustomPrompt="1"/>
          </p:nvPr>
        </p:nvSpPr>
        <p:spPr>
          <a:xfrm>
            <a:off x="411480" y="1489933"/>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6"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grpSp>
        <p:nvGrpSpPr>
          <p:cNvPr id="10" name="Group 9"/>
          <p:cNvGrpSpPr/>
          <p:nvPr userDrawn="1"/>
        </p:nvGrpSpPr>
        <p:grpSpPr>
          <a:xfrm>
            <a:off x="8425797" y="4765184"/>
            <a:ext cx="526892" cy="220528"/>
            <a:chOff x="6145213" y="4384676"/>
            <a:chExt cx="1582738" cy="649287"/>
          </a:xfrm>
          <a:solidFill>
            <a:schemeClr val="tx2"/>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grpSp>
        <p:nvGrpSpPr>
          <p:cNvPr id="36" name="Group 9"/>
          <p:cNvGrpSpPr>
            <a:grpSpLocks noChangeAspect="1"/>
          </p:cNvGrpSpPr>
          <p:nvPr userDrawn="1"/>
        </p:nvGrpSpPr>
        <p:grpSpPr bwMode="auto">
          <a:xfrm>
            <a:off x="274320" y="137160"/>
            <a:ext cx="915959" cy="640080"/>
            <a:chOff x="1968" y="1726"/>
            <a:chExt cx="1846" cy="1290"/>
          </a:xfrm>
          <a:solidFill>
            <a:schemeClr val="bg1"/>
          </a:solidFill>
        </p:grpSpPr>
        <p:sp>
          <p:nvSpPr>
            <p:cNvPr id="37" name="Freeform 36"/>
            <p:cNvSpPr>
              <a:spLocks noEditPoints="1"/>
            </p:cNvSpPr>
            <p:nvPr/>
          </p:nvSpPr>
          <p:spPr bwMode="auto">
            <a:xfrm>
              <a:off x="2446" y="1726"/>
              <a:ext cx="896" cy="588"/>
            </a:xfrm>
            <a:custGeom>
              <a:avLst/>
              <a:gdLst>
                <a:gd name="T0" fmla="*/ 1437 w 1489"/>
                <a:gd name="T1" fmla="*/ 936 h 976"/>
                <a:gd name="T2" fmla="*/ 1446 w 1489"/>
                <a:gd name="T3" fmla="*/ 922 h 976"/>
                <a:gd name="T4" fmla="*/ 1444 w 1489"/>
                <a:gd name="T5" fmla="*/ 936 h 976"/>
                <a:gd name="T6" fmla="*/ 1437 w 1489"/>
                <a:gd name="T7" fmla="*/ 936 h 976"/>
                <a:gd name="T8" fmla="*/ 1433 w 1489"/>
                <a:gd name="T9" fmla="*/ 957 h 976"/>
                <a:gd name="T10" fmla="*/ 1437 w 1489"/>
                <a:gd name="T11" fmla="*/ 940 h 976"/>
                <a:gd name="T12" fmla="*/ 1455 w 1489"/>
                <a:gd name="T13" fmla="*/ 957 h 976"/>
                <a:gd name="T14" fmla="*/ 1449 w 1489"/>
                <a:gd name="T15" fmla="*/ 939 h 976"/>
                <a:gd name="T16" fmla="*/ 1446 w 1489"/>
                <a:gd name="T17" fmla="*/ 918 h 976"/>
                <a:gd name="T18" fmla="*/ 1433 w 1489"/>
                <a:gd name="T19" fmla="*/ 957 h 976"/>
                <a:gd name="T20" fmla="*/ 1414 w 1489"/>
                <a:gd name="T21" fmla="*/ 938 h 976"/>
                <a:gd name="T22" fmla="*/ 1445 w 1489"/>
                <a:gd name="T23" fmla="*/ 907 h 976"/>
                <a:gd name="T24" fmla="*/ 1445 w 1489"/>
                <a:gd name="T25" fmla="*/ 969 h 976"/>
                <a:gd name="T26" fmla="*/ 1414 w 1489"/>
                <a:gd name="T27" fmla="*/ 938 h 976"/>
                <a:gd name="T28" fmla="*/ 1410 w 1489"/>
                <a:gd name="T29" fmla="*/ 938 h 976"/>
                <a:gd name="T30" fmla="*/ 1480 w 1489"/>
                <a:gd name="T31" fmla="*/ 938 h 976"/>
                <a:gd name="T32" fmla="*/ 1410 w 1489"/>
                <a:gd name="T33" fmla="*/ 938 h 976"/>
                <a:gd name="T34" fmla="*/ 1203 w 1489"/>
                <a:gd name="T35" fmla="*/ 976 h 976"/>
                <a:gd name="T36" fmla="*/ 1189 w 1489"/>
                <a:gd name="T37" fmla="*/ 975 h 976"/>
                <a:gd name="T38" fmla="*/ 286 w 1489"/>
                <a:gd name="T39" fmla="*/ 976 h 976"/>
                <a:gd name="T40" fmla="*/ 240 w 1489"/>
                <a:gd name="T41" fmla="*/ 408 h 976"/>
                <a:gd name="T42" fmla="*/ 623 w 1489"/>
                <a:gd name="T43" fmla="*/ 0 h 976"/>
                <a:gd name="T44" fmla="*/ 901 w 1489"/>
                <a:gd name="T45" fmla="*/ 121 h 976"/>
                <a:gd name="T46" fmla="*/ 872 w 1489"/>
                <a:gd name="T47" fmla="*/ 182 h 976"/>
                <a:gd name="T48" fmla="*/ 840 w 1489"/>
                <a:gd name="T49" fmla="*/ 166 h 976"/>
                <a:gd name="T50" fmla="*/ 314 w 1489"/>
                <a:gd name="T51" fmla="*/ 384 h 976"/>
                <a:gd name="T52" fmla="*/ 326 w 1489"/>
                <a:gd name="T53" fmla="*/ 479 h 976"/>
                <a:gd name="T54" fmla="*/ 76 w 1489"/>
                <a:gd name="T55" fmla="*/ 690 h 976"/>
                <a:gd name="T56" fmla="*/ 298 w 1489"/>
                <a:gd name="T57" fmla="*/ 900 h 976"/>
                <a:gd name="T58" fmla="*/ 1192 w 1489"/>
                <a:gd name="T59" fmla="*/ 900 h 976"/>
                <a:gd name="T60" fmla="*/ 1413 w 1489"/>
                <a:gd name="T61" fmla="*/ 690 h 976"/>
                <a:gd name="T62" fmla="*/ 1186 w 1489"/>
                <a:gd name="T63" fmla="*/ 476 h 976"/>
                <a:gd name="T64" fmla="*/ 1199 w 1489"/>
                <a:gd name="T65" fmla="*/ 406 h 976"/>
                <a:gd name="T66" fmla="*/ 1159 w 1489"/>
                <a:gd name="T67" fmla="*/ 314 h 976"/>
                <a:gd name="T68" fmla="*/ 1071 w 1489"/>
                <a:gd name="T69" fmla="*/ 279 h 976"/>
                <a:gd name="T70" fmla="*/ 963 w 1489"/>
                <a:gd name="T71" fmla="*/ 336 h 976"/>
                <a:gd name="T72" fmla="*/ 766 w 1489"/>
                <a:gd name="T73" fmla="*/ 777 h 976"/>
                <a:gd name="T74" fmla="*/ 716 w 1489"/>
                <a:gd name="T75" fmla="*/ 796 h 976"/>
                <a:gd name="T76" fmla="*/ 535 w 1489"/>
                <a:gd name="T77" fmla="*/ 411 h 976"/>
                <a:gd name="T78" fmla="*/ 604 w 1489"/>
                <a:gd name="T79" fmla="*/ 381 h 976"/>
                <a:gd name="T80" fmla="*/ 883 w 1489"/>
                <a:gd name="T81" fmla="*/ 324 h 976"/>
                <a:gd name="T82" fmla="*/ 1046 w 1489"/>
                <a:gd name="T83" fmla="*/ 205 h 976"/>
                <a:gd name="T84" fmla="*/ 1080 w 1489"/>
                <a:gd name="T85" fmla="*/ 204 h 976"/>
                <a:gd name="T86" fmla="*/ 1206 w 1489"/>
                <a:gd name="T87" fmla="*/ 254 h 976"/>
                <a:gd name="T88" fmla="*/ 1216 w 1489"/>
                <a:gd name="T89" fmla="*/ 264 h 976"/>
                <a:gd name="T90" fmla="*/ 1249 w 1489"/>
                <a:gd name="T91" fmla="*/ 307 h 976"/>
                <a:gd name="T92" fmla="*/ 1275 w 1489"/>
                <a:gd name="T93" fmla="*/ 413 h 976"/>
                <a:gd name="T94" fmla="*/ 1203 w 1489"/>
                <a:gd name="T9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9" h="976">
                  <a:moveTo>
                    <a:pt x="1437" y="936"/>
                  </a:moveTo>
                  <a:lnTo>
                    <a:pt x="1437" y="936"/>
                  </a:lnTo>
                  <a:lnTo>
                    <a:pt x="1437" y="922"/>
                  </a:lnTo>
                  <a:lnTo>
                    <a:pt x="1446" y="922"/>
                  </a:lnTo>
                  <a:cubicBezTo>
                    <a:pt x="1450" y="922"/>
                    <a:pt x="1455" y="923"/>
                    <a:pt x="1455" y="929"/>
                  </a:cubicBezTo>
                  <a:cubicBezTo>
                    <a:pt x="1455" y="935"/>
                    <a:pt x="1450" y="936"/>
                    <a:pt x="1444" y="936"/>
                  </a:cubicBezTo>
                  <a:lnTo>
                    <a:pt x="1437" y="936"/>
                  </a:lnTo>
                  <a:lnTo>
                    <a:pt x="1437" y="936"/>
                  </a:lnTo>
                  <a:close/>
                  <a:moveTo>
                    <a:pt x="1433" y="957"/>
                  </a:moveTo>
                  <a:lnTo>
                    <a:pt x="1433" y="957"/>
                  </a:lnTo>
                  <a:lnTo>
                    <a:pt x="1437" y="957"/>
                  </a:lnTo>
                  <a:lnTo>
                    <a:pt x="1437" y="940"/>
                  </a:lnTo>
                  <a:lnTo>
                    <a:pt x="1444" y="940"/>
                  </a:lnTo>
                  <a:lnTo>
                    <a:pt x="1455" y="957"/>
                  </a:lnTo>
                  <a:lnTo>
                    <a:pt x="1461" y="957"/>
                  </a:lnTo>
                  <a:lnTo>
                    <a:pt x="1449" y="939"/>
                  </a:lnTo>
                  <a:cubicBezTo>
                    <a:pt x="1454" y="939"/>
                    <a:pt x="1459" y="935"/>
                    <a:pt x="1459" y="929"/>
                  </a:cubicBezTo>
                  <a:cubicBezTo>
                    <a:pt x="1459" y="921"/>
                    <a:pt x="1454" y="918"/>
                    <a:pt x="1446" y="918"/>
                  </a:cubicBezTo>
                  <a:lnTo>
                    <a:pt x="1433" y="918"/>
                  </a:lnTo>
                  <a:lnTo>
                    <a:pt x="1433" y="957"/>
                  </a:lnTo>
                  <a:lnTo>
                    <a:pt x="1433" y="957"/>
                  </a:lnTo>
                  <a:close/>
                  <a:moveTo>
                    <a:pt x="1414" y="938"/>
                  </a:moveTo>
                  <a:lnTo>
                    <a:pt x="1414" y="938"/>
                  </a:lnTo>
                  <a:cubicBezTo>
                    <a:pt x="1414" y="920"/>
                    <a:pt x="1428" y="907"/>
                    <a:pt x="1445" y="907"/>
                  </a:cubicBezTo>
                  <a:cubicBezTo>
                    <a:pt x="1462" y="907"/>
                    <a:pt x="1476" y="920"/>
                    <a:pt x="1476" y="938"/>
                  </a:cubicBezTo>
                  <a:cubicBezTo>
                    <a:pt x="1476" y="955"/>
                    <a:pt x="1462" y="969"/>
                    <a:pt x="1445" y="969"/>
                  </a:cubicBezTo>
                  <a:cubicBezTo>
                    <a:pt x="1428" y="969"/>
                    <a:pt x="1414" y="955"/>
                    <a:pt x="1414" y="938"/>
                  </a:cubicBezTo>
                  <a:lnTo>
                    <a:pt x="1414" y="938"/>
                  </a:lnTo>
                  <a:close/>
                  <a:moveTo>
                    <a:pt x="1410" y="938"/>
                  </a:moveTo>
                  <a:lnTo>
                    <a:pt x="1410" y="938"/>
                  </a:lnTo>
                  <a:cubicBezTo>
                    <a:pt x="1410" y="957"/>
                    <a:pt x="1426" y="972"/>
                    <a:pt x="1445" y="972"/>
                  </a:cubicBezTo>
                  <a:cubicBezTo>
                    <a:pt x="1464" y="972"/>
                    <a:pt x="1480" y="957"/>
                    <a:pt x="1480" y="938"/>
                  </a:cubicBezTo>
                  <a:cubicBezTo>
                    <a:pt x="1480" y="918"/>
                    <a:pt x="1464" y="903"/>
                    <a:pt x="1445" y="903"/>
                  </a:cubicBezTo>
                  <a:cubicBezTo>
                    <a:pt x="1426" y="903"/>
                    <a:pt x="1410" y="918"/>
                    <a:pt x="1410" y="938"/>
                  </a:cubicBezTo>
                  <a:lnTo>
                    <a:pt x="1410" y="938"/>
                  </a:lnTo>
                  <a:close/>
                  <a:moveTo>
                    <a:pt x="1203" y="976"/>
                  </a:moveTo>
                  <a:lnTo>
                    <a:pt x="1203" y="976"/>
                  </a:lnTo>
                  <a:cubicBezTo>
                    <a:pt x="1198" y="976"/>
                    <a:pt x="1193" y="975"/>
                    <a:pt x="1189" y="975"/>
                  </a:cubicBezTo>
                  <a:lnTo>
                    <a:pt x="301" y="975"/>
                  </a:lnTo>
                  <a:cubicBezTo>
                    <a:pt x="296" y="975"/>
                    <a:pt x="291" y="976"/>
                    <a:pt x="286" y="976"/>
                  </a:cubicBezTo>
                  <a:cubicBezTo>
                    <a:pt x="129" y="976"/>
                    <a:pt x="0" y="847"/>
                    <a:pt x="0" y="690"/>
                  </a:cubicBezTo>
                  <a:cubicBezTo>
                    <a:pt x="0" y="549"/>
                    <a:pt x="104" y="430"/>
                    <a:pt x="240" y="408"/>
                  </a:cubicBezTo>
                  <a:cubicBezTo>
                    <a:pt x="239" y="400"/>
                    <a:pt x="239" y="392"/>
                    <a:pt x="239" y="384"/>
                  </a:cubicBezTo>
                  <a:cubicBezTo>
                    <a:pt x="239" y="172"/>
                    <a:pt x="411" y="0"/>
                    <a:pt x="623" y="0"/>
                  </a:cubicBezTo>
                  <a:cubicBezTo>
                    <a:pt x="729" y="0"/>
                    <a:pt x="828" y="45"/>
                    <a:pt x="899" y="118"/>
                  </a:cubicBezTo>
                  <a:cubicBezTo>
                    <a:pt x="900" y="119"/>
                    <a:pt x="900" y="120"/>
                    <a:pt x="901" y="121"/>
                  </a:cubicBezTo>
                  <a:cubicBezTo>
                    <a:pt x="906" y="127"/>
                    <a:pt x="909" y="135"/>
                    <a:pt x="909" y="144"/>
                  </a:cubicBezTo>
                  <a:cubicBezTo>
                    <a:pt x="909" y="165"/>
                    <a:pt x="892" y="182"/>
                    <a:pt x="872" y="182"/>
                  </a:cubicBezTo>
                  <a:cubicBezTo>
                    <a:pt x="861" y="182"/>
                    <a:pt x="852" y="178"/>
                    <a:pt x="845" y="171"/>
                  </a:cubicBezTo>
                  <a:cubicBezTo>
                    <a:pt x="843" y="169"/>
                    <a:pt x="842" y="168"/>
                    <a:pt x="840" y="166"/>
                  </a:cubicBezTo>
                  <a:cubicBezTo>
                    <a:pt x="784" y="110"/>
                    <a:pt x="706" y="76"/>
                    <a:pt x="623" y="76"/>
                  </a:cubicBezTo>
                  <a:cubicBezTo>
                    <a:pt x="453" y="76"/>
                    <a:pt x="314" y="214"/>
                    <a:pt x="314" y="384"/>
                  </a:cubicBezTo>
                  <a:cubicBezTo>
                    <a:pt x="314" y="401"/>
                    <a:pt x="316" y="418"/>
                    <a:pt x="319" y="436"/>
                  </a:cubicBezTo>
                  <a:lnTo>
                    <a:pt x="326" y="479"/>
                  </a:lnTo>
                  <a:lnTo>
                    <a:pt x="282" y="480"/>
                  </a:lnTo>
                  <a:cubicBezTo>
                    <a:pt x="168" y="482"/>
                    <a:pt x="76" y="576"/>
                    <a:pt x="76" y="690"/>
                  </a:cubicBezTo>
                  <a:cubicBezTo>
                    <a:pt x="76" y="806"/>
                    <a:pt x="170" y="900"/>
                    <a:pt x="286" y="900"/>
                  </a:cubicBezTo>
                  <a:cubicBezTo>
                    <a:pt x="290" y="900"/>
                    <a:pt x="294" y="900"/>
                    <a:pt x="298" y="900"/>
                  </a:cubicBezTo>
                  <a:lnTo>
                    <a:pt x="299" y="899"/>
                  </a:lnTo>
                  <a:lnTo>
                    <a:pt x="1192" y="900"/>
                  </a:lnTo>
                  <a:cubicBezTo>
                    <a:pt x="1195" y="900"/>
                    <a:pt x="1199" y="900"/>
                    <a:pt x="1203" y="900"/>
                  </a:cubicBezTo>
                  <a:cubicBezTo>
                    <a:pt x="1319" y="900"/>
                    <a:pt x="1413" y="806"/>
                    <a:pt x="1413" y="690"/>
                  </a:cubicBezTo>
                  <a:cubicBezTo>
                    <a:pt x="1413" y="583"/>
                    <a:pt x="1334" y="494"/>
                    <a:pt x="1228" y="481"/>
                  </a:cubicBezTo>
                  <a:lnTo>
                    <a:pt x="1186" y="476"/>
                  </a:lnTo>
                  <a:lnTo>
                    <a:pt x="1196" y="435"/>
                  </a:lnTo>
                  <a:cubicBezTo>
                    <a:pt x="1198" y="425"/>
                    <a:pt x="1199" y="415"/>
                    <a:pt x="1199" y="406"/>
                  </a:cubicBezTo>
                  <a:cubicBezTo>
                    <a:pt x="1199" y="373"/>
                    <a:pt x="1186" y="343"/>
                    <a:pt x="1166" y="320"/>
                  </a:cubicBezTo>
                  <a:cubicBezTo>
                    <a:pt x="1164" y="318"/>
                    <a:pt x="1162" y="316"/>
                    <a:pt x="1159" y="314"/>
                  </a:cubicBezTo>
                  <a:cubicBezTo>
                    <a:pt x="1159" y="313"/>
                    <a:pt x="1158" y="313"/>
                    <a:pt x="1158" y="312"/>
                  </a:cubicBezTo>
                  <a:cubicBezTo>
                    <a:pt x="1135" y="292"/>
                    <a:pt x="1104" y="279"/>
                    <a:pt x="1071" y="279"/>
                  </a:cubicBezTo>
                  <a:cubicBezTo>
                    <a:pt x="1071" y="279"/>
                    <a:pt x="1071" y="279"/>
                    <a:pt x="1070" y="279"/>
                  </a:cubicBezTo>
                  <a:cubicBezTo>
                    <a:pt x="1000" y="275"/>
                    <a:pt x="968" y="329"/>
                    <a:pt x="963" y="336"/>
                  </a:cubicBezTo>
                  <a:cubicBezTo>
                    <a:pt x="959" y="343"/>
                    <a:pt x="958" y="343"/>
                    <a:pt x="951" y="357"/>
                  </a:cubicBezTo>
                  <a:lnTo>
                    <a:pt x="766" y="777"/>
                  </a:lnTo>
                  <a:cubicBezTo>
                    <a:pt x="760" y="791"/>
                    <a:pt x="746" y="799"/>
                    <a:pt x="731" y="799"/>
                  </a:cubicBezTo>
                  <a:cubicBezTo>
                    <a:pt x="726" y="799"/>
                    <a:pt x="721" y="798"/>
                    <a:pt x="716" y="796"/>
                  </a:cubicBezTo>
                  <a:cubicBezTo>
                    <a:pt x="705" y="791"/>
                    <a:pt x="698" y="782"/>
                    <a:pt x="695" y="772"/>
                  </a:cubicBezTo>
                  <a:lnTo>
                    <a:pt x="535" y="411"/>
                  </a:lnTo>
                  <a:cubicBezTo>
                    <a:pt x="527" y="392"/>
                    <a:pt x="535" y="370"/>
                    <a:pt x="555" y="361"/>
                  </a:cubicBezTo>
                  <a:cubicBezTo>
                    <a:pt x="574" y="353"/>
                    <a:pt x="596" y="361"/>
                    <a:pt x="604" y="381"/>
                  </a:cubicBezTo>
                  <a:lnTo>
                    <a:pt x="732" y="667"/>
                  </a:lnTo>
                  <a:lnTo>
                    <a:pt x="883" y="324"/>
                  </a:lnTo>
                  <a:cubicBezTo>
                    <a:pt x="883" y="324"/>
                    <a:pt x="883" y="324"/>
                    <a:pt x="883" y="324"/>
                  </a:cubicBezTo>
                  <a:cubicBezTo>
                    <a:pt x="912" y="260"/>
                    <a:pt x="974" y="214"/>
                    <a:pt x="1046" y="205"/>
                  </a:cubicBezTo>
                  <a:cubicBezTo>
                    <a:pt x="1046" y="205"/>
                    <a:pt x="1054" y="204"/>
                    <a:pt x="1058" y="204"/>
                  </a:cubicBezTo>
                  <a:cubicBezTo>
                    <a:pt x="1063" y="204"/>
                    <a:pt x="1078" y="204"/>
                    <a:pt x="1080" y="204"/>
                  </a:cubicBezTo>
                  <a:cubicBezTo>
                    <a:pt x="1082" y="204"/>
                    <a:pt x="1084" y="204"/>
                    <a:pt x="1086" y="204"/>
                  </a:cubicBezTo>
                  <a:cubicBezTo>
                    <a:pt x="1132" y="207"/>
                    <a:pt x="1173" y="225"/>
                    <a:pt x="1206" y="254"/>
                  </a:cubicBezTo>
                  <a:cubicBezTo>
                    <a:pt x="1208" y="255"/>
                    <a:pt x="1210" y="257"/>
                    <a:pt x="1212" y="259"/>
                  </a:cubicBezTo>
                  <a:cubicBezTo>
                    <a:pt x="1213" y="261"/>
                    <a:pt x="1215" y="262"/>
                    <a:pt x="1216" y="264"/>
                  </a:cubicBezTo>
                  <a:cubicBezTo>
                    <a:pt x="1229" y="276"/>
                    <a:pt x="1240" y="291"/>
                    <a:pt x="1249" y="306"/>
                  </a:cubicBezTo>
                  <a:lnTo>
                    <a:pt x="1249" y="307"/>
                  </a:lnTo>
                  <a:cubicBezTo>
                    <a:pt x="1265" y="336"/>
                    <a:pt x="1275" y="370"/>
                    <a:pt x="1275" y="406"/>
                  </a:cubicBezTo>
                  <a:cubicBezTo>
                    <a:pt x="1275" y="408"/>
                    <a:pt x="1275" y="411"/>
                    <a:pt x="1275" y="413"/>
                  </a:cubicBezTo>
                  <a:cubicBezTo>
                    <a:pt x="1399" y="445"/>
                    <a:pt x="1489" y="558"/>
                    <a:pt x="1489" y="690"/>
                  </a:cubicBezTo>
                  <a:cubicBezTo>
                    <a:pt x="1489" y="847"/>
                    <a:pt x="1361" y="976"/>
                    <a:pt x="1203" y="9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noEditPoints="1"/>
            </p:cNvSpPr>
            <p:nvPr/>
          </p:nvSpPr>
          <p:spPr bwMode="auto">
            <a:xfrm>
              <a:off x="1968" y="2534"/>
              <a:ext cx="1846" cy="482"/>
            </a:xfrm>
            <a:custGeom>
              <a:avLst/>
              <a:gdLst>
                <a:gd name="T0" fmla="*/ 3043 w 3068"/>
                <a:gd name="T1" fmla="*/ 213 h 801"/>
                <a:gd name="T2" fmla="*/ 3025 w 3068"/>
                <a:gd name="T3" fmla="*/ 220 h 801"/>
                <a:gd name="T4" fmla="*/ 3021 w 3068"/>
                <a:gd name="T5" fmla="*/ 202 h 801"/>
                <a:gd name="T6" fmla="*/ 3047 w 3068"/>
                <a:gd name="T7" fmla="*/ 213 h 801"/>
                <a:gd name="T8" fmla="*/ 3043 w 3068"/>
                <a:gd name="T9" fmla="*/ 241 h 801"/>
                <a:gd name="T10" fmla="*/ 3025 w 3068"/>
                <a:gd name="T11" fmla="*/ 241 h 801"/>
                <a:gd name="T12" fmla="*/ 3021 w 3068"/>
                <a:gd name="T13" fmla="*/ 202 h 801"/>
                <a:gd name="T14" fmla="*/ 3064 w 3068"/>
                <a:gd name="T15" fmla="*/ 222 h 801"/>
                <a:gd name="T16" fmla="*/ 3033 w 3068"/>
                <a:gd name="T17" fmla="*/ 253 h 801"/>
                <a:gd name="T18" fmla="*/ 3033 w 3068"/>
                <a:gd name="T19" fmla="*/ 187 h 801"/>
                <a:gd name="T20" fmla="*/ 2998 w 3068"/>
                <a:gd name="T21" fmla="*/ 222 h 801"/>
                <a:gd name="T22" fmla="*/ 2951 w 3068"/>
                <a:gd name="T23" fmla="*/ 420 h 801"/>
                <a:gd name="T24" fmla="*/ 2905 w 3068"/>
                <a:gd name="T25" fmla="*/ 398 h 801"/>
                <a:gd name="T26" fmla="*/ 2951 w 3068"/>
                <a:gd name="T27" fmla="*/ 420 h 801"/>
                <a:gd name="T28" fmla="*/ 2678 w 3068"/>
                <a:gd name="T29" fmla="*/ 500 h 801"/>
                <a:gd name="T30" fmla="*/ 2951 w 3068"/>
                <a:gd name="T31" fmla="*/ 349 h 801"/>
                <a:gd name="T32" fmla="*/ 2702 w 3068"/>
                <a:gd name="T33" fmla="*/ 257 h 801"/>
                <a:gd name="T34" fmla="*/ 2980 w 3068"/>
                <a:gd name="T35" fmla="*/ 515 h 801"/>
                <a:gd name="T36" fmla="*/ 2953 w 3068"/>
                <a:gd name="T37" fmla="*/ 519 h 801"/>
                <a:gd name="T38" fmla="*/ 2678 w 3068"/>
                <a:gd name="T39" fmla="*/ 500 h 801"/>
                <a:gd name="T40" fmla="*/ 2304 w 3068"/>
                <a:gd name="T41" fmla="*/ 796 h 801"/>
                <a:gd name="T42" fmla="*/ 2421 w 3068"/>
                <a:gd name="T43" fmla="*/ 702 h 801"/>
                <a:gd name="T44" fmla="*/ 2334 w 3068"/>
                <a:gd name="T45" fmla="*/ 219 h 801"/>
                <a:gd name="T46" fmla="*/ 2634 w 3068"/>
                <a:gd name="T47" fmla="*/ 219 h 801"/>
                <a:gd name="T48" fmla="*/ 2304 w 3068"/>
                <a:gd name="T49" fmla="*/ 796 h 801"/>
                <a:gd name="T50" fmla="*/ 2172 w 3068"/>
                <a:gd name="T51" fmla="*/ 219 h 801"/>
                <a:gd name="T52" fmla="*/ 2172 w 3068"/>
                <a:gd name="T53" fmla="*/ 601 h 801"/>
                <a:gd name="T54" fmla="*/ 2187 w 3068"/>
                <a:gd name="T55" fmla="*/ 86 h 801"/>
                <a:gd name="T56" fmla="*/ 2212 w 3068"/>
                <a:gd name="T57" fmla="*/ 59 h 801"/>
                <a:gd name="T58" fmla="*/ 1869 w 3068"/>
                <a:gd name="T59" fmla="*/ 566 h 801"/>
                <a:gd name="T60" fmla="*/ 2080 w 3068"/>
                <a:gd name="T61" fmla="*/ 16 h 801"/>
                <a:gd name="T62" fmla="*/ 1850 w 3068"/>
                <a:gd name="T63" fmla="*/ 601 h 801"/>
                <a:gd name="T64" fmla="*/ 1869 w 3068"/>
                <a:gd name="T65" fmla="*/ 566 h 801"/>
                <a:gd name="T66" fmla="*/ 1422 w 3068"/>
                <a:gd name="T67" fmla="*/ 38 h 801"/>
                <a:gd name="T68" fmla="*/ 1415 w 3068"/>
                <a:gd name="T69" fmla="*/ 24 h 801"/>
                <a:gd name="T70" fmla="*/ 1422 w 3068"/>
                <a:gd name="T71" fmla="*/ 38 h 801"/>
                <a:gd name="T72" fmla="*/ 1424 w 3068"/>
                <a:gd name="T73" fmla="*/ 20 h 801"/>
                <a:gd name="T74" fmla="*/ 1439 w 3068"/>
                <a:gd name="T75" fmla="*/ 59 h 801"/>
                <a:gd name="T76" fmla="*/ 1415 w 3068"/>
                <a:gd name="T77" fmla="*/ 42 h 801"/>
                <a:gd name="T78" fmla="*/ 1411 w 3068"/>
                <a:gd name="T79" fmla="*/ 20 h 801"/>
                <a:gd name="T80" fmla="*/ 1423 w 3068"/>
                <a:gd name="T81" fmla="*/ 71 h 801"/>
                <a:gd name="T82" fmla="*/ 1392 w 3068"/>
                <a:gd name="T83" fmla="*/ 40 h 801"/>
                <a:gd name="T84" fmla="*/ 1423 w 3068"/>
                <a:gd name="T85" fmla="*/ 5 h 801"/>
                <a:gd name="T86" fmla="*/ 1423 w 3068"/>
                <a:gd name="T87" fmla="*/ 74 h 801"/>
                <a:gd name="T88" fmla="*/ 1423 w 3068"/>
                <a:gd name="T89" fmla="*/ 5 h 801"/>
                <a:gd name="T90" fmla="*/ 1187 w 3068"/>
                <a:gd name="T91" fmla="*/ 27 h 801"/>
                <a:gd name="T92" fmla="*/ 1172 w 3068"/>
                <a:gd name="T93" fmla="*/ 617 h 801"/>
                <a:gd name="T94" fmla="*/ 1172 w 3068"/>
                <a:gd name="T95" fmla="*/ 589 h 801"/>
                <a:gd name="T96" fmla="*/ 1188 w 3068"/>
                <a:gd name="T97" fmla="*/ 0 h 801"/>
                <a:gd name="T98" fmla="*/ 1319 w 3068"/>
                <a:gd name="T99" fmla="*/ 87 h 801"/>
                <a:gd name="T100" fmla="*/ 832 w 3068"/>
                <a:gd name="T101" fmla="*/ 410 h 801"/>
                <a:gd name="T102" fmla="*/ 526 w 3068"/>
                <a:gd name="T103" fmla="*/ 410 h 801"/>
                <a:gd name="T104" fmla="*/ 412 w 3068"/>
                <a:gd name="T105" fmla="*/ 601 h 801"/>
                <a:gd name="T106" fmla="*/ 945 w 3068"/>
                <a:gd name="T107" fmla="*/ 601 h 801"/>
                <a:gd name="T108" fmla="*/ 514 w 3068"/>
                <a:gd name="T109" fmla="*/ 437 h 801"/>
                <a:gd name="T110" fmla="*/ 322 w 3068"/>
                <a:gd name="T111" fmla="*/ 87 h 801"/>
                <a:gd name="T112" fmla="*/ 40 w 3068"/>
                <a:gd name="T113" fmla="*/ 155 h 801"/>
                <a:gd name="T114" fmla="*/ 0 w 3068"/>
                <a:gd name="T115" fmla="*/ 542 h 801"/>
                <a:gd name="T116" fmla="*/ 326 w 3068"/>
                <a:gd name="T117" fmla="*/ 458 h 801"/>
                <a:gd name="T118" fmla="*/ 345 w 3068"/>
                <a:gd name="T119" fmla="*/ 6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68" h="801">
                  <a:moveTo>
                    <a:pt x="3032" y="220"/>
                  </a:moveTo>
                  <a:lnTo>
                    <a:pt x="3032" y="220"/>
                  </a:lnTo>
                  <a:cubicBezTo>
                    <a:pt x="3038" y="220"/>
                    <a:pt x="3043" y="219"/>
                    <a:pt x="3043" y="213"/>
                  </a:cubicBezTo>
                  <a:cubicBezTo>
                    <a:pt x="3043" y="207"/>
                    <a:pt x="3038" y="206"/>
                    <a:pt x="3034" y="206"/>
                  </a:cubicBezTo>
                  <a:lnTo>
                    <a:pt x="3025" y="206"/>
                  </a:lnTo>
                  <a:lnTo>
                    <a:pt x="3025" y="220"/>
                  </a:lnTo>
                  <a:lnTo>
                    <a:pt x="3032" y="220"/>
                  </a:lnTo>
                  <a:lnTo>
                    <a:pt x="3032" y="220"/>
                  </a:lnTo>
                  <a:close/>
                  <a:moveTo>
                    <a:pt x="3021" y="202"/>
                  </a:moveTo>
                  <a:lnTo>
                    <a:pt x="3021" y="202"/>
                  </a:lnTo>
                  <a:lnTo>
                    <a:pt x="3034" y="202"/>
                  </a:lnTo>
                  <a:cubicBezTo>
                    <a:pt x="3042" y="202"/>
                    <a:pt x="3047" y="206"/>
                    <a:pt x="3047" y="213"/>
                  </a:cubicBezTo>
                  <a:cubicBezTo>
                    <a:pt x="3047" y="219"/>
                    <a:pt x="3042" y="223"/>
                    <a:pt x="3037" y="224"/>
                  </a:cubicBezTo>
                  <a:lnTo>
                    <a:pt x="3049" y="241"/>
                  </a:lnTo>
                  <a:lnTo>
                    <a:pt x="3043" y="241"/>
                  </a:lnTo>
                  <a:lnTo>
                    <a:pt x="3033" y="224"/>
                  </a:lnTo>
                  <a:lnTo>
                    <a:pt x="3025" y="224"/>
                  </a:lnTo>
                  <a:lnTo>
                    <a:pt x="3025" y="241"/>
                  </a:lnTo>
                  <a:lnTo>
                    <a:pt x="3021" y="241"/>
                  </a:lnTo>
                  <a:lnTo>
                    <a:pt x="3021" y="202"/>
                  </a:lnTo>
                  <a:lnTo>
                    <a:pt x="3021" y="202"/>
                  </a:lnTo>
                  <a:close/>
                  <a:moveTo>
                    <a:pt x="3033" y="253"/>
                  </a:moveTo>
                  <a:lnTo>
                    <a:pt x="3033" y="253"/>
                  </a:lnTo>
                  <a:cubicBezTo>
                    <a:pt x="3050" y="253"/>
                    <a:pt x="3064" y="239"/>
                    <a:pt x="3064" y="222"/>
                  </a:cubicBezTo>
                  <a:cubicBezTo>
                    <a:pt x="3064" y="205"/>
                    <a:pt x="3050" y="191"/>
                    <a:pt x="3033" y="191"/>
                  </a:cubicBezTo>
                  <a:cubicBezTo>
                    <a:pt x="3016" y="191"/>
                    <a:pt x="3002" y="205"/>
                    <a:pt x="3002" y="222"/>
                  </a:cubicBezTo>
                  <a:cubicBezTo>
                    <a:pt x="3002" y="239"/>
                    <a:pt x="3016" y="253"/>
                    <a:pt x="3033" y="253"/>
                  </a:cubicBezTo>
                  <a:lnTo>
                    <a:pt x="3033" y="253"/>
                  </a:lnTo>
                  <a:close/>
                  <a:moveTo>
                    <a:pt x="3033" y="187"/>
                  </a:moveTo>
                  <a:lnTo>
                    <a:pt x="3033" y="187"/>
                  </a:lnTo>
                  <a:cubicBezTo>
                    <a:pt x="3053" y="187"/>
                    <a:pt x="3068" y="202"/>
                    <a:pt x="3068" y="222"/>
                  </a:cubicBezTo>
                  <a:cubicBezTo>
                    <a:pt x="3068" y="241"/>
                    <a:pt x="3053" y="256"/>
                    <a:pt x="3033" y="256"/>
                  </a:cubicBezTo>
                  <a:cubicBezTo>
                    <a:pt x="3014" y="256"/>
                    <a:pt x="2998" y="241"/>
                    <a:pt x="2998" y="222"/>
                  </a:cubicBezTo>
                  <a:cubicBezTo>
                    <a:pt x="2998" y="202"/>
                    <a:pt x="3014" y="187"/>
                    <a:pt x="3033" y="187"/>
                  </a:cubicBezTo>
                  <a:lnTo>
                    <a:pt x="3033" y="187"/>
                  </a:lnTo>
                  <a:close/>
                  <a:moveTo>
                    <a:pt x="2951" y="420"/>
                  </a:moveTo>
                  <a:lnTo>
                    <a:pt x="2951" y="420"/>
                  </a:lnTo>
                  <a:lnTo>
                    <a:pt x="2951" y="398"/>
                  </a:lnTo>
                  <a:lnTo>
                    <a:pt x="2905" y="398"/>
                  </a:lnTo>
                  <a:cubicBezTo>
                    <a:pt x="2819" y="398"/>
                    <a:pt x="2708" y="410"/>
                    <a:pt x="2708" y="500"/>
                  </a:cubicBezTo>
                  <a:cubicBezTo>
                    <a:pt x="2708" y="565"/>
                    <a:pt x="2766" y="587"/>
                    <a:pt x="2812" y="587"/>
                  </a:cubicBezTo>
                  <a:cubicBezTo>
                    <a:pt x="2913" y="587"/>
                    <a:pt x="2951" y="504"/>
                    <a:pt x="2951" y="420"/>
                  </a:cubicBezTo>
                  <a:lnTo>
                    <a:pt x="2951" y="420"/>
                  </a:lnTo>
                  <a:close/>
                  <a:moveTo>
                    <a:pt x="2678" y="500"/>
                  </a:moveTo>
                  <a:lnTo>
                    <a:pt x="2678" y="500"/>
                  </a:lnTo>
                  <a:cubicBezTo>
                    <a:pt x="2678" y="390"/>
                    <a:pt x="2802" y="374"/>
                    <a:pt x="2897" y="374"/>
                  </a:cubicBezTo>
                  <a:lnTo>
                    <a:pt x="2951" y="374"/>
                  </a:lnTo>
                  <a:lnTo>
                    <a:pt x="2951" y="349"/>
                  </a:lnTo>
                  <a:cubicBezTo>
                    <a:pt x="2951" y="270"/>
                    <a:pt x="2906" y="233"/>
                    <a:pt x="2835" y="233"/>
                  </a:cubicBezTo>
                  <a:cubicBezTo>
                    <a:pt x="2789" y="233"/>
                    <a:pt x="2749" y="251"/>
                    <a:pt x="2719" y="279"/>
                  </a:cubicBezTo>
                  <a:lnTo>
                    <a:pt x="2702" y="257"/>
                  </a:lnTo>
                  <a:cubicBezTo>
                    <a:pt x="2736" y="227"/>
                    <a:pt x="2786" y="208"/>
                    <a:pt x="2836" y="208"/>
                  </a:cubicBezTo>
                  <a:cubicBezTo>
                    <a:pt x="2922" y="208"/>
                    <a:pt x="2980" y="252"/>
                    <a:pt x="2980" y="347"/>
                  </a:cubicBezTo>
                  <a:lnTo>
                    <a:pt x="2980" y="515"/>
                  </a:lnTo>
                  <a:cubicBezTo>
                    <a:pt x="2980" y="544"/>
                    <a:pt x="2983" y="581"/>
                    <a:pt x="2987" y="601"/>
                  </a:cubicBezTo>
                  <a:lnTo>
                    <a:pt x="2959" y="601"/>
                  </a:lnTo>
                  <a:cubicBezTo>
                    <a:pt x="2955" y="581"/>
                    <a:pt x="2953" y="541"/>
                    <a:pt x="2953" y="519"/>
                  </a:cubicBezTo>
                  <a:lnTo>
                    <a:pt x="2950" y="519"/>
                  </a:lnTo>
                  <a:cubicBezTo>
                    <a:pt x="2925" y="583"/>
                    <a:pt x="2869" y="612"/>
                    <a:pt x="2807" y="612"/>
                  </a:cubicBezTo>
                  <a:cubicBezTo>
                    <a:pt x="2746" y="612"/>
                    <a:pt x="2678" y="579"/>
                    <a:pt x="2678" y="500"/>
                  </a:cubicBezTo>
                  <a:lnTo>
                    <a:pt x="2678" y="500"/>
                  </a:lnTo>
                  <a:close/>
                  <a:moveTo>
                    <a:pt x="2304" y="796"/>
                  </a:moveTo>
                  <a:lnTo>
                    <a:pt x="2304" y="796"/>
                  </a:lnTo>
                  <a:lnTo>
                    <a:pt x="2309" y="768"/>
                  </a:lnTo>
                  <a:cubicBezTo>
                    <a:pt x="2319" y="772"/>
                    <a:pt x="2332" y="774"/>
                    <a:pt x="2343" y="774"/>
                  </a:cubicBezTo>
                  <a:cubicBezTo>
                    <a:pt x="2387" y="774"/>
                    <a:pt x="2407" y="739"/>
                    <a:pt x="2421" y="702"/>
                  </a:cubicBezTo>
                  <a:lnTo>
                    <a:pt x="2456" y="609"/>
                  </a:lnTo>
                  <a:lnTo>
                    <a:pt x="2301" y="219"/>
                  </a:lnTo>
                  <a:lnTo>
                    <a:pt x="2334" y="219"/>
                  </a:lnTo>
                  <a:lnTo>
                    <a:pt x="2471" y="576"/>
                  </a:lnTo>
                  <a:lnTo>
                    <a:pt x="2602" y="219"/>
                  </a:lnTo>
                  <a:lnTo>
                    <a:pt x="2634" y="219"/>
                  </a:lnTo>
                  <a:lnTo>
                    <a:pt x="2444" y="719"/>
                  </a:lnTo>
                  <a:cubicBezTo>
                    <a:pt x="2424" y="770"/>
                    <a:pt x="2396" y="801"/>
                    <a:pt x="2343" y="801"/>
                  </a:cubicBezTo>
                  <a:cubicBezTo>
                    <a:pt x="2332" y="801"/>
                    <a:pt x="2315" y="799"/>
                    <a:pt x="2304" y="796"/>
                  </a:cubicBezTo>
                  <a:lnTo>
                    <a:pt x="2304" y="796"/>
                  </a:lnTo>
                  <a:close/>
                  <a:moveTo>
                    <a:pt x="2172" y="219"/>
                  </a:moveTo>
                  <a:lnTo>
                    <a:pt x="2172" y="219"/>
                  </a:lnTo>
                  <a:lnTo>
                    <a:pt x="2202" y="219"/>
                  </a:lnTo>
                  <a:lnTo>
                    <a:pt x="2202" y="601"/>
                  </a:lnTo>
                  <a:lnTo>
                    <a:pt x="2172" y="601"/>
                  </a:lnTo>
                  <a:lnTo>
                    <a:pt x="2172" y="219"/>
                  </a:lnTo>
                  <a:close/>
                  <a:moveTo>
                    <a:pt x="2187" y="86"/>
                  </a:moveTo>
                  <a:lnTo>
                    <a:pt x="2187" y="86"/>
                  </a:lnTo>
                  <a:cubicBezTo>
                    <a:pt x="2174" y="86"/>
                    <a:pt x="2161" y="75"/>
                    <a:pt x="2161" y="59"/>
                  </a:cubicBezTo>
                  <a:cubicBezTo>
                    <a:pt x="2161" y="44"/>
                    <a:pt x="2174" y="32"/>
                    <a:pt x="2187" y="32"/>
                  </a:cubicBezTo>
                  <a:cubicBezTo>
                    <a:pt x="2199" y="32"/>
                    <a:pt x="2212" y="44"/>
                    <a:pt x="2212" y="59"/>
                  </a:cubicBezTo>
                  <a:cubicBezTo>
                    <a:pt x="2212" y="75"/>
                    <a:pt x="2199" y="86"/>
                    <a:pt x="2187" y="86"/>
                  </a:cubicBezTo>
                  <a:lnTo>
                    <a:pt x="2187" y="86"/>
                  </a:lnTo>
                  <a:close/>
                  <a:moveTo>
                    <a:pt x="1869" y="566"/>
                  </a:moveTo>
                  <a:lnTo>
                    <a:pt x="1869" y="566"/>
                  </a:lnTo>
                  <a:lnTo>
                    <a:pt x="1870" y="566"/>
                  </a:lnTo>
                  <a:lnTo>
                    <a:pt x="2080" y="16"/>
                  </a:lnTo>
                  <a:lnTo>
                    <a:pt x="2113" y="16"/>
                  </a:lnTo>
                  <a:lnTo>
                    <a:pt x="1889" y="601"/>
                  </a:lnTo>
                  <a:lnTo>
                    <a:pt x="1850" y="601"/>
                  </a:lnTo>
                  <a:lnTo>
                    <a:pt x="1629" y="16"/>
                  </a:lnTo>
                  <a:lnTo>
                    <a:pt x="1663" y="16"/>
                  </a:lnTo>
                  <a:lnTo>
                    <a:pt x="1869" y="566"/>
                  </a:lnTo>
                  <a:lnTo>
                    <a:pt x="1869" y="566"/>
                  </a:lnTo>
                  <a:close/>
                  <a:moveTo>
                    <a:pt x="1422" y="38"/>
                  </a:moveTo>
                  <a:lnTo>
                    <a:pt x="1422" y="38"/>
                  </a:lnTo>
                  <a:cubicBezTo>
                    <a:pt x="1428" y="38"/>
                    <a:pt x="1433" y="37"/>
                    <a:pt x="1433" y="31"/>
                  </a:cubicBezTo>
                  <a:cubicBezTo>
                    <a:pt x="1433" y="25"/>
                    <a:pt x="1428" y="24"/>
                    <a:pt x="1424" y="24"/>
                  </a:cubicBezTo>
                  <a:lnTo>
                    <a:pt x="1415" y="24"/>
                  </a:lnTo>
                  <a:lnTo>
                    <a:pt x="1415" y="38"/>
                  </a:lnTo>
                  <a:lnTo>
                    <a:pt x="1422" y="38"/>
                  </a:lnTo>
                  <a:lnTo>
                    <a:pt x="1422" y="38"/>
                  </a:lnTo>
                  <a:close/>
                  <a:moveTo>
                    <a:pt x="1411" y="20"/>
                  </a:moveTo>
                  <a:lnTo>
                    <a:pt x="1411" y="20"/>
                  </a:lnTo>
                  <a:lnTo>
                    <a:pt x="1424" y="20"/>
                  </a:lnTo>
                  <a:cubicBezTo>
                    <a:pt x="1432" y="20"/>
                    <a:pt x="1437" y="23"/>
                    <a:pt x="1437" y="31"/>
                  </a:cubicBezTo>
                  <a:cubicBezTo>
                    <a:pt x="1437" y="37"/>
                    <a:pt x="1432" y="41"/>
                    <a:pt x="1427" y="41"/>
                  </a:cubicBezTo>
                  <a:lnTo>
                    <a:pt x="1439" y="59"/>
                  </a:lnTo>
                  <a:lnTo>
                    <a:pt x="1433" y="59"/>
                  </a:lnTo>
                  <a:lnTo>
                    <a:pt x="1422" y="42"/>
                  </a:lnTo>
                  <a:lnTo>
                    <a:pt x="1415" y="42"/>
                  </a:lnTo>
                  <a:lnTo>
                    <a:pt x="1415" y="59"/>
                  </a:lnTo>
                  <a:lnTo>
                    <a:pt x="1411" y="59"/>
                  </a:lnTo>
                  <a:lnTo>
                    <a:pt x="1411" y="20"/>
                  </a:lnTo>
                  <a:lnTo>
                    <a:pt x="1411" y="20"/>
                  </a:lnTo>
                  <a:close/>
                  <a:moveTo>
                    <a:pt x="1423" y="71"/>
                  </a:moveTo>
                  <a:lnTo>
                    <a:pt x="1423" y="71"/>
                  </a:lnTo>
                  <a:cubicBezTo>
                    <a:pt x="1440" y="71"/>
                    <a:pt x="1454" y="57"/>
                    <a:pt x="1454" y="40"/>
                  </a:cubicBezTo>
                  <a:cubicBezTo>
                    <a:pt x="1454" y="22"/>
                    <a:pt x="1440" y="9"/>
                    <a:pt x="1423" y="9"/>
                  </a:cubicBezTo>
                  <a:cubicBezTo>
                    <a:pt x="1406" y="9"/>
                    <a:pt x="1392" y="22"/>
                    <a:pt x="1392" y="40"/>
                  </a:cubicBezTo>
                  <a:cubicBezTo>
                    <a:pt x="1392" y="57"/>
                    <a:pt x="1406" y="71"/>
                    <a:pt x="1423" y="71"/>
                  </a:cubicBezTo>
                  <a:lnTo>
                    <a:pt x="1423" y="71"/>
                  </a:lnTo>
                  <a:close/>
                  <a:moveTo>
                    <a:pt x="1423" y="5"/>
                  </a:moveTo>
                  <a:lnTo>
                    <a:pt x="1423" y="5"/>
                  </a:lnTo>
                  <a:cubicBezTo>
                    <a:pt x="1442" y="5"/>
                    <a:pt x="1458" y="20"/>
                    <a:pt x="1458" y="40"/>
                  </a:cubicBezTo>
                  <a:cubicBezTo>
                    <a:pt x="1458" y="59"/>
                    <a:pt x="1442" y="74"/>
                    <a:pt x="1423" y="74"/>
                  </a:cubicBezTo>
                  <a:cubicBezTo>
                    <a:pt x="1404" y="74"/>
                    <a:pt x="1388" y="59"/>
                    <a:pt x="1388" y="40"/>
                  </a:cubicBezTo>
                  <a:cubicBezTo>
                    <a:pt x="1388" y="20"/>
                    <a:pt x="1404" y="5"/>
                    <a:pt x="1423" y="5"/>
                  </a:cubicBezTo>
                  <a:lnTo>
                    <a:pt x="1423" y="5"/>
                  </a:lnTo>
                  <a:close/>
                  <a:moveTo>
                    <a:pt x="1319" y="87"/>
                  </a:moveTo>
                  <a:lnTo>
                    <a:pt x="1319" y="87"/>
                  </a:lnTo>
                  <a:cubicBezTo>
                    <a:pt x="1291" y="50"/>
                    <a:pt x="1243" y="27"/>
                    <a:pt x="1187" y="27"/>
                  </a:cubicBezTo>
                  <a:cubicBezTo>
                    <a:pt x="1114" y="27"/>
                    <a:pt x="1037" y="69"/>
                    <a:pt x="1037" y="155"/>
                  </a:cubicBezTo>
                  <a:cubicBezTo>
                    <a:pt x="1037" y="337"/>
                    <a:pt x="1353" y="256"/>
                    <a:pt x="1353" y="457"/>
                  </a:cubicBezTo>
                  <a:cubicBezTo>
                    <a:pt x="1353" y="562"/>
                    <a:pt x="1267" y="617"/>
                    <a:pt x="1172" y="617"/>
                  </a:cubicBezTo>
                  <a:cubicBezTo>
                    <a:pt x="1100" y="617"/>
                    <a:pt x="1037" y="590"/>
                    <a:pt x="996" y="542"/>
                  </a:cubicBezTo>
                  <a:lnTo>
                    <a:pt x="1017" y="521"/>
                  </a:lnTo>
                  <a:cubicBezTo>
                    <a:pt x="1059" y="565"/>
                    <a:pt x="1111" y="589"/>
                    <a:pt x="1172" y="589"/>
                  </a:cubicBezTo>
                  <a:cubicBezTo>
                    <a:pt x="1249" y="589"/>
                    <a:pt x="1322" y="543"/>
                    <a:pt x="1322" y="458"/>
                  </a:cubicBezTo>
                  <a:cubicBezTo>
                    <a:pt x="1322" y="279"/>
                    <a:pt x="1006" y="359"/>
                    <a:pt x="1006" y="155"/>
                  </a:cubicBezTo>
                  <a:cubicBezTo>
                    <a:pt x="1006" y="53"/>
                    <a:pt x="1095" y="0"/>
                    <a:pt x="1188" y="0"/>
                  </a:cubicBezTo>
                  <a:cubicBezTo>
                    <a:pt x="1253" y="0"/>
                    <a:pt x="1310" y="26"/>
                    <a:pt x="1342" y="67"/>
                  </a:cubicBezTo>
                  <a:lnTo>
                    <a:pt x="1319" y="87"/>
                  </a:lnTo>
                  <a:lnTo>
                    <a:pt x="1319" y="87"/>
                  </a:lnTo>
                  <a:close/>
                  <a:moveTo>
                    <a:pt x="526" y="410"/>
                  </a:moveTo>
                  <a:lnTo>
                    <a:pt x="526" y="410"/>
                  </a:lnTo>
                  <a:lnTo>
                    <a:pt x="832" y="410"/>
                  </a:lnTo>
                  <a:lnTo>
                    <a:pt x="680" y="44"/>
                  </a:lnTo>
                  <a:lnTo>
                    <a:pt x="526" y="410"/>
                  </a:lnTo>
                  <a:lnTo>
                    <a:pt x="526" y="410"/>
                  </a:lnTo>
                  <a:close/>
                  <a:moveTo>
                    <a:pt x="445" y="601"/>
                  </a:moveTo>
                  <a:lnTo>
                    <a:pt x="445" y="601"/>
                  </a:lnTo>
                  <a:lnTo>
                    <a:pt x="412" y="601"/>
                  </a:lnTo>
                  <a:lnTo>
                    <a:pt x="665" y="16"/>
                  </a:lnTo>
                  <a:lnTo>
                    <a:pt x="699" y="16"/>
                  </a:lnTo>
                  <a:lnTo>
                    <a:pt x="945" y="601"/>
                  </a:lnTo>
                  <a:lnTo>
                    <a:pt x="911" y="601"/>
                  </a:lnTo>
                  <a:lnTo>
                    <a:pt x="843" y="437"/>
                  </a:lnTo>
                  <a:lnTo>
                    <a:pt x="514" y="437"/>
                  </a:lnTo>
                  <a:lnTo>
                    <a:pt x="445" y="601"/>
                  </a:lnTo>
                  <a:lnTo>
                    <a:pt x="445" y="601"/>
                  </a:lnTo>
                  <a:close/>
                  <a:moveTo>
                    <a:pt x="322" y="87"/>
                  </a:moveTo>
                  <a:lnTo>
                    <a:pt x="322" y="87"/>
                  </a:lnTo>
                  <a:cubicBezTo>
                    <a:pt x="294" y="50"/>
                    <a:pt x="246" y="27"/>
                    <a:pt x="191" y="27"/>
                  </a:cubicBezTo>
                  <a:cubicBezTo>
                    <a:pt x="118" y="27"/>
                    <a:pt x="40" y="69"/>
                    <a:pt x="40" y="155"/>
                  </a:cubicBezTo>
                  <a:cubicBezTo>
                    <a:pt x="40" y="337"/>
                    <a:pt x="357" y="256"/>
                    <a:pt x="357" y="457"/>
                  </a:cubicBezTo>
                  <a:cubicBezTo>
                    <a:pt x="357" y="562"/>
                    <a:pt x="270" y="617"/>
                    <a:pt x="175" y="617"/>
                  </a:cubicBezTo>
                  <a:cubicBezTo>
                    <a:pt x="103" y="617"/>
                    <a:pt x="40" y="590"/>
                    <a:pt x="0" y="542"/>
                  </a:cubicBezTo>
                  <a:lnTo>
                    <a:pt x="20" y="521"/>
                  </a:lnTo>
                  <a:cubicBezTo>
                    <a:pt x="63" y="565"/>
                    <a:pt x="115" y="589"/>
                    <a:pt x="175" y="589"/>
                  </a:cubicBezTo>
                  <a:cubicBezTo>
                    <a:pt x="253" y="589"/>
                    <a:pt x="326" y="543"/>
                    <a:pt x="326" y="458"/>
                  </a:cubicBezTo>
                  <a:cubicBezTo>
                    <a:pt x="326" y="279"/>
                    <a:pt x="10" y="359"/>
                    <a:pt x="10" y="155"/>
                  </a:cubicBezTo>
                  <a:cubicBezTo>
                    <a:pt x="10" y="53"/>
                    <a:pt x="98" y="0"/>
                    <a:pt x="192" y="0"/>
                  </a:cubicBezTo>
                  <a:cubicBezTo>
                    <a:pt x="257" y="0"/>
                    <a:pt x="313" y="26"/>
                    <a:pt x="345" y="67"/>
                  </a:cubicBezTo>
                  <a:lnTo>
                    <a:pt x="322"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Viya - Case Study Only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43" name="Rectangle 42"/>
          <p:cNvSpPr/>
          <p:nvPr userDrawn="1"/>
        </p:nvSpPr>
        <p:spPr>
          <a:xfrm>
            <a:off x="6507280" y="37609"/>
            <a:ext cx="263672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Success - Click to Edit Title</a:t>
            </a:r>
          </a:p>
        </p:txBody>
      </p:sp>
      <p:sp>
        <p:nvSpPr>
          <p:cNvPr id="21" name="Text Placeholder 2"/>
          <p:cNvSpPr>
            <a:spLocks noGrp="1"/>
          </p:cNvSpPr>
          <p:nvPr>
            <p:ph type="body" sz="quarter" idx="11" hasCustomPrompt="1"/>
          </p:nvPr>
        </p:nvSpPr>
        <p:spPr>
          <a:xfrm>
            <a:off x="6510270" y="1018333"/>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85003"/>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1575122"/>
            <a:ext cx="2448000" cy="2068474"/>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502920"/>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10" name="Text Placeholder 9"/>
          <p:cNvSpPr>
            <a:spLocks noGrp="1"/>
          </p:cNvSpPr>
          <p:nvPr>
            <p:ph type="body" sz="quarter" idx="20" hasCustomPrompt="1"/>
          </p:nvPr>
        </p:nvSpPr>
        <p:spPr>
          <a:xfrm>
            <a:off x="1" y="4728518"/>
            <a:ext cx="6510268" cy="184150"/>
          </a:xfrm>
        </p:spPr>
        <p:txBody>
          <a:bodyPr>
            <a:noAutofit/>
          </a:bodyPr>
          <a:lstStyle>
            <a:lvl1pPr marL="0" indent="0" algn="ctr">
              <a:buNone/>
              <a:defRPr sz="1200" baseline="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URL to online story</a:t>
            </a:r>
          </a:p>
        </p:txBody>
      </p:sp>
      <p:sp>
        <p:nvSpPr>
          <p:cNvPr id="42"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grpSp>
        <p:nvGrpSpPr>
          <p:cNvPr id="44" name="Group 43"/>
          <p:cNvGrpSpPr>
            <a:grpSpLocks noChangeAspect="1"/>
          </p:cNvGrpSpPr>
          <p:nvPr userDrawn="1"/>
        </p:nvGrpSpPr>
        <p:grpSpPr>
          <a:xfrm>
            <a:off x="7966654" y="140452"/>
            <a:ext cx="914400" cy="636169"/>
            <a:chOff x="3100388" y="1555751"/>
            <a:chExt cx="2932113" cy="2039938"/>
          </a:xfrm>
          <a:solidFill>
            <a:schemeClr val="bg1"/>
          </a:solidFill>
        </p:grpSpPr>
        <p:grpSp>
          <p:nvGrpSpPr>
            <p:cNvPr id="45" name="Group 44"/>
            <p:cNvGrpSpPr/>
            <p:nvPr userDrawn="1"/>
          </p:nvGrpSpPr>
          <p:grpSpPr>
            <a:xfrm>
              <a:off x="3100388" y="2832101"/>
              <a:ext cx="2932113" cy="763588"/>
              <a:chOff x="3100388" y="2832101"/>
              <a:chExt cx="2932113" cy="763588"/>
            </a:xfrm>
            <a:grpFill/>
          </p:grpSpPr>
          <p:sp>
            <p:nvSpPr>
              <p:cNvPr id="49" name="Freeform 19"/>
              <p:cNvSpPr>
                <a:spLocks/>
              </p:cNvSpPr>
              <p:nvPr userDrawn="1"/>
            </p:nvSpPr>
            <p:spPr bwMode="auto">
              <a:xfrm>
                <a:off x="3100388" y="2832101"/>
                <a:ext cx="339725" cy="588963"/>
              </a:xfrm>
              <a:custGeom>
                <a:avLst/>
                <a:gdLst>
                  <a:gd name="T0" fmla="*/ 269 w 428"/>
                  <a:gd name="T1" fmla="*/ 2 h 741"/>
                  <a:gd name="T2" fmla="*/ 337 w 428"/>
                  <a:gd name="T3" fmla="*/ 21 h 741"/>
                  <a:gd name="T4" fmla="*/ 393 w 428"/>
                  <a:gd name="T5" fmla="*/ 57 h 741"/>
                  <a:gd name="T6" fmla="*/ 387 w 428"/>
                  <a:gd name="T7" fmla="*/ 105 h 741"/>
                  <a:gd name="T8" fmla="*/ 346 w 428"/>
                  <a:gd name="T9" fmla="*/ 66 h 741"/>
                  <a:gd name="T10" fmla="*/ 292 w 428"/>
                  <a:gd name="T11" fmla="*/ 42 h 741"/>
                  <a:gd name="T12" fmla="*/ 229 w 428"/>
                  <a:gd name="T13" fmla="*/ 33 h 741"/>
                  <a:gd name="T14" fmla="*/ 176 w 428"/>
                  <a:gd name="T15" fmla="*/ 38 h 741"/>
                  <a:gd name="T16" fmla="*/ 128 w 428"/>
                  <a:gd name="T17" fmla="*/ 57 h 741"/>
                  <a:gd name="T18" fmla="*/ 87 w 428"/>
                  <a:gd name="T19" fmla="*/ 88 h 741"/>
                  <a:gd name="T20" fmla="*/ 58 w 428"/>
                  <a:gd name="T21" fmla="*/ 131 h 741"/>
                  <a:gd name="T22" fmla="*/ 48 w 428"/>
                  <a:gd name="T23" fmla="*/ 186 h 741"/>
                  <a:gd name="T24" fmla="*/ 57 w 428"/>
                  <a:gd name="T25" fmla="*/ 238 h 741"/>
                  <a:gd name="T26" fmla="*/ 82 w 428"/>
                  <a:gd name="T27" fmla="*/ 278 h 741"/>
                  <a:gd name="T28" fmla="*/ 118 w 428"/>
                  <a:gd name="T29" fmla="*/ 307 h 741"/>
                  <a:gd name="T30" fmla="*/ 163 w 428"/>
                  <a:gd name="T31" fmla="*/ 330 h 741"/>
                  <a:gd name="T32" fmla="*/ 212 w 428"/>
                  <a:gd name="T33" fmla="*/ 349 h 741"/>
                  <a:gd name="T34" fmla="*/ 264 w 428"/>
                  <a:gd name="T35" fmla="*/ 368 h 741"/>
                  <a:gd name="T36" fmla="*/ 315 w 428"/>
                  <a:gd name="T37" fmla="*/ 389 h 741"/>
                  <a:gd name="T38" fmla="*/ 358 w 428"/>
                  <a:gd name="T39" fmla="*/ 413 h 741"/>
                  <a:gd name="T40" fmla="*/ 396 w 428"/>
                  <a:gd name="T41" fmla="*/ 446 h 741"/>
                  <a:gd name="T42" fmla="*/ 419 w 428"/>
                  <a:gd name="T43" fmla="*/ 491 h 741"/>
                  <a:gd name="T44" fmla="*/ 428 w 428"/>
                  <a:gd name="T45" fmla="*/ 549 h 741"/>
                  <a:gd name="T46" fmla="*/ 418 w 428"/>
                  <a:gd name="T47" fmla="*/ 612 h 741"/>
                  <a:gd name="T48" fmla="*/ 391 w 428"/>
                  <a:gd name="T49" fmla="*/ 662 h 741"/>
                  <a:gd name="T50" fmla="*/ 351 w 428"/>
                  <a:gd name="T51" fmla="*/ 701 h 741"/>
                  <a:gd name="T52" fmla="*/ 299 w 428"/>
                  <a:gd name="T53" fmla="*/ 727 h 741"/>
                  <a:gd name="T54" fmla="*/ 240 w 428"/>
                  <a:gd name="T55" fmla="*/ 740 h 741"/>
                  <a:gd name="T56" fmla="*/ 169 w 428"/>
                  <a:gd name="T57" fmla="*/ 739 h 741"/>
                  <a:gd name="T58" fmla="*/ 91 w 428"/>
                  <a:gd name="T59" fmla="*/ 719 h 741"/>
                  <a:gd name="T60" fmla="*/ 27 w 428"/>
                  <a:gd name="T61" fmla="*/ 678 h 741"/>
                  <a:gd name="T62" fmla="*/ 25 w 428"/>
                  <a:gd name="T63" fmla="*/ 626 h 741"/>
                  <a:gd name="T64" fmla="*/ 80 w 428"/>
                  <a:gd name="T65" fmla="*/ 670 h 741"/>
                  <a:gd name="T66" fmla="*/ 142 w 428"/>
                  <a:gd name="T67" fmla="*/ 698 h 741"/>
                  <a:gd name="T68" fmla="*/ 210 w 428"/>
                  <a:gd name="T69" fmla="*/ 707 h 741"/>
                  <a:gd name="T70" fmla="*/ 265 w 428"/>
                  <a:gd name="T71" fmla="*/ 701 h 741"/>
                  <a:gd name="T72" fmla="*/ 313 w 428"/>
                  <a:gd name="T73" fmla="*/ 681 h 741"/>
                  <a:gd name="T74" fmla="*/ 354 w 428"/>
                  <a:gd name="T75" fmla="*/ 650 h 741"/>
                  <a:gd name="T76" fmla="*/ 381 w 428"/>
                  <a:gd name="T77" fmla="*/ 606 h 741"/>
                  <a:gd name="T78" fmla="*/ 391 w 428"/>
                  <a:gd name="T79" fmla="*/ 551 h 741"/>
                  <a:gd name="T80" fmla="*/ 382 w 428"/>
                  <a:gd name="T81" fmla="*/ 499 h 741"/>
                  <a:gd name="T82" fmla="*/ 357 w 428"/>
                  <a:gd name="T83" fmla="*/ 460 h 741"/>
                  <a:gd name="T84" fmla="*/ 321 w 428"/>
                  <a:gd name="T85" fmla="*/ 430 h 741"/>
                  <a:gd name="T86" fmla="*/ 276 w 428"/>
                  <a:gd name="T87" fmla="*/ 408 h 741"/>
                  <a:gd name="T88" fmla="*/ 227 w 428"/>
                  <a:gd name="T89" fmla="*/ 389 h 741"/>
                  <a:gd name="T90" fmla="*/ 175 w 428"/>
                  <a:gd name="T91" fmla="*/ 371 h 741"/>
                  <a:gd name="T92" fmla="*/ 126 w 428"/>
                  <a:gd name="T93" fmla="*/ 349 h 741"/>
                  <a:gd name="T94" fmla="*/ 81 w 428"/>
                  <a:gd name="T95" fmla="*/ 324 h 741"/>
                  <a:gd name="T96" fmla="*/ 45 w 428"/>
                  <a:gd name="T97" fmla="*/ 291 h 741"/>
                  <a:gd name="T98" fmla="*/ 20 w 428"/>
                  <a:gd name="T99" fmla="*/ 245 h 741"/>
                  <a:gd name="T100" fmla="*/ 12 w 428"/>
                  <a:gd name="T101" fmla="*/ 187 h 741"/>
                  <a:gd name="T102" fmla="*/ 21 w 428"/>
                  <a:gd name="T103" fmla="*/ 125 h 741"/>
                  <a:gd name="T104" fmla="*/ 49 w 428"/>
                  <a:gd name="T105" fmla="*/ 76 h 741"/>
                  <a:gd name="T106" fmla="*/ 90 w 428"/>
                  <a:gd name="T107" fmla="*/ 39 h 741"/>
                  <a:gd name="T108" fmla="*/ 142 w 428"/>
                  <a:gd name="T109" fmla="*/ 14 h 741"/>
                  <a:gd name="T110" fmla="*/ 200 w 428"/>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741">
                    <a:moveTo>
                      <a:pt x="230" y="0"/>
                    </a:moveTo>
                    <a:lnTo>
                      <a:pt x="269" y="2"/>
                    </a:lnTo>
                    <a:lnTo>
                      <a:pt x="305" y="10"/>
                    </a:lnTo>
                    <a:lnTo>
                      <a:pt x="337" y="21"/>
                    </a:lnTo>
                    <a:lnTo>
                      <a:pt x="366" y="37"/>
                    </a:lnTo>
                    <a:lnTo>
                      <a:pt x="393" y="57"/>
                    </a:lnTo>
                    <a:lnTo>
                      <a:pt x="415" y="80"/>
                    </a:lnTo>
                    <a:lnTo>
                      <a:pt x="387" y="105"/>
                    </a:lnTo>
                    <a:lnTo>
                      <a:pt x="367" y="83"/>
                    </a:lnTo>
                    <a:lnTo>
                      <a:pt x="346" y="66"/>
                    </a:lnTo>
                    <a:lnTo>
                      <a:pt x="320" y="52"/>
                    </a:lnTo>
                    <a:lnTo>
                      <a:pt x="292" y="42"/>
                    </a:lnTo>
                    <a:lnTo>
                      <a:pt x="262" y="35"/>
                    </a:lnTo>
                    <a:lnTo>
                      <a:pt x="229" y="33"/>
                    </a:lnTo>
                    <a:lnTo>
                      <a:pt x="202" y="34"/>
                    </a:lnTo>
                    <a:lnTo>
                      <a:pt x="176" y="38"/>
                    </a:lnTo>
                    <a:lnTo>
                      <a:pt x="152" y="46"/>
                    </a:lnTo>
                    <a:lnTo>
                      <a:pt x="128" y="57"/>
                    </a:lnTo>
                    <a:lnTo>
                      <a:pt x="106" y="71"/>
                    </a:lnTo>
                    <a:lnTo>
                      <a:pt x="87" y="88"/>
                    </a:lnTo>
                    <a:lnTo>
                      <a:pt x="71" y="107"/>
                    </a:lnTo>
                    <a:lnTo>
                      <a:pt x="58" y="131"/>
                    </a:lnTo>
                    <a:lnTo>
                      <a:pt x="52" y="156"/>
                    </a:lnTo>
                    <a:lnTo>
                      <a:pt x="48" y="186"/>
                    </a:lnTo>
                    <a:lnTo>
                      <a:pt x="51" y="214"/>
                    </a:lnTo>
                    <a:lnTo>
                      <a:pt x="57" y="238"/>
                    </a:lnTo>
                    <a:lnTo>
                      <a:pt x="67" y="259"/>
                    </a:lnTo>
                    <a:lnTo>
                      <a:pt x="82" y="278"/>
                    </a:lnTo>
                    <a:lnTo>
                      <a:pt x="99" y="294"/>
                    </a:lnTo>
                    <a:lnTo>
                      <a:pt x="118" y="307"/>
                    </a:lnTo>
                    <a:lnTo>
                      <a:pt x="139" y="320"/>
                    </a:lnTo>
                    <a:lnTo>
                      <a:pt x="163" y="330"/>
                    </a:lnTo>
                    <a:lnTo>
                      <a:pt x="188" y="340"/>
                    </a:lnTo>
                    <a:lnTo>
                      <a:pt x="212" y="349"/>
                    </a:lnTo>
                    <a:lnTo>
                      <a:pt x="238" y="358"/>
                    </a:lnTo>
                    <a:lnTo>
                      <a:pt x="264" y="368"/>
                    </a:lnTo>
                    <a:lnTo>
                      <a:pt x="290" y="377"/>
                    </a:lnTo>
                    <a:lnTo>
                      <a:pt x="315" y="389"/>
                    </a:lnTo>
                    <a:lnTo>
                      <a:pt x="337" y="400"/>
                    </a:lnTo>
                    <a:lnTo>
                      <a:pt x="358" y="413"/>
                    </a:lnTo>
                    <a:lnTo>
                      <a:pt x="379" y="429"/>
                    </a:lnTo>
                    <a:lnTo>
                      <a:pt x="396" y="446"/>
                    </a:lnTo>
                    <a:lnTo>
                      <a:pt x="409" y="467"/>
                    </a:lnTo>
                    <a:lnTo>
                      <a:pt x="419" y="491"/>
                    </a:lnTo>
                    <a:lnTo>
                      <a:pt x="426" y="518"/>
                    </a:lnTo>
                    <a:lnTo>
                      <a:pt x="428" y="549"/>
                    </a:lnTo>
                    <a:lnTo>
                      <a:pt x="426" y="581"/>
                    </a:lnTo>
                    <a:lnTo>
                      <a:pt x="418" y="612"/>
                    </a:lnTo>
                    <a:lnTo>
                      <a:pt x="407" y="639"/>
                    </a:lnTo>
                    <a:lnTo>
                      <a:pt x="391" y="662"/>
                    </a:lnTo>
                    <a:lnTo>
                      <a:pt x="373" y="684"/>
                    </a:lnTo>
                    <a:lnTo>
                      <a:pt x="351" y="701"/>
                    </a:lnTo>
                    <a:lnTo>
                      <a:pt x="326" y="715"/>
                    </a:lnTo>
                    <a:lnTo>
                      <a:pt x="299" y="727"/>
                    </a:lnTo>
                    <a:lnTo>
                      <a:pt x="271" y="734"/>
                    </a:lnTo>
                    <a:lnTo>
                      <a:pt x="240" y="740"/>
                    </a:lnTo>
                    <a:lnTo>
                      <a:pt x="210" y="741"/>
                    </a:lnTo>
                    <a:lnTo>
                      <a:pt x="169" y="739"/>
                    </a:lnTo>
                    <a:lnTo>
                      <a:pt x="128" y="731"/>
                    </a:lnTo>
                    <a:lnTo>
                      <a:pt x="91" y="719"/>
                    </a:lnTo>
                    <a:lnTo>
                      <a:pt x="57" y="701"/>
                    </a:lnTo>
                    <a:lnTo>
                      <a:pt x="27" y="678"/>
                    </a:lnTo>
                    <a:lnTo>
                      <a:pt x="0" y="651"/>
                    </a:lnTo>
                    <a:lnTo>
                      <a:pt x="25" y="626"/>
                    </a:lnTo>
                    <a:lnTo>
                      <a:pt x="51" y="650"/>
                    </a:lnTo>
                    <a:lnTo>
                      <a:pt x="80" y="670"/>
                    </a:lnTo>
                    <a:lnTo>
                      <a:pt x="109" y="687"/>
                    </a:lnTo>
                    <a:lnTo>
                      <a:pt x="142" y="698"/>
                    </a:lnTo>
                    <a:lnTo>
                      <a:pt x="175" y="705"/>
                    </a:lnTo>
                    <a:lnTo>
                      <a:pt x="210" y="707"/>
                    </a:lnTo>
                    <a:lnTo>
                      <a:pt x="238" y="706"/>
                    </a:lnTo>
                    <a:lnTo>
                      <a:pt x="265" y="701"/>
                    </a:lnTo>
                    <a:lnTo>
                      <a:pt x="290" y="693"/>
                    </a:lnTo>
                    <a:lnTo>
                      <a:pt x="313" y="681"/>
                    </a:lnTo>
                    <a:lnTo>
                      <a:pt x="335" y="667"/>
                    </a:lnTo>
                    <a:lnTo>
                      <a:pt x="354" y="650"/>
                    </a:lnTo>
                    <a:lnTo>
                      <a:pt x="370" y="630"/>
                    </a:lnTo>
                    <a:lnTo>
                      <a:pt x="381" y="606"/>
                    </a:lnTo>
                    <a:lnTo>
                      <a:pt x="388" y="580"/>
                    </a:lnTo>
                    <a:lnTo>
                      <a:pt x="391" y="551"/>
                    </a:lnTo>
                    <a:lnTo>
                      <a:pt x="389" y="523"/>
                    </a:lnTo>
                    <a:lnTo>
                      <a:pt x="382" y="499"/>
                    </a:lnTo>
                    <a:lnTo>
                      <a:pt x="372" y="478"/>
                    </a:lnTo>
                    <a:lnTo>
                      <a:pt x="357" y="460"/>
                    </a:lnTo>
                    <a:lnTo>
                      <a:pt x="340" y="444"/>
                    </a:lnTo>
                    <a:lnTo>
                      <a:pt x="321" y="430"/>
                    </a:lnTo>
                    <a:lnTo>
                      <a:pt x="300" y="419"/>
                    </a:lnTo>
                    <a:lnTo>
                      <a:pt x="276" y="408"/>
                    </a:lnTo>
                    <a:lnTo>
                      <a:pt x="253" y="398"/>
                    </a:lnTo>
                    <a:lnTo>
                      <a:pt x="227" y="389"/>
                    </a:lnTo>
                    <a:lnTo>
                      <a:pt x="201" y="380"/>
                    </a:lnTo>
                    <a:lnTo>
                      <a:pt x="175" y="371"/>
                    </a:lnTo>
                    <a:lnTo>
                      <a:pt x="151" y="360"/>
                    </a:lnTo>
                    <a:lnTo>
                      <a:pt x="126" y="349"/>
                    </a:lnTo>
                    <a:lnTo>
                      <a:pt x="102" y="338"/>
                    </a:lnTo>
                    <a:lnTo>
                      <a:pt x="81" y="324"/>
                    </a:lnTo>
                    <a:lnTo>
                      <a:pt x="62" y="309"/>
                    </a:lnTo>
                    <a:lnTo>
                      <a:pt x="45" y="291"/>
                    </a:lnTo>
                    <a:lnTo>
                      <a:pt x="31" y="269"/>
                    </a:lnTo>
                    <a:lnTo>
                      <a:pt x="20" y="245"/>
                    </a:lnTo>
                    <a:lnTo>
                      <a:pt x="15" y="218"/>
                    </a:lnTo>
                    <a:lnTo>
                      <a:pt x="12" y="187"/>
                    </a:lnTo>
                    <a:lnTo>
                      <a:pt x="15" y="154"/>
                    </a:lnTo>
                    <a:lnTo>
                      <a:pt x="21" y="125"/>
                    </a:lnTo>
                    <a:lnTo>
                      <a:pt x="34" y="99"/>
                    </a:lnTo>
                    <a:lnTo>
                      <a:pt x="49" y="76"/>
                    </a:lnTo>
                    <a:lnTo>
                      <a:pt x="69" y="56"/>
                    </a:lnTo>
                    <a:lnTo>
                      <a:pt x="90" y="39"/>
                    </a:lnTo>
                    <a:lnTo>
                      <a:pt x="115" y="25"/>
                    </a:lnTo>
                    <a:lnTo>
                      <a:pt x="142" y="14"/>
                    </a:lnTo>
                    <a:lnTo>
                      <a:pt x="170" y="7"/>
                    </a:lnTo>
                    <a:lnTo>
                      <a:pt x="200" y="1"/>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0"/>
              <p:cNvSpPr>
                <a:spLocks noEditPoints="1"/>
              </p:cNvSpPr>
              <p:nvPr userDrawn="1"/>
            </p:nvSpPr>
            <p:spPr bwMode="auto">
              <a:xfrm>
                <a:off x="3492501" y="2847976"/>
                <a:ext cx="506413" cy="557213"/>
              </a:xfrm>
              <a:custGeom>
                <a:avLst/>
                <a:gdLst>
                  <a:gd name="T0" fmla="*/ 323 w 640"/>
                  <a:gd name="T1" fmla="*/ 34 h 703"/>
                  <a:gd name="T2" fmla="*/ 137 w 640"/>
                  <a:gd name="T3" fmla="*/ 474 h 703"/>
                  <a:gd name="T4" fmla="*/ 505 w 640"/>
                  <a:gd name="T5" fmla="*/ 474 h 703"/>
                  <a:gd name="T6" fmla="*/ 323 w 640"/>
                  <a:gd name="T7" fmla="*/ 34 h 703"/>
                  <a:gd name="T8" fmla="*/ 304 w 640"/>
                  <a:gd name="T9" fmla="*/ 0 h 703"/>
                  <a:gd name="T10" fmla="*/ 344 w 640"/>
                  <a:gd name="T11" fmla="*/ 0 h 703"/>
                  <a:gd name="T12" fmla="*/ 640 w 640"/>
                  <a:gd name="T13" fmla="*/ 703 h 703"/>
                  <a:gd name="T14" fmla="*/ 599 w 640"/>
                  <a:gd name="T15" fmla="*/ 703 h 703"/>
                  <a:gd name="T16" fmla="*/ 518 w 640"/>
                  <a:gd name="T17" fmla="*/ 507 h 703"/>
                  <a:gd name="T18" fmla="*/ 124 w 640"/>
                  <a:gd name="T19" fmla="*/ 507 h 703"/>
                  <a:gd name="T20" fmla="*/ 41 w 640"/>
                  <a:gd name="T21" fmla="*/ 703 h 703"/>
                  <a:gd name="T22" fmla="*/ 0 w 640"/>
                  <a:gd name="T23" fmla="*/ 703 h 703"/>
                  <a:gd name="T24" fmla="*/ 304 w 640"/>
                  <a:gd name="T25"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3">
                    <a:moveTo>
                      <a:pt x="323" y="34"/>
                    </a:moveTo>
                    <a:lnTo>
                      <a:pt x="137" y="474"/>
                    </a:lnTo>
                    <a:lnTo>
                      <a:pt x="505" y="474"/>
                    </a:lnTo>
                    <a:lnTo>
                      <a:pt x="323" y="34"/>
                    </a:lnTo>
                    <a:close/>
                    <a:moveTo>
                      <a:pt x="304" y="0"/>
                    </a:moveTo>
                    <a:lnTo>
                      <a:pt x="344" y="0"/>
                    </a:lnTo>
                    <a:lnTo>
                      <a:pt x="640" y="703"/>
                    </a:lnTo>
                    <a:lnTo>
                      <a:pt x="599" y="703"/>
                    </a:lnTo>
                    <a:lnTo>
                      <a:pt x="518" y="507"/>
                    </a:lnTo>
                    <a:lnTo>
                      <a:pt x="124" y="507"/>
                    </a:lnTo>
                    <a:lnTo>
                      <a:pt x="41" y="703"/>
                    </a:lnTo>
                    <a:lnTo>
                      <a:pt x="0" y="703"/>
                    </a:lnTo>
                    <a:lnTo>
                      <a:pt x="3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1"/>
              <p:cNvSpPr>
                <a:spLocks/>
              </p:cNvSpPr>
              <p:nvPr userDrawn="1"/>
            </p:nvSpPr>
            <p:spPr bwMode="auto">
              <a:xfrm>
                <a:off x="4048126" y="2832101"/>
                <a:ext cx="339725" cy="588963"/>
              </a:xfrm>
              <a:custGeom>
                <a:avLst/>
                <a:gdLst>
                  <a:gd name="T0" fmla="*/ 269 w 429"/>
                  <a:gd name="T1" fmla="*/ 2 h 741"/>
                  <a:gd name="T2" fmla="*/ 338 w 429"/>
                  <a:gd name="T3" fmla="*/ 21 h 741"/>
                  <a:gd name="T4" fmla="*/ 394 w 429"/>
                  <a:gd name="T5" fmla="*/ 57 h 741"/>
                  <a:gd name="T6" fmla="*/ 387 w 429"/>
                  <a:gd name="T7" fmla="*/ 105 h 741"/>
                  <a:gd name="T8" fmla="*/ 347 w 429"/>
                  <a:gd name="T9" fmla="*/ 66 h 741"/>
                  <a:gd name="T10" fmla="*/ 293 w 429"/>
                  <a:gd name="T11" fmla="*/ 42 h 741"/>
                  <a:gd name="T12" fmla="*/ 230 w 429"/>
                  <a:gd name="T13" fmla="*/ 33 h 741"/>
                  <a:gd name="T14" fmla="*/ 177 w 429"/>
                  <a:gd name="T15" fmla="*/ 38 h 741"/>
                  <a:gd name="T16" fmla="*/ 129 w 429"/>
                  <a:gd name="T17" fmla="*/ 57 h 741"/>
                  <a:gd name="T18" fmla="*/ 87 w 429"/>
                  <a:gd name="T19" fmla="*/ 88 h 741"/>
                  <a:gd name="T20" fmla="*/ 60 w 429"/>
                  <a:gd name="T21" fmla="*/ 131 h 741"/>
                  <a:gd name="T22" fmla="*/ 49 w 429"/>
                  <a:gd name="T23" fmla="*/ 186 h 741"/>
                  <a:gd name="T24" fmla="*/ 58 w 429"/>
                  <a:gd name="T25" fmla="*/ 238 h 741"/>
                  <a:gd name="T26" fmla="*/ 82 w 429"/>
                  <a:gd name="T27" fmla="*/ 278 h 741"/>
                  <a:gd name="T28" fmla="*/ 118 w 429"/>
                  <a:gd name="T29" fmla="*/ 307 h 741"/>
                  <a:gd name="T30" fmla="*/ 163 w 429"/>
                  <a:gd name="T31" fmla="*/ 330 h 741"/>
                  <a:gd name="T32" fmla="*/ 213 w 429"/>
                  <a:gd name="T33" fmla="*/ 349 h 741"/>
                  <a:gd name="T34" fmla="*/ 264 w 429"/>
                  <a:gd name="T35" fmla="*/ 368 h 741"/>
                  <a:gd name="T36" fmla="*/ 315 w 429"/>
                  <a:gd name="T37" fmla="*/ 389 h 741"/>
                  <a:gd name="T38" fmla="*/ 359 w 429"/>
                  <a:gd name="T39" fmla="*/ 413 h 741"/>
                  <a:gd name="T40" fmla="*/ 396 w 429"/>
                  <a:gd name="T41" fmla="*/ 446 h 741"/>
                  <a:gd name="T42" fmla="*/ 420 w 429"/>
                  <a:gd name="T43" fmla="*/ 491 h 741"/>
                  <a:gd name="T44" fmla="*/ 429 w 429"/>
                  <a:gd name="T45" fmla="*/ 549 h 741"/>
                  <a:gd name="T46" fmla="*/ 418 w 429"/>
                  <a:gd name="T47" fmla="*/ 612 h 741"/>
                  <a:gd name="T48" fmla="*/ 391 w 429"/>
                  <a:gd name="T49" fmla="*/ 662 h 741"/>
                  <a:gd name="T50" fmla="*/ 351 w 429"/>
                  <a:gd name="T51" fmla="*/ 701 h 741"/>
                  <a:gd name="T52" fmla="*/ 299 w 429"/>
                  <a:gd name="T53" fmla="*/ 727 h 741"/>
                  <a:gd name="T54" fmla="*/ 241 w 429"/>
                  <a:gd name="T55" fmla="*/ 740 h 741"/>
                  <a:gd name="T56" fmla="*/ 169 w 429"/>
                  <a:gd name="T57" fmla="*/ 739 h 741"/>
                  <a:gd name="T58" fmla="*/ 91 w 429"/>
                  <a:gd name="T59" fmla="*/ 719 h 741"/>
                  <a:gd name="T60" fmla="*/ 27 w 429"/>
                  <a:gd name="T61" fmla="*/ 678 h 741"/>
                  <a:gd name="T62" fmla="*/ 25 w 429"/>
                  <a:gd name="T63" fmla="*/ 626 h 741"/>
                  <a:gd name="T64" fmla="*/ 80 w 429"/>
                  <a:gd name="T65" fmla="*/ 670 h 741"/>
                  <a:gd name="T66" fmla="*/ 142 w 429"/>
                  <a:gd name="T67" fmla="*/ 698 h 741"/>
                  <a:gd name="T68" fmla="*/ 211 w 429"/>
                  <a:gd name="T69" fmla="*/ 707 h 741"/>
                  <a:gd name="T70" fmla="*/ 266 w 429"/>
                  <a:gd name="T71" fmla="*/ 701 h 741"/>
                  <a:gd name="T72" fmla="*/ 314 w 429"/>
                  <a:gd name="T73" fmla="*/ 681 h 741"/>
                  <a:gd name="T74" fmla="*/ 354 w 429"/>
                  <a:gd name="T75" fmla="*/ 650 h 741"/>
                  <a:gd name="T76" fmla="*/ 381 w 429"/>
                  <a:gd name="T77" fmla="*/ 606 h 741"/>
                  <a:gd name="T78" fmla="*/ 391 w 429"/>
                  <a:gd name="T79" fmla="*/ 551 h 741"/>
                  <a:gd name="T80" fmla="*/ 382 w 429"/>
                  <a:gd name="T81" fmla="*/ 499 h 741"/>
                  <a:gd name="T82" fmla="*/ 358 w 429"/>
                  <a:gd name="T83" fmla="*/ 460 h 741"/>
                  <a:gd name="T84" fmla="*/ 322 w 429"/>
                  <a:gd name="T85" fmla="*/ 430 h 741"/>
                  <a:gd name="T86" fmla="*/ 277 w 429"/>
                  <a:gd name="T87" fmla="*/ 408 h 741"/>
                  <a:gd name="T88" fmla="*/ 227 w 429"/>
                  <a:gd name="T89" fmla="*/ 389 h 741"/>
                  <a:gd name="T90" fmla="*/ 176 w 429"/>
                  <a:gd name="T91" fmla="*/ 371 h 741"/>
                  <a:gd name="T92" fmla="*/ 126 w 429"/>
                  <a:gd name="T93" fmla="*/ 349 h 741"/>
                  <a:gd name="T94" fmla="*/ 81 w 429"/>
                  <a:gd name="T95" fmla="*/ 324 h 741"/>
                  <a:gd name="T96" fmla="*/ 45 w 429"/>
                  <a:gd name="T97" fmla="*/ 291 h 741"/>
                  <a:gd name="T98" fmla="*/ 21 w 429"/>
                  <a:gd name="T99" fmla="*/ 245 h 741"/>
                  <a:gd name="T100" fmla="*/ 13 w 429"/>
                  <a:gd name="T101" fmla="*/ 187 h 741"/>
                  <a:gd name="T102" fmla="*/ 22 w 429"/>
                  <a:gd name="T103" fmla="*/ 125 h 741"/>
                  <a:gd name="T104" fmla="*/ 50 w 429"/>
                  <a:gd name="T105" fmla="*/ 76 h 741"/>
                  <a:gd name="T106" fmla="*/ 90 w 429"/>
                  <a:gd name="T107" fmla="*/ 39 h 741"/>
                  <a:gd name="T108" fmla="*/ 142 w 429"/>
                  <a:gd name="T109" fmla="*/ 14 h 741"/>
                  <a:gd name="T110" fmla="*/ 200 w 429"/>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741">
                    <a:moveTo>
                      <a:pt x="231" y="0"/>
                    </a:moveTo>
                    <a:lnTo>
                      <a:pt x="269" y="2"/>
                    </a:lnTo>
                    <a:lnTo>
                      <a:pt x="305" y="10"/>
                    </a:lnTo>
                    <a:lnTo>
                      <a:pt x="338" y="21"/>
                    </a:lnTo>
                    <a:lnTo>
                      <a:pt x="367" y="37"/>
                    </a:lnTo>
                    <a:lnTo>
                      <a:pt x="394" y="57"/>
                    </a:lnTo>
                    <a:lnTo>
                      <a:pt x="415" y="80"/>
                    </a:lnTo>
                    <a:lnTo>
                      <a:pt x="387" y="105"/>
                    </a:lnTo>
                    <a:lnTo>
                      <a:pt x="368" y="83"/>
                    </a:lnTo>
                    <a:lnTo>
                      <a:pt x="347" y="66"/>
                    </a:lnTo>
                    <a:lnTo>
                      <a:pt x="321" y="52"/>
                    </a:lnTo>
                    <a:lnTo>
                      <a:pt x="293" y="42"/>
                    </a:lnTo>
                    <a:lnTo>
                      <a:pt x="262" y="35"/>
                    </a:lnTo>
                    <a:lnTo>
                      <a:pt x="230" y="33"/>
                    </a:lnTo>
                    <a:lnTo>
                      <a:pt x="203" y="34"/>
                    </a:lnTo>
                    <a:lnTo>
                      <a:pt x="177" y="38"/>
                    </a:lnTo>
                    <a:lnTo>
                      <a:pt x="152" y="46"/>
                    </a:lnTo>
                    <a:lnTo>
                      <a:pt x="129" y="57"/>
                    </a:lnTo>
                    <a:lnTo>
                      <a:pt x="106" y="71"/>
                    </a:lnTo>
                    <a:lnTo>
                      <a:pt x="87" y="88"/>
                    </a:lnTo>
                    <a:lnTo>
                      <a:pt x="71" y="107"/>
                    </a:lnTo>
                    <a:lnTo>
                      <a:pt x="60" y="131"/>
                    </a:lnTo>
                    <a:lnTo>
                      <a:pt x="52" y="156"/>
                    </a:lnTo>
                    <a:lnTo>
                      <a:pt x="49" y="186"/>
                    </a:lnTo>
                    <a:lnTo>
                      <a:pt x="51" y="214"/>
                    </a:lnTo>
                    <a:lnTo>
                      <a:pt x="58" y="238"/>
                    </a:lnTo>
                    <a:lnTo>
                      <a:pt x="68" y="259"/>
                    </a:lnTo>
                    <a:lnTo>
                      <a:pt x="82" y="278"/>
                    </a:lnTo>
                    <a:lnTo>
                      <a:pt x="99" y="294"/>
                    </a:lnTo>
                    <a:lnTo>
                      <a:pt x="118" y="307"/>
                    </a:lnTo>
                    <a:lnTo>
                      <a:pt x="140" y="320"/>
                    </a:lnTo>
                    <a:lnTo>
                      <a:pt x="163" y="330"/>
                    </a:lnTo>
                    <a:lnTo>
                      <a:pt x="188" y="340"/>
                    </a:lnTo>
                    <a:lnTo>
                      <a:pt x="213" y="349"/>
                    </a:lnTo>
                    <a:lnTo>
                      <a:pt x="239" y="358"/>
                    </a:lnTo>
                    <a:lnTo>
                      <a:pt x="264" y="368"/>
                    </a:lnTo>
                    <a:lnTo>
                      <a:pt x="290" y="377"/>
                    </a:lnTo>
                    <a:lnTo>
                      <a:pt x="315" y="389"/>
                    </a:lnTo>
                    <a:lnTo>
                      <a:pt x="338" y="400"/>
                    </a:lnTo>
                    <a:lnTo>
                      <a:pt x="359" y="413"/>
                    </a:lnTo>
                    <a:lnTo>
                      <a:pt x="379" y="429"/>
                    </a:lnTo>
                    <a:lnTo>
                      <a:pt x="396" y="446"/>
                    </a:lnTo>
                    <a:lnTo>
                      <a:pt x="409" y="467"/>
                    </a:lnTo>
                    <a:lnTo>
                      <a:pt x="420" y="491"/>
                    </a:lnTo>
                    <a:lnTo>
                      <a:pt x="426" y="518"/>
                    </a:lnTo>
                    <a:lnTo>
                      <a:pt x="429" y="549"/>
                    </a:lnTo>
                    <a:lnTo>
                      <a:pt x="426" y="581"/>
                    </a:lnTo>
                    <a:lnTo>
                      <a:pt x="418" y="612"/>
                    </a:lnTo>
                    <a:lnTo>
                      <a:pt x="407" y="639"/>
                    </a:lnTo>
                    <a:lnTo>
                      <a:pt x="391" y="662"/>
                    </a:lnTo>
                    <a:lnTo>
                      <a:pt x="373" y="684"/>
                    </a:lnTo>
                    <a:lnTo>
                      <a:pt x="351" y="701"/>
                    </a:lnTo>
                    <a:lnTo>
                      <a:pt x="326" y="715"/>
                    </a:lnTo>
                    <a:lnTo>
                      <a:pt x="299" y="727"/>
                    </a:lnTo>
                    <a:lnTo>
                      <a:pt x="271" y="734"/>
                    </a:lnTo>
                    <a:lnTo>
                      <a:pt x="241" y="740"/>
                    </a:lnTo>
                    <a:lnTo>
                      <a:pt x="211" y="741"/>
                    </a:lnTo>
                    <a:lnTo>
                      <a:pt x="169" y="739"/>
                    </a:lnTo>
                    <a:lnTo>
                      <a:pt x="129" y="731"/>
                    </a:lnTo>
                    <a:lnTo>
                      <a:pt x="91" y="719"/>
                    </a:lnTo>
                    <a:lnTo>
                      <a:pt x="58" y="701"/>
                    </a:lnTo>
                    <a:lnTo>
                      <a:pt x="27" y="678"/>
                    </a:lnTo>
                    <a:lnTo>
                      <a:pt x="0" y="651"/>
                    </a:lnTo>
                    <a:lnTo>
                      <a:pt x="25" y="626"/>
                    </a:lnTo>
                    <a:lnTo>
                      <a:pt x="51" y="650"/>
                    </a:lnTo>
                    <a:lnTo>
                      <a:pt x="80" y="670"/>
                    </a:lnTo>
                    <a:lnTo>
                      <a:pt x="109" y="687"/>
                    </a:lnTo>
                    <a:lnTo>
                      <a:pt x="142" y="698"/>
                    </a:lnTo>
                    <a:lnTo>
                      <a:pt x="176" y="705"/>
                    </a:lnTo>
                    <a:lnTo>
                      <a:pt x="211" y="707"/>
                    </a:lnTo>
                    <a:lnTo>
                      <a:pt x="239" y="706"/>
                    </a:lnTo>
                    <a:lnTo>
                      <a:pt x="266" y="701"/>
                    </a:lnTo>
                    <a:lnTo>
                      <a:pt x="290" y="693"/>
                    </a:lnTo>
                    <a:lnTo>
                      <a:pt x="314" y="681"/>
                    </a:lnTo>
                    <a:lnTo>
                      <a:pt x="335" y="667"/>
                    </a:lnTo>
                    <a:lnTo>
                      <a:pt x="354" y="650"/>
                    </a:lnTo>
                    <a:lnTo>
                      <a:pt x="370" y="630"/>
                    </a:lnTo>
                    <a:lnTo>
                      <a:pt x="381" y="606"/>
                    </a:lnTo>
                    <a:lnTo>
                      <a:pt x="388" y="580"/>
                    </a:lnTo>
                    <a:lnTo>
                      <a:pt x="391" y="551"/>
                    </a:lnTo>
                    <a:lnTo>
                      <a:pt x="389" y="523"/>
                    </a:lnTo>
                    <a:lnTo>
                      <a:pt x="382" y="499"/>
                    </a:lnTo>
                    <a:lnTo>
                      <a:pt x="372" y="478"/>
                    </a:lnTo>
                    <a:lnTo>
                      <a:pt x="358" y="460"/>
                    </a:lnTo>
                    <a:lnTo>
                      <a:pt x="341" y="444"/>
                    </a:lnTo>
                    <a:lnTo>
                      <a:pt x="322" y="430"/>
                    </a:lnTo>
                    <a:lnTo>
                      <a:pt x="300" y="419"/>
                    </a:lnTo>
                    <a:lnTo>
                      <a:pt x="277" y="408"/>
                    </a:lnTo>
                    <a:lnTo>
                      <a:pt x="253" y="398"/>
                    </a:lnTo>
                    <a:lnTo>
                      <a:pt x="227" y="389"/>
                    </a:lnTo>
                    <a:lnTo>
                      <a:pt x="202" y="380"/>
                    </a:lnTo>
                    <a:lnTo>
                      <a:pt x="176" y="371"/>
                    </a:lnTo>
                    <a:lnTo>
                      <a:pt x="151" y="360"/>
                    </a:lnTo>
                    <a:lnTo>
                      <a:pt x="126" y="349"/>
                    </a:lnTo>
                    <a:lnTo>
                      <a:pt x="103" y="338"/>
                    </a:lnTo>
                    <a:lnTo>
                      <a:pt x="81" y="324"/>
                    </a:lnTo>
                    <a:lnTo>
                      <a:pt x="62" y="309"/>
                    </a:lnTo>
                    <a:lnTo>
                      <a:pt x="45" y="291"/>
                    </a:lnTo>
                    <a:lnTo>
                      <a:pt x="32" y="269"/>
                    </a:lnTo>
                    <a:lnTo>
                      <a:pt x="21" y="245"/>
                    </a:lnTo>
                    <a:lnTo>
                      <a:pt x="15" y="218"/>
                    </a:lnTo>
                    <a:lnTo>
                      <a:pt x="13" y="187"/>
                    </a:lnTo>
                    <a:lnTo>
                      <a:pt x="15" y="154"/>
                    </a:lnTo>
                    <a:lnTo>
                      <a:pt x="22" y="125"/>
                    </a:lnTo>
                    <a:lnTo>
                      <a:pt x="34" y="99"/>
                    </a:lnTo>
                    <a:lnTo>
                      <a:pt x="50" y="76"/>
                    </a:lnTo>
                    <a:lnTo>
                      <a:pt x="69" y="56"/>
                    </a:lnTo>
                    <a:lnTo>
                      <a:pt x="90" y="39"/>
                    </a:lnTo>
                    <a:lnTo>
                      <a:pt x="115" y="25"/>
                    </a:lnTo>
                    <a:lnTo>
                      <a:pt x="142" y="14"/>
                    </a:lnTo>
                    <a:lnTo>
                      <a:pt x="170" y="7"/>
                    </a:lnTo>
                    <a:lnTo>
                      <a:pt x="200" y="1"/>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2"/>
              <p:cNvSpPr>
                <a:spLocks noEditPoints="1"/>
              </p:cNvSpPr>
              <p:nvPr userDrawn="1"/>
            </p:nvSpPr>
            <p:spPr bwMode="auto">
              <a:xfrm>
                <a:off x="4421188" y="2836863"/>
                <a:ext cx="66675" cy="65088"/>
              </a:xfrm>
              <a:custGeom>
                <a:avLst/>
                <a:gdLst>
                  <a:gd name="T0" fmla="*/ 33 w 84"/>
                  <a:gd name="T1" fmla="*/ 41 h 84"/>
                  <a:gd name="T2" fmla="*/ 44 w 84"/>
                  <a:gd name="T3" fmla="*/ 41 h 84"/>
                  <a:gd name="T4" fmla="*/ 50 w 84"/>
                  <a:gd name="T5" fmla="*/ 39 h 84"/>
                  <a:gd name="T6" fmla="*/ 53 w 84"/>
                  <a:gd name="T7" fmla="*/ 35 h 84"/>
                  <a:gd name="T8" fmla="*/ 53 w 84"/>
                  <a:gd name="T9" fmla="*/ 29 h 84"/>
                  <a:gd name="T10" fmla="*/ 51 w 84"/>
                  <a:gd name="T11" fmla="*/ 25 h 84"/>
                  <a:gd name="T12" fmla="*/ 45 w 84"/>
                  <a:gd name="T13" fmla="*/ 23 h 84"/>
                  <a:gd name="T14" fmla="*/ 33 w 84"/>
                  <a:gd name="T15" fmla="*/ 23 h 84"/>
                  <a:gd name="T16" fmla="*/ 43 w 84"/>
                  <a:gd name="T17" fmla="*/ 19 h 84"/>
                  <a:gd name="T18" fmla="*/ 52 w 84"/>
                  <a:gd name="T19" fmla="*/ 20 h 84"/>
                  <a:gd name="T20" fmla="*/ 57 w 84"/>
                  <a:gd name="T21" fmla="*/ 24 h 84"/>
                  <a:gd name="T22" fmla="*/ 59 w 84"/>
                  <a:gd name="T23" fmla="*/ 32 h 84"/>
                  <a:gd name="T24" fmla="*/ 56 w 84"/>
                  <a:gd name="T25" fmla="*/ 40 h 84"/>
                  <a:gd name="T26" fmla="*/ 51 w 84"/>
                  <a:gd name="T27" fmla="*/ 44 h 84"/>
                  <a:gd name="T28" fmla="*/ 61 w 84"/>
                  <a:gd name="T29" fmla="*/ 66 h 84"/>
                  <a:gd name="T30" fmla="*/ 42 w 84"/>
                  <a:gd name="T31" fmla="*/ 46 h 84"/>
                  <a:gd name="T32" fmla="*/ 33 w 84"/>
                  <a:gd name="T33" fmla="*/ 66 h 84"/>
                  <a:gd name="T34" fmla="*/ 27 w 84"/>
                  <a:gd name="T35" fmla="*/ 19 h 84"/>
                  <a:gd name="T36" fmla="*/ 27 w 84"/>
                  <a:gd name="T37" fmla="*/ 8 h 84"/>
                  <a:gd name="T38" fmla="*/ 8 w 84"/>
                  <a:gd name="T39" fmla="*/ 28 h 84"/>
                  <a:gd name="T40" fmla="*/ 8 w 84"/>
                  <a:gd name="T41" fmla="*/ 57 h 84"/>
                  <a:gd name="T42" fmla="*/ 27 w 84"/>
                  <a:gd name="T43" fmla="*/ 77 h 84"/>
                  <a:gd name="T44" fmla="*/ 56 w 84"/>
                  <a:gd name="T45" fmla="*/ 77 h 84"/>
                  <a:gd name="T46" fmla="*/ 77 w 84"/>
                  <a:gd name="T47" fmla="*/ 57 h 84"/>
                  <a:gd name="T48" fmla="*/ 77 w 84"/>
                  <a:gd name="T49" fmla="*/ 28 h 84"/>
                  <a:gd name="T50" fmla="*/ 56 w 84"/>
                  <a:gd name="T51" fmla="*/ 8 h 84"/>
                  <a:gd name="T52" fmla="*/ 42 w 84"/>
                  <a:gd name="T53" fmla="*/ 0 h 84"/>
                  <a:gd name="T54" fmla="*/ 72 w 84"/>
                  <a:gd name="T55" fmla="*/ 13 h 84"/>
                  <a:gd name="T56" fmla="*/ 84 w 84"/>
                  <a:gd name="T57" fmla="*/ 42 h 84"/>
                  <a:gd name="T58" fmla="*/ 72 w 84"/>
                  <a:gd name="T59" fmla="*/ 73 h 84"/>
                  <a:gd name="T60" fmla="*/ 42 w 84"/>
                  <a:gd name="T61" fmla="*/ 84 h 84"/>
                  <a:gd name="T62" fmla="*/ 17 w 84"/>
                  <a:gd name="T63" fmla="*/ 76 h 84"/>
                  <a:gd name="T64" fmla="*/ 2 w 84"/>
                  <a:gd name="T65" fmla="*/ 56 h 84"/>
                  <a:gd name="T66" fmla="*/ 3 w 84"/>
                  <a:gd name="T67" fmla="*/ 26 h 84"/>
                  <a:gd name="T68" fmla="*/ 26 w 84"/>
                  <a:gd name="T6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4">
                    <a:moveTo>
                      <a:pt x="33" y="23"/>
                    </a:moveTo>
                    <a:lnTo>
                      <a:pt x="33" y="41"/>
                    </a:lnTo>
                    <a:lnTo>
                      <a:pt x="41" y="41"/>
                    </a:lnTo>
                    <a:lnTo>
                      <a:pt x="44" y="41"/>
                    </a:lnTo>
                    <a:lnTo>
                      <a:pt x="47" y="40"/>
                    </a:lnTo>
                    <a:lnTo>
                      <a:pt x="50" y="39"/>
                    </a:lnTo>
                    <a:lnTo>
                      <a:pt x="52" y="38"/>
                    </a:lnTo>
                    <a:lnTo>
                      <a:pt x="53" y="35"/>
                    </a:lnTo>
                    <a:lnTo>
                      <a:pt x="54" y="32"/>
                    </a:lnTo>
                    <a:lnTo>
                      <a:pt x="53" y="29"/>
                    </a:lnTo>
                    <a:lnTo>
                      <a:pt x="52" y="26"/>
                    </a:lnTo>
                    <a:lnTo>
                      <a:pt x="51" y="25"/>
                    </a:lnTo>
                    <a:lnTo>
                      <a:pt x="48" y="24"/>
                    </a:lnTo>
                    <a:lnTo>
                      <a:pt x="45" y="23"/>
                    </a:lnTo>
                    <a:lnTo>
                      <a:pt x="43" y="23"/>
                    </a:lnTo>
                    <a:lnTo>
                      <a:pt x="33" y="23"/>
                    </a:lnTo>
                    <a:close/>
                    <a:moveTo>
                      <a:pt x="27" y="19"/>
                    </a:moveTo>
                    <a:lnTo>
                      <a:pt x="43" y="19"/>
                    </a:lnTo>
                    <a:lnTo>
                      <a:pt x="47" y="20"/>
                    </a:lnTo>
                    <a:lnTo>
                      <a:pt x="52" y="20"/>
                    </a:lnTo>
                    <a:lnTo>
                      <a:pt x="54" y="22"/>
                    </a:lnTo>
                    <a:lnTo>
                      <a:pt x="57" y="24"/>
                    </a:lnTo>
                    <a:lnTo>
                      <a:pt x="59" y="28"/>
                    </a:lnTo>
                    <a:lnTo>
                      <a:pt x="59" y="32"/>
                    </a:lnTo>
                    <a:lnTo>
                      <a:pt x="59" y="37"/>
                    </a:lnTo>
                    <a:lnTo>
                      <a:pt x="56" y="40"/>
                    </a:lnTo>
                    <a:lnTo>
                      <a:pt x="54" y="42"/>
                    </a:lnTo>
                    <a:lnTo>
                      <a:pt x="51" y="44"/>
                    </a:lnTo>
                    <a:lnTo>
                      <a:pt x="47" y="44"/>
                    </a:lnTo>
                    <a:lnTo>
                      <a:pt x="61" y="66"/>
                    </a:lnTo>
                    <a:lnTo>
                      <a:pt x="54" y="66"/>
                    </a:lnTo>
                    <a:lnTo>
                      <a:pt x="42" y="46"/>
                    </a:lnTo>
                    <a:lnTo>
                      <a:pt x="33" y="46"/>
                    </a:lnTo>
                    <a:lnTo>
                      <a:pt x="33" y="66"/>
                    </a:lnTo>
                    <a:lnTo>
                      <a:pt x="27" y="66"/>
                    </a:lnTo>
                    <a:lnTo>
                      <a:pt x="27" y="19"/>
                    </a:lnTo>
                    <a:close/>
                    <a:moveTo>
                      <a:pt x="42" y="5"/>
                    </a:moveTo>
                    <a:lnTo>
                      <a:pt x="27" y="8"/>
                    </a:lnTo>
                    <a:lnTo>
                      <a:pt x="16" y="16"/>
                    </a:lnTo>
                    <a:lnTo>
                      <a:pt x="8" y="28"/>
                    </a:lnTo>
                    <a:lnTo>
                      <a:pt x="5" y="42"/>
                    </a:lnTo>
                    <a:lnTo>
                      <a:pt x="8" y="57"/>
                    </a:lnTo>
                    <a:lnTo>
                      <a:pt x="16" y="69"/>
                    </a:lnTo>
                    <a:lnTo>
                      <a:pt x="27" y="77"/>
                    </a:lnTo>
                    <a:lnTo>
                      <a:pt x="42" y="80"/>
                    </a:lnTo>
                    <a:lnTo>
                      <a:pt x="56" y="77"/>
                    </a:lnTo>
                    <a:lnTo>
                      <a:pt x="69" y="69"/>
                    </a:lnTo>
                    <a:lnTo>
                      <a:pt x="77" y="57"/>
                    </a:lnTo>
                    <a:lnTo>
                      <a:pt x="80" y="42"/>
                    </a:lnTo>
                    <a:lnTo>
                      <a:pt x="77" y="28"/>
                    </a:lnTo>
                    <a:lnTo>
                      <a:pt x="69" y="16"/>
                    </a:lnTo>
                    <a:lnTo>
                      <a:pt x="56" y="8"/>
                    </a:lnTo>
                    <a:lnTo>
                      <a:pt x="42" y="5"/>
                    </a:lnTo>
                    <a:close/>
                    <a:moveTo>
                      <a:pt x="42" y="0"/>
                    </a:moveTo>
                    <a:lnTo>
                      <a:pt x="59" y="4"/>
                    </a:lnTo>
                    <a:lnTo>
                      <a:pt x="72" y="13"/>
                    </a:lnTo>
                    <a:lnTo>
                      <a:pt x="81" y="26"/>
                    </a:lnTo>
                    <a:lnTo>
                      <a:pt x="84" y="42"/>
                    </a:lnTo>
                    <a:lnTo>
                      <a:pt x="81" y="59"/>
                    </a:lnTo>
                    <a:lnTo>
                      <a:pt x="72" y="73"/>
                    </a:lnTo>
                    <a:lnTo>
                      <a:pt x="59" y="82"/>
                    </a:lnTo>
                    <a:lnTo>
                      <a:pt x="42" y="84"/>
                    </a:lnTo>
                    <a:lnTo>
                      <a:pt x="29" y="83"/>
                    </a:lnTo>
                    <a:lnTo>
                      <a:pt x="17" y="76"/>
                    </a:lnTo>
                    <a:lnTo>
                      <a:pt x="8" y="67"/>
                    </a:lnTo>
                    <a:lnTo>
                      <a:pt x="2" y="56"/>
                    </a:lnTo>
                    <a:lnTo>
                      <a:pt x="0" y="42"/>
                    </a:lnTo>
                    <a:lnTo>
                      <a:pt x="3" y="26"/>
                    </a:lnTo>
                    <a:lnTo>
                      <a:pt x="12" y="13"/>
                    </a:lnTo>
                    <a:lnTo>
                      <a:pt x="26"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3"/>
              <p:cNvSpPr>
                <a:spLocks/>
              </p:cNvSpPr>
              <p:nvPr userDrawn="1"/>
            </p:nvSpPr>
            <p:spPr bwMode="auto">
              <a:xfrm>
                <a:off x="4649788" y="2847976"/>
                <a:ext cx="460375" cy="557213"/>
              </a:xfrm>
              <a:custGeom>
                <a:avLst/>
                <a:gdLst>
                  <a:gd name="T0" fmla="*/ 0 w 580"/>
                  <a:gd name="T1" fmla="*/ 0 h 703"/>
                  <a:gd name="T2" fmla="*/ 40 w 580"/>
                  <a:gd name="T3" fmla="*/ 0 h 703"/>
                  <a:gd name="T4" fmla="*/ 288 w 580"/>
                  <a:gd name="T5" fmla="*/ 660 h 703"/>
                  <a:gd name="T6" fmla="*/ 290 w 580"/>
                  <a:gd name="T7" fmla="*/ 660 h 703"/>
                  <a:gd name="T8" fmla="*/ 540 w 580"/>
                  <a:gd name="T9" fmla="*/ 0 h 703"/>
                  <a:gd name="T10" fmla="*/ 580 w 580"/>
                  <a:gd name="T11" fmla="*/ 0 h 703"/>
                  <a:gd name="T12" fmla="*/ 312 w 580"/>
                  <a:gd name="T13" fmla="*/ 703 h 703"/>
                  <a:gd name="T14" fmla="*/ 265 w 580"/>
                  <a:gd name="T15" fmla="*/ 703 h 703"/>
                  <a:gd name="T16" fmla="*/ 0 w 580"/>
                  <a:gd name="T1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03">
                    <a:moveTo>
                      <a:pt x="0" y="0"/>
                    </a:moveTo>
                    <a:lnTo>
                      <a:pt x="40" y="0"/>
                    </a:lnTo>
                    <a:lnTo>
                      <a:pt x="288" y="660"/>
                    </a:lnTo>
                    <a:lnTo>
                      <a:pt x="290" y="660"/>
                    </a:lnTo>
                    <a:lnTo>
                      <a:pt x="540" y="0"/>
                    </a:lnTo>
                    <a:lnTo>
                      <a:pt x="580" y="0"/>
                    </a:lnTo>
                    <a:lnTo>
                      <a:pt x="312" y="703"/>
                    </a:lnTo>
                    <a:lnTo>
                      <a:pt x="265" y="7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4"/>
              <p:cNvSpPr>
                <a:spLocks noEditPoints="1"/>
              </p:cNvSpPr>
              <p:nvPr userDrawn="1"/>
            </p:nvSpPr>
            <p:spPr bwMode="auto">
              <a:xfrm>
                <a:off x="5157788" y="2862263"/>
                <a:ext cx="47625" cy="542925"/>
              </a:xfrm>
              <a:custGeom>
                <a:avLst/>
                <a:gdLst>
                  <a:gd name="T0" fmla="*/ 14 w 61"/>
                  <a:gd name="T1" fmla="*/ 225 h 684"/>
                  <a:gd name="T2" fmla="*/ 48 w 61"/>
                  <a:gd name="T3" fmla="*/ 225 h 684"/>
                  <a:gd name="T4" fmla="*/ 48 w 61"/>
                  <a:gd name="T5" fmla="*/ 684 h 684"/>
                  <a:gd name="T6" fmla="*/ 14 w 61"/>
                  <a:gd name="T7" fmla="*/ 684 h 684"/>
                  <a:gd name="T8" fmla="*/ 14 w 61"/>
                  <a:gd name="T9" fmla="*/ 225 h 684"/>
                  <a:gd name="T10" fmla="*/ 30 w 61"/>
                  <a:gd name="T11" fmla="*/ 0 h 684"/>
                  <a:gd name="T12" fmla="*/ 42 w 61"/>
                  <a:gd name="T13" fmla="*/ 4 h 684"/>
                  <a:gd name="T14" fmla="*/ 52 w 61"/>
                  <a:gd name="T15" fmla="*/ 10 h 684"/>
                  <a:gd name="T16" fmla="*/ 59 w 61"/>
                  <a:gd name="T17" fmla="*/ 20 h 684"/>
                  <a:gd name="T18" fmla="*/ 61 w 61"/>
                  <a:gd name="T19" fmla="*/ 33 h 684"/>
                  <a:gd name="T20" fmla="*/ 59 w 61"/>
                  <a:gd name="T21" fmla="*/ 46 h 684"/>
                  <a:gd name="T22" fmla="*/ 52 w 61"/>
                  <a:gd name="T23" fmla="*/ 56 h 684"/>
                  <a:gd name="T24" fmla="*/ 42 w 61"/>
                  <a:gd name="T25" fmla="*/ 63 h 684"/>
                  <a:gd name="T26" fmla="*/ 30 w 61"/>
                  <a:gd name="T27" fmla="*/ 66 h 684"/>
                  <a:gd name="T28" fmla="*/ 19 w 61"/>
                  <a:gd name="T29" fmla="*/ 63 h 684"/>
                  <a:gd name="T30" fmla="*/ 9 w 61"/>
                  <a:gd name="T31" fmla="*/ 56 h 684"/>
                  <a:gd name="T32" fmla="*/ 2 w 61"/>
                  <a:gd name="T33" fmla="*/ 46 h 684"/>
                  <a:gd name="T34" fmla="*/ 0 w 61"/>
                  <a:gd name="T35" fmla="*/ 33 h 684"/>
                  <a:gd name="T36" fmla="*/ 2 w 61"/>
                  <a:gd name="T37" fmla="*/ 20 h 684"/>
                  <a:gd name="T38" fmla="*/ 9 w 61"/>
                  <a:gd name="T39" fmla="*/ 10 h 684"/>
                  <a:gd name="T40" fmla="*/ 19 w 61"/>
                  <a:gd name="T41" fmla="*/ 4 h 684"/>
                  <a:gd name="T42" fmla="*/ 30 w 61"/>
                  <a:gd name="T4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84">
                    <a:moveTo>
                      <a:pt x="14" y="225"/>
                    </a:moveTo>
                    <a:lnTo>
                      <a:pt x="48" y="225"/>
                    </a:lnTo>
                    <a:lnTo>
                      <a:pt x="48" y="684"/>
                    </a:lnTo>
                    <a:lnTo>
                      <a:pt x="14" y="684"/>
                    </a:lnTo>
                    <a:lnTo>
                      <a:pt x="14" y="225"/>
                    </a:lnTo>
                    <a:close/>
                    <a:moveTo>
                      <a:pt x="30" y="0"/>
                    </a:moveTo>
                    <a:lnTo>
                      <a:pt x="42" y="4"/>
                    </a:lnTo>
                    <a:lnTo>
                      <a:pt x="52" y="10"/>
                    </a:lnTo>
                    <a:lnTo>
                      <a:pt x="59" y="20"/>
                    </a:lnTo>
                    <a:lnTo>
                      <a:pt x="61" y="33"/>
                    </a:lnTo>
                    <a:lnTo>
                      <a:pt x="59" y="46"/>
                    </a:lnTo>
                    <a:lnTo>
                      <a:pt x="52" y="56"/>
                    </a:lnTo>
                    <a:lnTo>
                      <a:pt x="42" y="63"/>
                    </a:lnTo>
                    <a:lnTo>
                      <a:pt x="30" y="66"/>
                    </a:lnTo>
                    <a:lnTo>
                      <a:pt x="19" y="63"/>
                    </a:lnTo>
                    <a:lnTo>
                      <a:pt x="9" y="56"/>
                    </a:lnTo>
                    <a:lnTo>
                      <a:pt x="2" y="46"/>
                    </a:lnTo>
                    <a:lnTo>
                      <a:pt x="0" y="33"/>
                    </a:lnTo>
                    <a:lnTo>
                      <a:pt x="2" y="20"/>
                    </a:lnTo>
                    <a:lnTo>
                      <a:pt x="9" y="10"/>
                    </a:lnTo>
                    <a:lnTo>
                      <a:pt x="19"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5"/>
              <p:cNvSpPr>
                <a:spLocks/>
              </p:cNvSpPr>
              <p:nvPr userDrawn="1"/>
            </p:nvSpPr>
            <p:spPr bwMode="auto">
              <a:xfrm>
                <a:off x="5289551" y="3041651"/>
                <a:ext cx="317500" cy="554038"/>
              </a:xfrm>
              <a:custGeom>
                <a:avLst/>
                <a:gdLst>
                  <a:gd name="T0" fmla="*/ 0 w 400"/>
                  <a:gd name="T1" fmla="*/ 0 h 699"/>
                  <a:gd name="T2" fmla="*/ 39 w 400"/>
                  <a:gd name="T3" fmla="*/ 0 h 699"/>
                  <a:gd name="T4" fmla="*/ 204 w 400"/>
                  <a:gd name="T5" fmla="*/ 429 h 699"/>
                  <a:gd name="T6" fmla="*/ 360 w 400"/>
                  <a:gd name="T7" fmla="*/ 0 h 699"/>
                  <a:gd name="T8" fmla="*/ 400 w 400"/>
                  <a:gd name="T9" fmla="*/ 0 h 699"/>
                  <a:gd name="T10" fmla="*/ 171 w 400"/>
                  <a:gd name="T11" fmla="*/ 601 h 699"/>
                  <a:gd name="T12" fmla="*/ 160 w 400"/>
                  <a:gd name="T13" fmla="*/ 626 h 699"/>
                  <a:gd name="T14" fmla="*/ 148 w 400"/>
                  <a:gd name="T15" fmla="*/ 647 h 699"/>
                  <a:gd name="T16" fmla="*/ 133 w 400"/>
                  <a:gd name="T17" fmla="*/ 665 h 699"/>
                  <a:gd name="T18" fmla="*/ 118 w 400"/>
                  <a:gd name="T19" fmla="*/ 680 h 699"/>
                  <a:gd name="T20" fmla="*/ 97 w 400"/>
                  <a:gd name="T21" fmla="*/ 690 h 699"/>
                  <a:gd name="T22" fmla="*/ 76 w 400"/>
                  <a:gd name="T23" fmla="*/ 697 h 699"/>
                  <a:gd name="T24" fmla="*/ 50 w 400"/>
                  <a:gd name="T25" fmla="*/ 699 h 699"/>
                  <a:gd name="T26" fmla="*/ 34 w 400"/>
                  <a:gd name="T27" fmla="*/ 698 h 699"/>
                  <a:gd name="T28" fmla="*/ 19 w 400"/>
                  <a:gd name="T29" fmla="*/ 697 h 699"/>
                  <a:gd name="T30" fmla="*/ 4 w 400"/>
                  <a:gd name="T31" fmla="*/ 693 h 699"/>
                  <a:gd name="T32" fmla="*/ 10 w 400"/>
                  <a:gd name="T33" fmla="*/ 661 h 699"/>
                  <a:gd name="T34" fmla="*/ 29 w 400"/>
                  <a:gd name="T35" fmla="*/ 665 h 699"/>
                  <a:gd name="T36" fmla="*/ 50 w 400"/>
                  <a:gd name="T37" fmla="*/ 667 h 699"/>
                  <a:gd name="T38" fmla="*/ 71 w 400"/>
                  <a:gd name="T39" fmla="*/ 665 h 699"/>
                  <a:gd name="T40" fmla="*/ 88 w 400"/>
                  <a:gd name="T41" fmla="*/ 658 h 699"/>
                  <a:gd name="T42" fmla="*/ 104 w 400"/>
                  <a:gd name="T43" fmla="*/ 647 h 699"/>
                  <a:gd name="T44" fmla="*/ 116 w 400"/>
                  <a:gd name="T45" fmla="*/ 634 h 699"/>
                  <a:gd name="T46" fmla="*/ 126 w 400"/>
                  <a:gd name="T47" fmla="*/ 618 h 699"/>
                  <a:gd name="T48" fmla="*/ 135 w 400"/>
                  <a:gd name="T49" fmla="*/ 600 h 699"/>
                  <a:gd name="T50" fmla="*/ 143 w 400"/>
                  <a:gd name="T51" fmla="*/ 581 h 699"/>
                  <a:gd name="T52" fmla="*/ 185 w 400"/>
                  <a:gd name="T53" fmla="*/ 468 h 699"/>
                  <a:gd name="T54" fmla="*/ 0 w 400"/>
                  <a:gd name="T55"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99">
                    <a:moveTo>
                      <a:pt x="0" y="0"/>
                    </a:moveTo>
                    <a:lnTo>
                      <a:pt x="39" y="0"/>
                    </a:lnTo>
                    <a:lnTo>
                      <a:pt x="204" y="429"/>
                    </a:lnTo>
                    <a:lnTo>
                      <a:pt x="360" y="0"/>
                    </a:lnTo>
                    <a:lnTo>
                      <a:pt x="400" y="0"/>
                    </a:lnTo>
                    <a:lnTo>
                      <a:pt x="171" y="601"/>
                    </a:lnTo>
                    <a:lnTo>
                      <a:pt x="160" y="626"/>
                    </a:lnTo>
                    <a:lnTo>
                      <a:pt x="148" y="647"/>
                    </a:lnTo>
                    <a:lnTo>
                      <a:pt x="133" y="665"/>
                    </a:lnTo>
                    <a:lnTo>
                      <a:pt x="118" y="680"/>
                    </a:lnTo>
                    <a:lnTo>
                      <a:pt x="97" y="690"/>
                    </a:lnTo>
                    <a:lnTo>
                      <a:pt x="76" y="697"/>
                    </a:lnTo>
                    <a:lnTo>
                      <a:pt x="50" y="699"/>
                    </a:lnTo>
                    <a:lnTo>
                      <a:pt x="34" y="698"/>
                    </a:lnTo>
                    <a:lnTo>
                      <a:pt x="19" y="697"/>
                    </a:lnTo>
                    <a:lnTo>
                      <a:pt x="4" y="693"/>
                    </a:lnTo>
                    <a:lnTo>
                      <a:pt x="10" y="661"/>
                    </a:lnTo>
                    <a:lnTo>
                      <a:pt x="29" y="665"/>
                    </a:lnTo>
                    <a:lnTo>
                      <a:pt x="50" y="667"/>
                    </a:lnTo>
                    <a:lnTo>
                      <a:pt x="71" y="665"/>
                    </a:lnTo>
                    <a:lnTo>
                      <a:pt x="88" y="658"/>
                    </a:lnTo>
                    <a:lnTo>
                      <a:pt x="104" y="647"/>
                    </a:lnTo>
                    <a:lnTo>
                      <a:pt x="116" y="634"/>
                    </a:lnTo>
                    <a:lnTo>
                      <a:pt x="126" y="618"/>
                    </a:lnTo>
                    <a:lnTo>
                      <a:pt x="135" y="600"/>
                    </a:lnTo>
                    <a:lnTo>
                      <a:pt x="143" y="581"/>
                    </a:lnTo>
                    <a:lnTo>
                      <a:pt x="185" y="4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6"/>
              <p:cNvSpPr>
                <a:spLocks noEditPoints="1"/>
              </p:cNvSpPr>
              <p:nvPr userDrawn="1"/>
            </p:nvSpPr>
            <p:spPr bwMode="auto">
              <a:xfrm>
                <a:off x="5649913" y="3028951"/>
                <a:ext cx="293688" cy="387350"/>
              </a:xfrm>
              <a:custGeom>
                <a:avLst/>
                <a:gdLst>
                  <a:gd name="T0" fmla="*/ 248 w 370"/>
                  <a:gd name="T1" fmla="*/ 230 h 487"/>
                  <a:gd name="T2" fmla="*/ 197 w 370"/>
                  <a:gd name="T3" fmla="*/ 232 h 487"/>
                  <a:gd name="T4" fmla="*/ 149 w 370"/>
                  <a:gd name="T5" fmla="*/ 240 h 487"/>
                  <a:gd name="T6" fmla="*/ 105 w 370"/>
                  <a:gd name="T7" fmla="*/ 254 h 487"/>
                  <a:gd name="T8" fmla="*/ 69 w 370"/>
                  <a:gd name="T9" fmla="*/ 276 h 487"/>
                  <a:gd name="T10" fmla="*/ 44 w 370"/>
                  <a:gd name="T11" fmla="*/ 309 h 487"/>
                  <a:gd name="T12" fmla="*/ 35 w 370"/>
                  <a:gd name="T13" fmla="*/ 351 h 487"/>
                  <a:gd name="T14" fmla="*/ 45 w 370"/>
                  <a:gd name="T15" fmla="*/ 396 h 487"/>
                  <a:gd name="T16" fmla="*/ 69 w 370"/>
                  <a:gd name="T17" fmla="*/ 428 h 487"/>
                  <a:gd name="T18" fmla="*/ 104 w 370"/>
                  <a:gd name="T19" fmla="*/ 447 h 487"/>
                  <a:gd name="T20" fmla="*/ 142 w 370"/>
                  <a:gd name="T21" fmla="*/ 456 h 487"/>
                  <a:gd name="T22" fmla="*/ 191 w 370"/>
                  <a:gd name="T23" fmla="*/ 454 h 487"/>
                  <a:gd name="T24" fmla="*/ 243 w 370"/>
                  <a:gd name="T25" fmla="*/ 436 h 487"/>
                  <a:gd name="T26" fmla="*/ 281 w 370"/>
                  <a:gd name="T27" fmla="*/ 404 h 487"/>
                  <a:gd name="T28" fmla="*/ 307 w 370"/>
                  <a:gd name="T29" fmla="*/ 360 h 487"/>
                  <a:gd name="T30" fmla="*/ 323 w 370"/>
                  <a:gd name="T31" fmla="*/ 310 h 487"/>
                  <a:gd name="T32" fmla="*/ 327 w 370"/>
                  <a:gd name="T33" fmla="*/ 256 h 487"/>
                  <a:gd name="T34" fmla="*/ 271 w 370"/>
                  <a:gd name="T35" fmla="*/ 229 h 487"/>
                  <a:gd name="T36" fmla="*/ 219 w 370"/>
                  <a:gd name="T37" fmla="*/ 2 h 487"/>
                  <a:gd name="T38" fmla="*/ 272 w 370"/>
                  <a:gd name="T39" fmla="*/ 14 h 487"/>
                  <a:gd name="T40" fmla="*/ 314 w 370"/>
                  <a:gd name="T41" fmla="*/ 42 h 487"/>
                  <a:gd name="T42" fmla="*/ 344 w 370"/>
                  <a:gd name="T43" fmla="*/ 82 h 487"/>
                  <a:gd name="T44" fmla="*/ 360 w 370"/>
                  <a:gd name="T45" fmla="*/ 136 h 487"/>
                  <a:gd name="T46" fmla="*/ 362 w 370"/>
                  <a:gd name="T47" fmla="*/ 371 h 487"/>
                  <a:gd name="T48" fmla="*/ 364 w 370"/>
                  <a:gd name="T49" fmla="*/ 426 h 487"/>
                  <a:gd name="T50" fmla="*/ 370 w 370"/>
                  <a:gd name="T51" fmla="*/ 473 h 487"/>
                  <a:gd name="T52" fmla="*/ 334 w 370"/>
                  <a:gd name="T53" fmla="*/ 456 h 487"/>
                  <a:gd name="T54" fmla="*/ 331 w 370"/>
                  <a:gd name="T55" fmla="*/ 413 h 487"/>
                  <a:gd name="T56" fmla="*/ 330 w 370"/>
                  <a:gd name="T57" fmla="*/ 375 h 487"/>
                  <a:gd name="T58" fmla="*/ 313 w 370"/>
                  <a:gd name="T59" fmla="*/ 402 h 487"/>
                  <a:gd name="T60" fmla="*/ 278 w 370"/>
                  <a:gd name="T61" fmla="*/ 444 h 487"/>
                  <a:gd name="T62" fmla="*/ 233 w 370"/>
                  <a:gd name="T63" fmla="*/ 472 h 487"/>
                  <a:gd name="T64" fmla="*/ 181 w 370"/>
                  <a:gd name="T65" fmla="*/ 484 h 487"/>
                  <a:gd name="T66" fmla="*/ 133 w 370"/>
                  <a:gd name="T67" fmla="*/ 485 h 487"/>
                  <a:gd name="T68" fmla="*/ 89 w 370"/>
                  <a:gd name="T69" fmla="*/ 475 h 487"/>
                  <a:gd name="T70" fmla="*/ 50 w 370"/>
                  <a:gd name="T71" fmla="*/ 455 h 487"/>
                  <a:gd name="T72" fmla="*/ 19 w 370"/>
                  <a:gd name="T73" fmla="*/ 422 h 487"/>
                  <a:gd name="T74" fmla="*/ 3 w 370"/>
                  <a:gd name="T75" fmla="*/ 378 h 487"/>
                  <a:gd name="T76" fmla="*/ 3 w 370"/>
                  <a:gd name="T77" fmla="*/ 325 h 487"/>
                  <a:gd name="T78" fmla="*/ 18 w 370"/>
                  <a:gd name="T79" fmla="*/ 281 h 487"/>
                  <a:gd name="T80" fmla="*/ 49 w 370"/>
                  <a:gd name="T81" fmla="*/ 249 h 487"/>
                  <a:gd name="T82" fmla="*/ 88 w 370"/>
                  <a:gd name="T83" fmla="*/ 226 h 487"/>
                  <a:gd name="T84" fmla="*/ 135 w 370"/>
                  <a:gd name="T85" fmla="*/ 212 h 487"/>
                  <a:gd name="T86" fmla="*/ 186 w 370"/>
                  <a:gd name="T87" fmla="*/ 204 h 487"/>
                  <a:gd name="T88" fmla="*/ 236 w 370"/>
                  <a:gd name="T89" fmla="*/ 200 h 487"/>
                  <a:gd name="T90" fmla="*/ 327 w 370"/>
                  <a:gd name="T91" fmla="*/ 200 h 487"/>
                  <a:gd name="T92" fmla="*/ 325 w 370"/>
                  <a:gd name="T93" fmla="*/ 141 h 487"/>
                  <a:gd name="T94" fmla="*/ 309 w 370"/>
                  <a:gd name="T95" fmla="*/ 92 h 487"/>
                  <a:gd name="T96" fmla="*/ 280 w 370"/>
                  <a:gd name="T97" fmla="*/ 57 h 487"/>
                  <a:gd name="T98" fmla="*/ 240 w 370"/>
                  <a:gd name="T99" fmla="*/ 38 h 487"/>
                  <a:gd name="T100" fmla="*/ 187 w 370"/>
                  <a:gd name="T101" fmla="*/ 31 h 487"/>
                  <a:gd name="T102" fmla="*/ 125 w 370"/>
                  <a:gd name="T103" fmla="*/ 42 h 487"/>
                  <a:gd name="T104" fmla="*/ 71 w 370"/>
                  <a:gd name="T105" fmla="*/ 67 h 487"/>
                  <a:gd name="T106" fmla="*/ 28 w 370"/>
                  <a:gd name="T107" fmla="*/ 60 h 487"/>
                  <a:gd name="T108" fmla="*/ 86 w 370"/>
                  <a:gd name="T109" fmla="*/ 23 h 487"/>
                  <a:gd name="T110" fmla="*/ 153 w 370"/>
                  <a:gd name="T111" fmla="*/ 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487">
                    <a:moveTo>
                      <a:pt x="271" y="229"/>
                    </a:moveTo>
                    <a:lnTo>
                      <a:pt x="248" y="230"/>
                    </a:lnTo>
                    <a:lnTo>
                      <a:pt x="223" y="231"/>
                    </a:lnTo>
                    <a:lnTo>
                      <a:pt x="197" y="232"/>
                    </a:lnTo>
                    <a:lnTo>
                      <a:pt x="172" y="235"/>
                    </a:lnTo>
                    <a:lnTo>
                      <a:pt x="149" y="240"/>
                    </a:lnTo>
                    <a:lnTo>
                      <a:pt x="126" y="247"/>
                    </a:lnTo>
                    <a:lnTo>
                      <a:pt x="105" y="254"/>
                    </a:lnTo>
                    <a:lnTo>
                      <a:pt x="86" y="263"/>
                    </a:lnTo>
                    <a:lnTo>
                      <a:pt x="69" y="276"/>
                    </a:lnTo>
                    <a:lnTo>
                      <a:pt x="54" y="291"/>
                    </a:lnTo>
                    <a:lnTo>
                      <a:pt x="44" y="309"/>
                    </a:lnTo>
                    <a:lnTo>
                      <a:pt x="37" y="328"/>
                    </a:lnTo>
                    <a:lnTo>
                      <a:pt x="35" y="351"/>
                    </a:lnTo>
                    <a:lnTo>
                      <a:pt x="39" y="375"/>
                    </a:lnTo>
                    <a:lnTo>
                      <a:pt x="45" y="396"/>
                    </a:lnTo>
                    <a:lnTo>
                      <a:pt x="55" y="413"/>
                    </a:lnTo>
                    <a:lnTo>
                      <a:pt x="69" y="428"/>
                    </a:lnTo>
                    <a:lnTo>
                      <a:pt x="86" y="438"/>
                    </a:lnTo>
                    <a:lnTo>
                      <a:pt x="104" y="447"/>
                    </a:lnTo>
                    <a:lnTo>
                      <a:pt x="123" y="453"/>
                    </a:lnTo>
                    <a:lnTo>
                      <a:pt x="142" y="456"/>
                    </a:lnTo>
                    <a:lnTo>
                      <a:pt x="161" y="456"/>
                    </a:lnTo>
                    <a:lnTo>
                      <a:pt x="191" y="454"/>
                    </a:lnTo>
                    <a:lnTo>
                      <a:pt x="219" y="447"/>
                    </a:lnTo>
                    <a:lnTo>
                      <a:pt x="243" y="436"/>
                    </a:lnTo>
                    <a:lnTo>
                      <a:pt x="264" y="421"/>
                    </a:lnTo>
                    <a:lnTo>
                      <a:pt x="281" y="404"/>
                    </a:lnTo>
                    <a:lnTo>
                      <a:pt x="296" y="383"/>
                    </a:lnTo>
                    <a:lnTo>
                      <a:pt x="307" y="360"/>
                    </a:lnTo>
                    <a:lnTo>
                      <a:pt x="316" y="336"/>
                    </a:lnTo>
                    <a:lnTo>
                      <a:pt x="323" y="310"/>
                    </a:lnTo>
                    <a:lnTo>
                      <a:pt x="326" y="283"/>
                    </a:lnTo>
                    <a:lnTo>
                      <a:pt x="327" y="256"/>
                    </a:lnTo>
                    <a:lnTo>
                      <a:pt x="327" y="229"/>
                    </a:lnTo>
                    <a:lnTo>
                      <a:pt x="271" y="229"/>
                    </a:lnTo>
                    <a:close/>
                    <a:moveTo>
                      <a:pt x="189" y="0"/>
                    </a:moveTo>
                    <a:lnTo>
                      <a:pt x="219" y="2"/>
                    </a:lnTo>
                    <a:lnTo>
                      <a:pt x="246" y="7"/>
                    </a:lnTo>
                    <a:lnTo>
                      <a:pt x="272" y="14"/>
                    </a:lnTo>
                    <a:lnTo>
                      <a:pt x="295" y="27"/>
                    </a:lnTo>
                    <a:lnTo>
                      <a:pt x="314" y="42"/>
                    </a:lnTo>
                    <a:lnTo>
                      <a:pt x="331" y="60"/>
                    </a:lnTo>
                    <a:lnTo>
                      <a:pt x="344" y="82"/>
                    </a:lnTo>
                    <a:lnTo>
                      <a:pt x="353" y="107"/>
                    </a:lnTo>
                    <a:lnTo>
                      <a:pt x="360" y="136"/>
                    </a:lnTo>
                    <a:lnTo>
                      <a:pt x="362" y="169"/>
                    </a:lnTo>
                    <a:lnTo>
                      <a:pt x="362" y="371"/>
                    </a:lnTo>
                    <a:lnTo>
                      <a:pt x="362" y="398"/>
                    </a:lnTo>
                    <a:lnTo>
                      <a:pt x="364" y="426"/>
                    </a:lnTo>
                    <a:lnTo>
                      <a:pt x="367" y="452"/>
                    </a:lnTo>
                    <a:lnTo>
                      <a:pt x="370" y="473"/>
                    </a:lnTo>
                    <a:lnTo>
                      <a:pt x="336" y="473"/>
                    </a:lnTo>
                    <a:lnTo>
                      <a:pt x="334" y="456"/>
                    </a:lnTo>
                    <a:lnTo>
                      <a:pt x="332" y="436"/>
                    </a:lnTo>
                    <a:lnTo>
                      <a:pt x="331" y="413"/>
                    </a:lnTo>
                    <a:lnTo>
                      <a:pt x="330" y="393"/>
                    </a:lnTo>
                    <a:lnTo>
                      <a:pt x="330" y="375"/>
                    </a:lnTo>
                    <a:lnTo>
                      <a:pt x="326" y="375"/>
                    </a:lnTo>
                    <a:lnTo>
                      <a:pt x="313" y="402"/>
                    </a:lnTo>
                    <a:lnTo>
                      <a:pt x="297" y="425"/>
                    </a:lnTo>
                    <a:lnTo>
                      <a:pt x="278" y="444"/>
                    </a:lnTo>
                    <a:lnTo>
                      <a:pt x="257" y="460"/>
                    </a:lnTo>
                    <a:lnTo>
                      <a:pt x="233" y="472"/>
                    </a:lnTo>
                    <a:lnTo>
                      <a:pt x="208" y="480"/>
                    </a:lnTo>
                    <a:lnTo>
                      <a:pt x="181" y="484"/>
                    </a:lnTo>
                    <a:lnTo>
                      <a:pt x="154" y="487"/>
                    </a:lnTo>
                    <a:lnTo>
                      <a:pt x="133" y="485"/>
                    </a:lnTo>
                    <a:lnTo>
                      <a:pt x="110" y="482"/>
                    </a:lnTo>
                    <a:lnTo>
                      <a:pt x="89" y="475"/>
                    </a:lnTo>
                    <a:lnTo>
                      <a:pt x="69" y="466"/>
                    </a:lnTo>
                    <a:lnTo>
                      <a:pt x="50" y="455"/>
                    </a:lnTo>
                    <a:lnTo>
                      <a:pt x="33" y="440"/>
                    </a:lnTo>
                    <a:lnTo>
                      <a:pt x="19" y="422"/>
                    </a:lnTo>
                    <a:lnTo>
                      <a:pt x="9" y="402"/>
                    </a:lnTo>
                    <a:lnTo>
                      <a:pt x="3" y="378"/>
                    </a:lnTo>
                    <a:lnTo>
                      <a:pt x="0" y="352"/>
                    </a:lnTo>
                    <a:lnTo>
                      <a:pt x="3" y="325"/>
                    </a:lnTo>
                    <a:lnTo>
                      <a:pt x="8" y="302"/>
                    </a:lnTo>
                    <a:lnTo>
                      <a:pt x="18" y="281"/>
                    </a:lnTo>
                    <a:lnTo>
                      <a:pt x="32" y="265"/>
                    </a:lnTo>
                    <a:lnTo>
                      <a:pt x="49" y="249"/>
                    </a:lnTo>
                    <a:lnTo>
                      <a:pt x="67" y="236"/>
                    </a:lnTo>
                    <a:lnTo>
                      <a:pt x="88" y="226"/>
                    </a:lnTo>
                    <a:lnTo>
                      <a:pt x="110" y="218"/>
                    </a:lnTo>
                    <a:lnTo>
                      <a:pt x="135" y="212"/>
                    </a:lnTo>
                    <a:lnTo>
                      <a:pt x="160" y="207"/>
                    </a:lnTo>
                    <a:lnTo>
                      <a:pt x="186" y="204"/>
                    </a:lnTo>
                    <a:lnTo>
                      <a:pt x="212" y="202"/>
                    </a:lnTo>
                    <a:lnTo>
                      <a:pt x="236" y="200"/>
                    </a:lnTo>
                    <a:lnTo>
                      <a:pt x="262" y="200"/>
                    </a:lnTo>
                    <a:lnTo>
                      <a:pt x="327" y="200"/>
                    </a:lnTo>
                    <a:lnTo>
                      <a:pt x="327" y="170"/>
                    </a:lnTo>
                    <a:lnTo>
                      <a:pt x="325" y="141"/>
                    </a:lnTo>
                    <a:lnTo>
                      <a:pt x="319" y="115"/>
                    </a:lnTo>
                    <a:lnTo>
                      <a:pt x="309" y="92"/>
                    </a:lnTo>
                    <a:lnTo>
                      <a:pt x="297" y="73"/>
                    </a:lnTo>
                    <a:lnTo>
                      <a:pt x="280" y="57"/>
                    </a:lnTo>
                    <a:lnTo>
                      <a:pt x="261" y="46"/>
                    </a:lnTo>
                    <a:lnTo>
                      <a:pt x="240" y="38"/>
                    </a:lnTo>
                    <a:lnTo>
                      <a:pt x="215" y="33"/>
                    </a:lnTo>
                    <a:lnTo>
                      <a:pt x="187" y="31"/>
                    </a:lnTo>
                    <a:lnTo>
                      <a:pt x="155" y="34"/>
                    </a:lnTo>
                    <a:lnTo>
                      <a:pt x="125" y="42"/>
                    </a:lnTo>
                    <a:lnTo>
                      <a:pt x="97" y="53"/>
                    </a:lnTo>
                    <a:lnTo>
                      <a:pt x="71" y="67"/>
                    </a:lnTo>
                    <a:lnTo>
                      <a:pt x="49" y="85"/>
                    </a:lnTo>
                    <a:lnTo>
                      <a:pt x="28" y="60"/>
                    </a:lnTo>
                    <a:lnTo>
                      <a:pt x="55" y="39"/>
                    </a:lnTo>
                    <a:lnTo>
                      <a:pt x="86" y="23"/>
                    </a:lnTo>
                    <a:lnTo>
                      <a:pt x="118" y="11"/>
                    </a:lnTo>
                    <a:lnTo>
                      <a:pt x="153"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7"/>
              <p:cNvSpPr>
                <a:spLocks noEditPoints="1"/>
              </p:cNvSpPr>
              <p:nvPr userDrawn="1"/>
            </p:nvSpPr>
            <p:spPr bwMode="auto">
              <a:xfrm>
                <a:off x="5938838" y="3028951"/>
                <a:ext cx="93663" cy="47625"/>
              </a:xfrm>
              <a:custGeom>
                <a:avLst/>
                <a:gdLst>
                  <a:gd name="T0" fmla="*/ 58 w 118"/>
                  <a:gd name="T1" fmla="*/ 0 h 61"/>
                  <a:gd name="T2" fmla="*/ 66 w 118"/>
                  <a:gd name="T3" fmla="*/ 0 h 61"/>
                  <a:gd name="T4" fmla="*/ 88 w 118"/>
                  <a:gd name="T5" fmla="*/ 53 h 61"/>
                  <a:gd name="T6" fmla="*/ 110 w 118"/>
                  <a:gd name="T7" fmla="*/ 0 h 61"/>
                  <a:gd name="T8" fmla="*/ 118 w 118"/>
                  <a:gd name="T9" fmla="*/ 0 h 61"/>
                  <a:gd name="T10" fmla="*/ 118 w 118"/>
                  <a:gd name="T11" fmla="*/ 61 h 61"/>
                  <a:gd name="T12" fmla="*/ 113 w 118"/>
                  <a:gd name="T13" fmla="*/ 61 h 61"/>
                  <a:gd name="T14" fmla="*/ 113 w 118"/>
                  <a:gd name="T15" fmla="*/ 5 h 61"/>
                  <a:gd name="T16" fmla="*/ 113 w 118"/>
                  <a:gd name="T17" fmla="*/ 5 h 61"/>
                  <a:gd name="T18" fmla="*/ 89 w 118"/>
                  <a:gd name="T19" fmla="*/ 61 h 61"/>
                  <a:gd name="T20" fmla="*/ 86 w 118"/>
                  <a:gd name="T21" fmla="*/ 61 h 61"/>
                  <a:gd name="T22" fmla="*/ 64 w 118"/>
                  <a:gd name="T23" fmla="*/ 5 h 61"/>
                  <a:gd name="T24" fmla="*/ 64 w 118"/>
                  <a:gd name="T25" fmla="*/ 5 h 61"/>
                  <a:gd name="T26" fmla="*/ 64 w 118"/>
                  <a:gd name="T27" fmla="*/ 61 h 61"/>
                  <a:gd name="T28" fmla="*/ 58 w 118"/>
                  <a:gd name="T29" fmla="*/ 61 h 61"/>
                  <a:gd name="T30" fmla="*/ 58 w 118"/>
                  <a:gd name="T31" fmla="*/ 0 h 61"/>
                  <a:gd name="T32" fmla="*/ 0 w 118"/>
                  <a:gd name="T33" fmla="*/ 0 h 61"/>
                  <a:gd name="T34" fmla="*/ 44 w 118"/>
                  <a:gd name="T35" fmla="*/ 0 h 61"/>
                  <a:gd name="T36" fmla="*/ 44 w 118"/>
                  <a:gd name="T37" fmla="*/ 4 h 61"/>
                  <a:gd name="T38" fmla="*/ 24 w 118"/>
                  <a:gd name="T39" fmla="*/ 4 h 61"/>
                  <a:gd name="T40" fmla="*/ 24 w 118"/>
                  <a:gd name="T41" fmla="*/ 61 h 61"/>
                  <a:gd name="T42" fmla="*/ 20 w 118"/>
                  <a:gd name="T43" fmla="*/ 61 h 61"/>
                  <a:gd name="T44" fmla="*/ 20 w 118"/>
                  <a:gd name="T45" fmla="*/ 4 h 61"/>
                  <a:gd name="T46" fmla="*/ 0 w 118"/>
                  <a:gd name="T47" fmla="*/ 4 h 61"/>
                  <a:gd name="T48" fmla="*/ 0 w 118"/>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1">
                    <a:moveTo>
                      <a:pt x="58" y="0"/>
                    </a:moveTo>
                    <a:lnTo>
                      <a:pt x="66" y="0"/>
                    </a:lnTo>
                    <a:lnTo>
                      <a:pt x="88" y="53"/>
                    </a:lnTo>
                    <a:lnTo>
                      <a:pt x="110" y="0"/>
                    </a:lnTo>
                    <a:lnTo>
                      <a:pt x="118" y="0"/>
                    </a:lnTo>
                    <a:lnTo>
                      <a:pt x="118" y="61"/>
                    </a:lnTo>
                    <a:lnTo>
                      <a:pt x="113" y="61"/>
                    </a:lnTo>
                    <a:lnTo>
                      <a:pt x="113" y="5"/>
                    </a:lnTo>
                    <a:lnTo>
                      <a:pt x="113" y="5"/>
                    </a:lnTo>
                    <a:lnTo>
                      <a:pt x="89" y="61"/>
                    </a:lnTo>
                    <a:lnTo>
                      <a:pt x="86" y="61"/>
                    </a:lnTo>
                    <a:lnTo>
                      <a:pt x="64" y="5"/>
                    </a:lnTo>
                    <a:lnTo>
                      <a:pt x="64" y="5"/>
                    </a:lnTo>
                    <a:lnTo>
                      <a:pt x="64" y="61"/>
                    </a:lnTo>
                    <a:lnTo>
                      <a:pt x="58" y="61"/>
                    </a:lnTo>
                    <a:lnTo>
                      <a:pt x="58" y="0"/>
                    </a:lnTo>
                    <a:close/>
                    <a:moveTo>
                      <a:pt x="0" y="0"/>
                    </a:moveTo>
                    <a:lnTo>
                      <a:pt x="44" y="0"/>
                    </a:lnTo>
                    <a:lnTo>
                      <a:pt x="44" y="4"/>
                    </a:lnTo>
                    <a:lnTo>
                      <a:pt x="24" y="4"/>
                    </a:lnTo>
                    <a:lnTo>
                      <a:pt x="24" y="61"/>
                    </a:lnTo>
                    <a:lnTo>
                      <a:pt x="20" y="61"/>
                    </a:lnTo>
                    <a:lnTo>
                      <a:pt x="20" y="4"/>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userDrawn="1"/>
          </p:nvGrpSpPr>
          <p:grpSpPr>
            <a:xfrm>
              <a:off x="3857626" y="1555751"/>
              <a:ext cx="1419225" cy="930275"/>
              <a:chOff x="3857626" y="1555751"/>
              <a:chExt cx="1419225" cy="930275"/>
            </a:xfrm>
            <a:grpFill/>
          </p:grpSpPr>
          <p:sp>
            <p:nvSpPr>
              <p:cNvPr id="47" name="Freeform 28"/>
              <p:cNvSpPr>
                <a:spLocks/>
              </p:cNvSpPr>
              <p:nvPr userDrawn="1"/>
            </p:nvSpPr>
            <p:spPr bwMode="auto">
              <a:xfrm>
                <a:off x="3857626" y="1555751"/>
                <a:ext cx="1416050" cy="930275"/>
              </a:xfrm>
              <a:custGeom>
                <a:avLst/>
                <a:gdLst>
                  <a:gd name="T0" fmla="*/ 902 w 1784"/>
                  <a:gd name="T1" fmla="*/ 27 h 1172"/>
                  <a:gd name="T2" fmla="*/ 1076 w 1784"/>
                  <a:gd name="T3" fmla="*/ 141 h 1172"/>
                  <a:gd name="T4" fmla="*/ 1087 w 1784"/>
                  <a:gd name="T5" fmla="*/ 187 h 1172"/>
                  <a:gd name="T6" fmla="*/ 1044 w 1784"/>
                  <a:gd name="T7" fmla="*/ 218 h 1172"/>
                  <a:gd name="T8" fmla="*/ 1009 w 1784"/>
                  <a:gd name="T9" fmla="*/ 202 h 1172"/>
                  <a:gd name="T10" fmla="*/ 889 w 1784"/>
                  <a:gd name="T11" fmla="*/ 120 h 1172"/>
                  <a:gd name="T12" fmla="*/ 695 w 1784"/>
                  <a:gd name="T13" fmla="*/ 94 h 1172"/>
                  <a:gd name="T14" fmla="*/ 520 w 1784"/>
                  <a:gd name="T15" fmla="*/ 168 h 1172"/>
                  <a:gd name="T16" fmla="*/ 406 w 1784"/>
                  <a:gd name="T17" fmla="*/ 317 h 1172"/>
                  <a:gd name="T18" fmla="*/ 378 w 1784"/>
                  <a:gd name="T19" fmla="*/ 491 h 1172"/>
                  <a:gd name="T20" fmla="*/ 298 w 1784"/>
                  <a:gd name="T21" fmla="*/ 580 h 1172"/>
                  <a:gd name="T22" fmla="*/ 163 w 1784"/>
                  <a:gd name="T23" fmla="*/ 651 h 1172"/>
                  <a:gd name="T24" fmla="*/ 93 w 1784"/>
                  <a:gd name="T25" fmla="*/ 788 h 1172"/>
                  <a:gd name="T26" fmla="*/ 118 w 1784"/>
                  <a:gd name="T27" fmla="*/ 944 h 1172"/>
                  <a:gd name="T28" fmla="*/ 227 w 1784"/>
                  <a:gd name="T29" fmla="*/ 1052 h 1172"/>
                  <a:gd name="T30" fmla="*/ 356 w 1784"/>
                  <a:gd name="T31" fmla="*/ 1081 h 1172"/>
                  <a:gd name="T32" fmla="*/ 1482 w 1784"/>
                  <a:gd name="T33" fmla="*/ 1077 h 1172"/>
                  <a:gd name="T34" fmla="*/ 1619 w 1784"/>
                  <a:gd name="T35" fmla="*/ 1006 h 1172"/>
                  <a:gd name="T36" fmla="*/ 1690 w 1784"/>
                  <a:gd name="T37" fmla="*/ 869 h 1172"/>
                  <a:gd name="T38" fmla="*/ 1670 w 1784"/>
                  <a:gd name="T39" fmla="*/ 720 h 1172"/>
                  <a:gd name="T40" fmla="*/ 1575 w 1784"/>
                  <a:gd name="T41" fmla="*/ 614 h 1172"/>
                  <a:gd name="T42" fmla="*/ 1421 w 1784"/>
                  <a:gd name="T43" fmla="*/ 571 h 1172"/>
                  <a:gd name="T44" fmla="*/ 1434 w 1784"/>
                  <a:gd name="T45" fmla="*/ 458 h 1172"/>
                  <a:gd name="T46" fmla="*/ 1393 w 1784"/>
                  <a:gd name="T47" fmla="*/ 380 h 1172"/>
                  <a:gd name="T48" fmla="*/ 1339 w 1784"/>
                  <a:gd name="T49" fmla="*/ 345 h 1172"/>
                  <a:gd name="T50" fmla="*/ 1256 w 1784"/>
                  <a:gd name="T51" fmla="*/ 336 h 1172"/>
                  <a:gd name="T52" fmla="*/ 1182 w 1784"/>
                  <a:gd name="T53" fmla="*/ 370 h 1172"/>
                  <a:gd name="T54" fmla="*/ 1154 w 1784"/>
                  <a:gd name="T55" fmla="*/ 402 h 1172"/>
                  <a:gd name="T56" fmla="*/ 1144 w 1784"/>
                  <a:gd name="T57" fmla="*/ 420 h 1172"/>
                  <a:gd name="T58" fmla="*/ 900 w 1784"/>
                  <a:gd name="T59" fmla="*/ 953 h 1172"/>
                  <a:gd name="T60" fmla="*/ 857 w 1784"/>
                  <a:gd name="T61" fmla="*/ 957 h 1172"/>
                  <a:gd name="T62" fmla="*/ 640 w 1784"/>
                  <a:gd name="T63" fmla="*/ 494 h 1172"/>
                  <a:gd name="T64" fmla="*/ 652 w 1784"/>
                  <a:gd name="T65" fmla="*/ 442 h 1172"/>
                  <a:gd name="T66" fmla="*/ 704 w 1784"/>
                  <a:gd name="T67" fmla="*/ 436 h 1172"/>
                  <a:gd name="T68" fmla="*/ 1057 w 1784"/>
                  <a:gd name="T69" fmla="*/ 389 h 1172"/>
                  <a:gd name="T70" fmla="*/ 1122 w 1784"/>
                  <a:gd name="T71" fmla="*/ 303 h 1172"/>
                  <a:gd name="T72" fmla="*/ 1253 w 1784"/>
                  <a:gd name="T73" fmla="*/ 246 h 1172"/>
                  <a:gd name="T74" fmla="*/ 1262 w 1784"/>
                  <a:gd name="T75" fmla="*/ 245 h 1172"/>
                  <a:gd name="T76" fmla="*/ 1282 w 1784"/>
                  <a:gd name="T77" fmla="*/ 243 h 1172"/>
                  <a:gd name="T78" fmla="*/ 1342 w 1784"/>
                  <a:gd name="T79" fmla="*/ 250 h 1172"/>
                  <a:gd name="T80" fmla="*/ 1452 w 1784"/>
                  <a:gd name="T81" fmla="*/ 311 h 1172"/>
                  <a:gd name="T82" fmla="*/ 1496 w 1784"/>
                  <a:gd name="T83" fmla="*/ 367 h 1172"/>
                  <a:gd name="T84" fmla="*/ 1527 w 1784"/>
                  <a:gd name="T85" fmla="*/ 487 h 1172"/>
                  <a:gd name="T86" fmla="*/ 1648 w 1784"/>
                  <a:gd name="T87" fmla="*/ 554 h 1172"/>
                  <a:gd name="T88" fmla="*/ 1756 w 1784"/>
                  <a:gd name="T89" fmla="*/ 694 h 1172"/>
                  <a:gd name="T90" fmla="*/ 1781 w 1784"/>
                  <a:gd name="T91" fmla="*/ 874 h 1172"/>
                  <a:gd name="T92" fmla="*/ 1712 w 1784"/>
                  <a:gd name="T93" fmla="*/ 1038 h 1172"/>
                  <a:gd name="T94" fmla="*/ 1574 w 1784"/>
                  <a:gd name="T95" fmla="*/ 1145 h 1172"/>
                  <a:gd name="T96" fmla="*/ 1424 w 1784"/>
                  <a:gd name="T97" fmla="*/ 1172 h 1172"/>
                  <a:gd name="T98" fmla="*/ 252 w 1784"/>
                  <a:gd name="T99" fmla="*/ 1159 h 1172"/>
                  <a:gd name="T100" fmla="*/ 100 w 1784"/>
                  <a:gd name="T101" fmla="*/ 1072 h 1172"/>
                  <a:gd name="T102" fmla="*/ 12 w 1784"/>
                  <a:gd name="T103" fmla="*/ 919 h 1172"/>
                  <a:gd name="T104" fmla="*/ 11 w 1784"/>
                  <a:gd name="T105" fmla="*/ 739 h 1172"/>
                  <a:gd name="T106" fmla="*/ 97 w 1784"/>
                  <a:gd name="T107" fmla="*/ 589 h 1172"/>
                  <a:gd name="T108" fmla="*/ 243 w 1784"/>
                  <a:gd name="T109" fmla="*/ 499 h 1172"/>
                  <a:gd name="T110" fmla="*/ 298 w 1784"/>
                  <a:gd name="T111" fmla="*/ 355 h 1172"/>
                  <a:gd name="T112" fmla="*/ 386 w 1784"/>
                  <a:gd name="T113" fmla="*/ 173 h 1172"/>
                  <a:gd name="T114" fmla="*/ 544 w 1784"/>
                  <a:gd name="T115" fmla="*/ 46 h 1172"/>
                  <a:gd name="T116" fmla="*/ 746 w 1784"/>
                  <a:gd name="T117"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4" h="1172">
                    <a:moveTo>
                      <a:pt x="746" y="0"/>
                    </a:moveTo>
                    <a:lnTo>
                      <a:pt x="800" y="2"/>
                    </a:lnTo>
                    <a:lnTo>
                      <a:pt x="852" y="13"/>
                    </a:lnTo>
                    <a:lnTo>
                      <a:pt x="902" y="27"/>
                    </a:lnTo>
                    <a:lnTo>
                      <a:pt x="951" y="49"/>
                    </a:lnTo>
                    <a:lnTo>
                      <a:pt x="997" y="74"/>
                    </a:lnTo>
                    <a:lnTo>
                      <a:pt x="1038" y="105"/>
                    </a:lnTo>
                    <a:lnTo>
                      <a:pt x="1076" y="141"/>
                    </a:lnTo>
                    <a:lnTo>
                      <a:pt x="1080" y="144"/>
                    </a:lnTo>
                    <a:lnTo>
                      <a:pt x="1087" y="158"/>
                    </a:lnTo>
                    <a:lnTo>
                      <a:pt x="1089" y="173"/>
                    </a:lnTo>
                    <a:lnTo>
                      <a:pt x="1087" y="187"/>
                    </a:lnTo>
                    <a:lnTo>
                      <a:pt x="1081" y="200"/>
                    </a:lnTo>
                    <a:lnTo>
                      <a:pt x="1071" y="209"/>
                    </a:lnTo>
                    <a:lnTo>
                      <a:pt x="1058" y="215"/>
                    </a:lnTo>
                    <a:lnTo>
                      <a:pt x="1044" y="218"/>
                    </a:lnTo>
                    <a:lnTo>
                      <a:pt x="1033" y="216"/>
                    </a:lnTo>
                    <a:lnTo>
                      <a:pt x="1021" y="212"/>
                    </a:lnTo>
                    <a:lnTo>
                      <a:pt x="1012" y="204"/>
                    </a:lnTo>
                    <a:lnTo>
                      <a:pt x="1009" y="202"/>
                    </a:lnTo>
                    <a:lnTo>
                      <a:pt x="1007" y="200"/>
                    </a:lnTo>
                    <a:lnTo>
                      <a:pt x="971" y="168"/>
                    </a:lnTo>
                    <a:lnTo>
                      <a:pt x="931" y="141"/>
                    </a:lnTo>
                    <a:lnTo>
                      <a:pt x="889" y="120"/>
                    </a:lnTo>
                    <a:lnTo>
                      <a:pt x="843" y="104"/>
                    </a:lnTo>
                    <a:lnTo>
                      <a:pt x="796" y="94"/>
                    </a:lnTo>
                    <a:lnTo>
                      <a:pt x="746" y="90"/>
                    </a:lnTo>
                    <a:lnTo>
                      <a:pt x="695" y="94"/>
                    </a:lnTo>
                    <a:lnTo>
                      <a:pt x="647" y="104"/>
                    </a:lnTo>
                    <a:lnTo>
                      <a:pt x="602" y="120"/>
                    </a:lnTo>
                    <a:lnTo>
                      <a:pt x="560" y="141"/>
                    </a:lnTo>
                    <a:lnTo>
                      <a:pt x="520" y="168"/>
                    </a:lnTo>
                    <a:lnTo>
                      <a:pt x="484" y="200"/>
                    </a:lnTo>
                    <a:lnTo>
                      <a:pt x="453" y="234"/>
                    </a:lnTo>
                    <a:lnTo>
                      <a:pt x="427" y="274"/>
                    </a:lnTo>
                    <a:lnTo>
                      <a:pt x="406" y="317"/>
                    </a:lnTo>
                    <a:lnTo>
                      <a:pt x="390" y="363"/>
                    </a:lnTo>
                    <a:lnTo>
                      <a:pt x="380" y="410"/>
                    </a:lnTo>
                    <a:lnTo>
                      <a:pt x="376" y="461"/>
                    </a:lnTo>
                    <a:lnTo>
                      <a:pt x="378" y="491"/>
                    </a:lnTo>
                    <a:lnTo>
                      <a:pt x="381" y="523"/>
                    </a:lnTo>
                    <a:lnTo>
                      <a:pt x="390" y="575"/>
                    </a:lnTo>
                    <a:lnTo>
                      <a:pt x="337" y="576"/>
                    </a:lnTo>
                    <a:lnTo>
                      <a:pt x="298" y="580"/>
                    </a:lnTo>
                    <a:lnTo>
                      <a:pt x="260" y="590"/>
                    </a:lnTo>
                    <a:lnTo>
                      <a:pt x="224" y="605"/>
                    </a:lnTo>
                    <a:lnTo>
                      <a:pt x="192" y="627"/>
                    </a:lnTo>
                    <a:lnTo>
                      <a:pt x="163" y="651"/>
                    </a:lnTo>
                    <a:lnTo>
                      <a:pt x="138" y="681"/>
                    </a:lnTo>
                    <a:lnTo>
                      <a:pt x="118" y="714"/>
                    </a:lnTo>
                    <a:lnTo>
                      <a:pt x="103" y="749"/>
                    </a:lnTo>
                    <a:lnTo>
                      <a:pt x="93" y="788"/>
                    </a:lnTo>
                    <a:lnTo>
                      <a:pt x="90" y="828"/>
                    </a:lnTo>
                    <a:lnTo>
                      <a:pt x="93" y="869"/>
                    </a:lnTo>
                    <a:lnTo>
                      <a:pt x="103" y="908"/>
                    </a:lnTo>
                    <a:lnTo>
                      <a:pt x="118" y="944"/>
                    </a:lnTo>
                    <a:lnTo>
                      <a:pt x="139" y="977"/>
                    </a:lnTo>
                    <a:lnTo>
                      <a:pt x="164" y="1006"/>
                    </a:lnTo>
                    <a:lnTo>
                      <a:pt x="193" y="1032"/>
                    </a:lnTo>
                    <a:lnTo>
                      <a:pt x="227" y="1052"/>
                    </a:lnTo>
                    <a:lnTo>
                      <a:pt x="263" y="1068"/>
                    </a:lnTo>
                    <a:lnTo>
                      <a:pt x="301" y="1077"/>
                    </a:lnTo>
                    <a:lnTo>
                      <a:pt x="343" y="1081"/>
                    </a:lnTo>
                    <a:lnTo>
                      <a:pt x="356" y="1081"/>
                    </a:lnTo>
                    <a:lnTo>
                      <a:pt x="357" y="1081"/>
                    </a:lnTo>
                    <a:lnTo>
                      <a:pt x="1428" y="1081"/>
                    </a:lnTo>
                    <a:lnTo>
                      <a:pt x="1442" y="1081"/>
                    </a:lnTo>
                    <a:lnTo>
                      <a:pt x="1482" y="1077"/>
                    </a:lnTo>
                    <a:lnTo>
                      <a:pt x="1521" y="1068"/>
                    </a:lnTo>
                    <a:lnTo>
                      <a:pt x="1557" y="1052"/>
                    </a:lnTo>
                    <a:lnTo>
                      <a:pt x="1590" y="1032"/>
                    </a:lnTo>
                    <a:lnTo>
                      <a:pt x="1619" y="1006"/>
                    </a:lnTo>
                    <a:lnTo>
                      <a:pt x="1645" y="977"/>
                    </a:lnTo>
                    <a:lnTo>
                      <a:pt x="1665" y="944"/>
                    </a:lnTo>
                    <a:lnTo>
                      <a:pt x="1681" y="908"/>
                    </a:lnTo>
                    <a:lnTo>
                      <a:pt x="1690" y="869"/>
                    </a:lnTo>
                    <a:lnTo>
                      <a:pt x="1693" y="828"/>
                    </a:lnTo>
                    <a:lnTo>
                      <a:pt x="1690" y="791"/>
                    </a:lnTo>
                    <a:lnTo>
                      <a:pt x="1682" y="755"/>
                    </a:lnTo>
                    <a:lnTo>
                      <a:pt x="1670" y="720"/>
                    </a:lnTo>
                    <a:lnTo>
                      <a:pt x="1652" y="690"/>
                    </a:lnTo>
                    <a:lnTo>
                      <a:pt x="1629" y="660"/>
                    </a:lnTo>
                    <a:lnTo>
                      <a:pt x="1605" y="636"/>
                    </a:lnTo>
                    <a:lnTo>
                      <a:pt x="1575" y="614"/>
                    </a:lnTo>
                    <a:lnTo>
                      <a:pt x="1543" y="597"/>
                    </a:lnTo>
                    <a:lnTo>
                      <a:pt x="1508" y="585"/>
                    </a:lnTo>
                    <a:lnTo>
                      <a:pt x="1471" y="578"/>
                    </a:lnTo>
                    <a:lnTo>
                      <a:pt x="1421" y="571"/>
                    </a:lnTo>
                    <a:lnTo>
                      <a:pt x="1433" y="522"/>
                    </a:lnTo>
                    <a:lnTo>
                      <a:pt x="1436" y="504"/>
                    </a:lnTo>
                    <a:lnTo>
                      <a:pt x="1437" y="487"/>
                    </a:lnTo>
                    <a:lnTo>
                      <a:pt x="1434" y="458"/>
                    </a:lnTo>
                    <a:lnTo>
                      <a:pt x="1426" y="431"/>
                    </a:lnTo>
                    <a:lnTo>
                      <a:pt x="1414" y="406"/>
                    </a:lnTo>
                    <a:lnTo>
                      <a:pt x="1397" y="384"/>
                    </a:lnTo>
                    <a:lnTo>
                      <a:pt x="1393" y="380"/>
                    </a:lnTo>
                    <a:lnTo>
                      <a:pt x="1389" y="376"/>
                    </a:lnTo>
                    <a:lnTo>
                      <a:pt x="1387" y="374"/>
                    </a:lnTo>
                    <a:lnTo>
                      <a:pt x="1364" y="358"/>
                    </a:lnTo>
                    <a:lnTo>
                      <a:pt x="1339" y="345"/>
                    </a:lnTo>
                    <a:lnTo>
                      <a:pt x="1312" y="337"/>
                    </a:lnTo>
                    <a:lnTo>
                      <a:pt x="1283" y="335"/>
                    </a:lnTo>
                    <a:lnTo>
                      <a:pt x="1282" y="335"/>
                    </a:lnTo>
                    <a:lnTo>
                      <a:pt x="1256" y="336"/>
                    </a:lnTo>
                    <a:lnTo>
                      <a:pt x="1233" y="340"/>
                    </a:lnTo>
                    <a:lnTo>
                      <a:pt x="1212" y="348"/>
                    </a:lnTo>
                    <a:lnTo>
                      <a:pt x="1196" y="358"/>
                    </a:lnTo>
                    <a:lnTo>
                      <a:pt x="1182" y="370"/>
                    </a:lnTo>
                    <a:lnTo>
                      <a:pt x="1171" y="381"/>
                    </a:lnTo>
                    <a:lnTo>
                      <a:pt x="1163" y="390"/>
                    </a:lnTo>
                    <a:lnTo>
                      <a:pt x="1157" y="398"/>
                    </a:lnTo>
                    <a:lnTo>
                      <a:pt x="1154" y="402"/>
                    </a:lnTo>
                    <a:lnTo>
                      <a:pt x="1152" y="407"/>
                    </a:lnTo>
                    <a:lnTo>
                      <a:pt x="1149" y="410"/>
                    </a:lnTo>
                    <a:lnTo>
                      <a:pt x="1147" y="415"/>
                    </a:lnTo>
                    <a:lnTo>
                      <a:pt x="1144" y="420"/>
                    </a:lnTo>
                    <a:lnTo>
                      <a:pt x="1139" y="429"/>
                    </a:lnTo>
                    <a:lnTo>
                      <a:pt x="918" y="933"/>
                    </a:lnTo>
                    <a:lnTo>
                      <a:pt x="910" y="944"/>
                    </a:lnTo>
                    <a:lnTo>
                      <a:pt x="900" y="953"/>
                    </a:lnTo>
                    <a:lnTo>
                      <a:pt x="889" y="958"/>
                    </a:lnTo>
                    <a:lnTo>
                      <a:pt x="876" y="960"/>
                    </a:lnTo>
                    <a:lnTo>
                      <a:pt x="866" y="959"/>
                    </a:lnTo>
                    <a:lnTo>
                      <a:pt x="857" y="957"/>
                    </a:lnTo>
                    <a:lnTo>
                      <a:pt x="846" y="949"/>
                    </a:lnTo>
                    <a:lnTo>
                      <a:pt x="838" y="939"/>
                    </a:lnTo>
                    <a:lnTo>
                      <a:pt x="833" y="927"/>
                    </a:lnTo>
                    <a:lnTo>
                      <a:pt x="640" y="494"/>
                    </a:lnTo>
                    <a:lnTo>
                      <a:pt x="637" y="479"/>
                    </a:lnTo>
                    <a:lnTo>
                      <a:pt x="638" y="465"/>
                    </a:lnTo>
                    <a:lnTo>
                      <a:pt x="643" y="452"/>
                    </a:lnTo>
                    <a:lnTo>
                      <a:pt x="652" y="442"/>
                    </a:lnTo>
                    <a:lnTo>
                      <a:pt x="664" y="434"/>
                    </a:lnTo>
                    <a:lnTo>
                      <a:pt x="678" y="429"/>
                    </a:lnTo>
                    <a:lnTo>
                      <a:pt x="692" y="431"/>
                    </a:lnTo>
                    <a:lnTo>
                      <a:pt x="704" y="436"/>
                    </a:lnTo>
                    <a:lnTo>
                      <a:pt x="716" y="444"/>
                    </a:lnTo>
                    <a:lnTo>
                      <a:pt x="724" y="456"/>
                    </a:lnTo>
                    <a:lnTo>
                      <a:pt x="876" y="801"/>
                    </a:lnTo>
                    <a:lnTo>
                      <a:pt x="1057" y="389"/>
                    </a:lnTo>
                    <a:lnTo>
                      <a:pt x="1057" y="389"/>
                    </a:lnTo>
                    <a:lnTo>
                      <a:pt x="1075" y="357"/>
                    </a:lnTo>
                    <a:lnTo>
                      <a:pt x="1097" y="329"/>
                    </a:lnTo>
                    <a:lnTo>
                      <a:pt x="1122" y="303"/>
                    </a:lnTo>
                    <a:lnTo>
                      <a:pt x="1151" y="282"/>
                    </a:lnTo>
                    <a:lnTo>
                      <a:pt x="1182" y="265"/>
                    </a:lnTo>
                    <a:lnTo>
                      <a:pt x="1217" y="253"/>
                    </a:lnTo>
                    <a:lnTo>
                      <a:pt x="1253" y="246"/>
                    </a:lnTo>
                    <a:lnTo>
                      <a:pt x="1254" y="246"/>
                    </a:lnTo>
                    <a:lnTo>
                      <a:pt x="1256" y="246"/>
                    </a:lnTo>
                    <a:lnTo>
                      <a:pt x="1258" y="245"/>
                    </a:lnTo>
                    <a:lnTo>
                      <a:pt x="1262" y="245"/>
                    </a:lnTo>
                    <a:lnTo>
                      <a:pt x="1265" y="245"/>
                    </a:lnTo>
                    <a:lnTo>
                      <a:pt x="1267" y="245"/>
                    </a:lnTo>
                    <a:lnTo>
                      <a:pt x="1273" y="245"/>
                    </a:lnTo>
                    <a:lnTo>
                      <a:pt x="1282" y="243"/>
                    </a:lnTo>
                    <a:lnTo>
                      <a:pt x="1290" y="245"/>
                    </a:lnTo>
                    <a:lnTo>
                      <a:pt x="1294" y="245"/>
                    </a:lnTo>
                    <a:lnTo>
                      <a:pt x="1301" y="245"/>
                    </a:lnTo>
                    <a:lnTo>
                      <a:pt x="1342" y="250"/>
                    </a:lnTo>
                    <a:lnTo>
                      <a:pt x="1379" y="263"/>
                    </a:lnTo>
                    <a:lnTo>
                      <a:pt x="1414" y="281"/>
                    </a:lnTo>
                    <a:lnTo>
                      <a:pt x="1445" y="304"/>
                    </a:lnTo>
                    <a:lnTo>
                      <a:pt x="1452" y="311"/>
                    </a:lnTo>
                    <a:lnTo>
                      <a:pt x="1457" y="316"/>
                    </a:lnTo>
                    <a:lnTo>
                      <a:pt x="1479" y="340"/>
                    </a:lnTo>
                    <a:lnTo>
                      <a:pt x="1497" y="367"/>
                    </a:lnTo>
                    <a:lnTo>
                      <a:pt x="1496" y="367"/>
                    </a:lnTo>
                    <a:lnTo>
                      <a:pt x="1509" y="396"/>
                    </a:lnTo>
                    <a:lnTo>
                      <a:pt x="1519" y="425"/>
                    </a:lnTo>
                    <a:lnTo>
                      <a:pt x="1525" y="455"/>
                    </a:lnTo>
                    <a:lnTo>
                      <a:pt x="1527" y="487"/>
                    </a:lnTo>
                    <a:lnTo>
                      <a:pt x="1527" y="496"/>
                    </a:lnTo>
                    <a:lnTo>
                      <a:pt x="1571" y="511"/>
                    </a:lnTo>
                    <a:lnTo>
                      <a:pt x="1611" y="530"/>
                    </a:lnTo>
                    <a:lnTo>
                      <a:pt x="1648" y="554"/>
                    </a:lnTo>
                    <a:lnTo>
                      <a:pt x="1682" y="584"/>
                    </a:lnTo>
                    <a:lnTo>
                      <a:pt x="1711" y="618"/>
                    </a:lnTo>
                    <a:lnTo>
                      <a:pt x="1736" y="654"/>
                    </a:lnTo>
                    <a:lnTo>
                      <a:pt x="1756" y="694"/>
                    </a:lnTo>
                    <a:lnTo>
                      <a:pt x="1772" y="737"/>
                    </a:lnTo>
                    <a:lnTo>
                      <a:pt x="1781" y="782"/>
                    </a:lnTo>
                    <a:lnTo>
                      <a:pt x="1784" y="828"/>
                    </a:lnTo>
                    <a:lnTo>
                      <a:pt x="1781" y="874"/>
                    </a:lnTo>
                    <a:lnTo>
                      <a:pt x="1772" y="919"/>
                    </a:lnTo>
                    <a:lnTo>
                      <a:pt x="1757" y="962"/>
                    </a:lnTo>
                    <a:lnTo>
                      <a:pt x="1737" y="1002"/>
                    </a:lnTo>
                    <a:lnTo>
                      <a:pt x="1712" y="1038"/>
                    </a:lnTo>
                    <a:lnTo>
                      <a:pt x="1683" y="1072"/>
                    </a:lnTo>
                    <a:lnTo>
                      <a:pt x="1651" y="1100"/>
                    </a:lnTo>
                    <a:lnTo>
                      <a:pt x="1615" y="1125"/>
                    </a:lnTo>
                    <a:lnTo>
                      <a:pt x="1574" y="1145"/>
                    </a:lnTo>
                    <a:lnTo>
                      <a:pt x="1533" y="1159"/>
                    </a:lnTo>
                    <a:lnTo>
                      <a:pt x="1488" y="1168"/>
                    </a:lnTo>
                    <a:lnTo>
                      <a:pt x="1442" y="1172"/>
                    </a:lnTo>
                    <a:lnTo>
                      <a:pt x="1424" y="1172"/>
                    </a:lnTo>
                    <a:lnTo>
                      <a:pt x="360" y="1172"/>
                    </a:lnTo>
                    <a:lnTo>
                      <a:pt x="343" y="1172"/>
                    </a:lnTo>
                    <a:lnTo>
                      <a:pt x="295" y="1168"/>
                    </a:lnTo>
                    <a:lnTo>
                      <a:pt x="252" y="1159"/>
                    </a:lnTo>
                    <a:lnTo>
                      <a:pt x="209" y="1145"/>
                    </a:lnTo>
                    <a:lnTo>
                      <a:pt x="170" y="1125"/>
                    </a:lnTo>
                    <a:lnTo>
                      <a:pt x="133" y="1100"/>
                    </a:lnTo>
                    <a:lnTo>
                      <a:pt x="100" y="1072"/>
                    </a:lnTo>
                    <a:lnTo>
                      <a:pt x="71" y="1038"/>
                    </a:lnTo>
                    <a:lnTo>
                      <a:pt x="46" y="1002"/>
                    </a:lnTo>
                    <a:lnTo>
                      <a:pt x="27" y="962"/>
                    </a:lnTo>
                    <a:lnTo>
                      <a:pt x="12" y="919"/>
                    </a:lnTo>
                    <a:lnTo>
                      <a:pt x="3" y="874"/>
                    </a:lnTo>
                    <a:lnTo>
                      <a:pt x="0" y="828"/>
                    </a:lnTo>
                    <a:lnTo>
                      <a:pt x="2" y="783"/>
                    </a:lnTo>
                    <a:lnTo>
                      <a:pt x="11" y="739"/>
                    </a:lnTo>
                    <a:lnTo>
                      <a:pt x="26" y="698"/>
                    </a:lnTo>
                    <a:lnTo>
                      <a:pt x="45" y="658"/>
                    </a:lnTo>
                    <a:lnTo>
                      <a:pt x="69" y="622"/>
                    </a:lnTo>
                    <a:lnTo>
                      <a:pt x="97" y="589"/>
                    </a:lnTo>
                    <a:lnTo>
                      <a:pt x="129" y="560"/>
                    </a:lnTo>
                    <a:lnTo>
                      <a:pt x="164" y="535"/>
                    </a:lnTo>
                    <a:lnTo>
                      <a:pt x="202" y="515"/>
                    </a:lnTo>
                    <a:lnTo>
                      <a:pt x="243" y="499"/>
                    </a:lnTo>
                    <a:lnTo>
                      <a:pt x="286" y="489"/>
                    </a:lnTo>
                    <a:lnTo>
                      <a:pt x="285" y="461"/>
                    </a:lnTo>
                    <a:lnTo>
                      <a:pt x="289" y="407"/>
                    </a:lnTo>
                    <a:lnTo>
                      <a:pt x="298" y="355"/>
                    </a:lnTo>
                    <a:lnTo>
                      <a:pt x="312" y="305"/>
                    </a:lnTo>
                    <a:lnTo>
                      <a:pt x="333" y="258"/>
                    </a:lnTo>
                    <a:lnTo>
                      <a:pt x="357" y="214"/>
                    </a:lnTo>
                    <a:lnTo>
                      <a:pt x="386" y="173"/>
                    </a:lnTo>
                    <a:lnTo>
                      <a:pt x="420" y="135"/>
                    </a:lnTo>
                    <a:lnTo>
                      <a:pt x="458" y="102"/>
                    </a:lnTo>
                    <a:lnTo>
                      <a:pt x="499" y="71"/>
                    </a:lnTo>
                    <a:lnTo>
                      <a:pt x="544" y="46"/>
                    </a:lnTo>
                    <a:lnTo>
                      <a:pt x="591" y="26"/>
                    </a:lnTo>
                    <a:lnTo>
                      <a:pt x="640" y="11"/>
                    </a:lnTo>
                    <a:lnTo>
                      <a:pt x="692" y="2"/>
                    </a:lnTo>
                    <a:lnTo>
                      <a:pt x="7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9"/>
              <p:cNvSpPr>
                <a:spLocks noEditPoints="1"/>
              </p:cNvSpPr>
              <p:nvPr userDrawn="1"/>
            </p:nvSpPr>
            <p:spPr bwMode="auto">
              <a:xfrm>
                <a:off x="5187951" y="2438401"/>
                <a:ext cx="88900" cy="44450"/>
              </a:xfrm>
              <a:custGeom>
                <a:avLst/>
                <a:gdLst>
                  <a:gd name="T0" fmla="*/ 55 w 113"/>
                  <a:gd name="T1" fmla="*/ 0 h 57"/>
                  <a:gd name="T2" fmla="*/ 63 w 113"/>
                  <a:gd name="T3" fmla="*/ 0 h 57"/>
                  <a:gd name="T4" fmla="*/ 83 w 113"/>
                  <a:gd name="T5" fmla="*/ 50 h 57"/>
                  <a:gd name="T6" fmla="*/ 105 w 113"/>
                  <a:gd name="T7" fmla="*/ 0 h 57"/>
                  <a:gd name="T8" fmla="*/ 113 w 113"/>
                  <a:gd name="T9" fmla="*/ 0 h 57"/>
                  <a:gd name="T10" fmla="*/ 113 w 113"/>
                  <a:gd name="T11" fmla="*/ 57 h 57"/>
                  <a:gd name="T12" fmla="*/ 108 w 113"/>
                  <a:gd name="T13" fmla="*/ 57 h 57"/>
                  <a:gd name="T14" fmla="*/ 108 w 113"/>
                  <a:gd name="T15" fmla="*/ 5 h 57"/>
                  <a:gd name="T16" fmla="*/ 107 w 113"/>
                  <a:gd name="T17" fmla="*/ 5 h 57"/>
                  <a:gd name="T18" fmla="*/ 86 w 113"/>
                  <a:gd name="T19" fmla="*/ 57 h 57"/>
                  <a:gd name="T20" fmla="*/ 82 w 113"/>
                  <a:gd name="T21" fmla="*/ 57 h 57"/>
                  <a:gd name="T22" fmla="*/ 61 w 113"/>
                  <a:gd name="T23" fmla="*/ 5 h 57"/>
                  <a:gd name="T24" fmla="*/ 60 w 113"/>
                  <a:gd name="T25" fmla="*/ 5 h 57"/>
                  <a:gd name="T26" fmla="*/ 60 w 113"/>
                  <a:gd name="T27" fmla="*/ 57 h 57"/>
                  <a:gd name="T28" fmla="*/ 55 w 113"/>
                  <a:gd name="T29" fmla="*/ 57 h 57"/>
                  <a:gd name="T30" fmla="*/ 55 w 113"/>
                  <a:gd name="T31" fmla="*/ 0 h 57"/>
                  <a:gd name="T32" fmla="*/ 0 w 113"/>
                  <a:gd name="T33" fmla="*/ 0 h 57"/>
                  <a:gd name="T34" fmla="*/ 42 w 113"/>
                  <a:gd name="T35" fmla="*/ 0 h 57"/>
                  <a:gd name="T36" fmla="*/ 42 w 113"/>
                  <a:gd name="T37" fmla="*/ 5 h 57"/>
                  <a:gd name="T38" fmla="*/ 24 w 113"/>
                  <a:gd name="T39" fmla="*/ 5 h 57"/>
                  <a:gd name="T40" fmla="*/ 24 w 113"/>
                  <a:gd name="T41" fmla="*/ 57 h 57"/>
                  <a:gd name="T42" fmla="*/ 18 w 113"/>
                  <a:gd name="T43" fmla="*/ 57 h 57"/>
                  <a:gd name="T44" fmla="*/ 18 w 113"/>
                  <a:gd name="T45" fmla="*/ 5 h 57"/>
                  <a:gd name="T46" fmla="*/ 0 w 113"/>
                  <a:gd name="T47" fmla="*/ 5 h 57"/>
                  <a:gd name="T48" fmla="*/ 0 w 11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7">
                    <a:moveTo>
                      <a:pt x="55" y="0"/>
                    </a:moveTo>
                    <a:lnTo>
                      <a:pt x="63" y="0"/>
                    </a:lnTo>
                    <a:lnTo>
                      <a:pt x="83" y="50"/>
                    </a:lnTo>
                    <a:lnTo>
                      <a:pt x="105" y="0"/>
                    </a:lnTo>
                    <a:lnTo>
                      <a:pt x="113" y="0"/>
                    </a:lnTo>
                    <a:lnTo>
                      <a:pt x="113" y="57"/>
                    </a:lnTo>
                    <a:lnTo>
                      <a:pt x="108" y="57"/>
                    </a:lnTo>
                    <a:lnTo>
                      <a:pt x="108" y="5"/>
                    </a:lnTo>
                    <a:lnTo>
                      <a:pt x="107" y="5"/>
                    </a:lnTo>
                    <a:lnTo>
                      <a:pt x="86" y="57"/>
                    </a:lnTo>
                    <a:lnTo>
                      <a:pt x="82" y="57"/>
                    </a:lnTo>
                    <a:lnTo>
                      <a:pt x="61" y="5"/>
                    </a:lnTo>
                    <a:lnTo>
                      <a:pt x="60" y="5"/>
                    </a:lnTo>
                    <a:lnTo>
                      <a:pt x="60" y="57"/>
                    </a:lnTo>
                    <a:lnTo>
                      <a:pt x="55" y="57"/>
                    </a:lnTo>
                    <a:lnTo>
                      <a:pt x="55" y="0"/>
                    </a:lnTo>
                    <a:close/>
                    <a:moveTo>
                      <a:pt x="0" y="0"/>
                    </a:moveTo>
                    <a:lnTo>
                      <a:pt x="42" y="0"/>
                    </a:lnTo>
                    <a:lnTo>
                      <a:pt x="42" y="5"/>
                    </a:lnTo>
                    <a:lnTo>
                      <a:pt x="24" y="5"/>
                    </a:lnTo>
                    <a:lnTo>
                      <a:pt x="24" y="57"/>
                    </a:lnTo>
                    <a:lnTo>
                      <a:pt x="18" y="57"/>
                    </a:lnTo>
                    <a:lnTo>
                      <a:pt x="18"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extLst>
    <p:ext uri="{DCECCB84-F9BA-43D5-87BE-67443E8EF086}">
      <p15:sldGuideLst xmlns:p15="http://schemas.microsoft.com/office/powerpoint/2012/main">
        <p15:guide id="1" orient="horz" pos="636">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Viya Teal Section">
    <p:bg>
      <p:bgPr>
        <a:gradFill>
          <a:gsLst>
            <a:gs pos="0">
              <a:srgbClr val="19BBB7"/>
            </a:gs>
            <a:gs pos="100000">
              <a:srgbClr val="0072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6"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0C3D2"/>
                </a:solidFill>
                <a:effectLst/>
                <a:uLnTx/>
                <a:uFillTx/>
                <a:latin typeface="+mn-lt"/>
                <a:ea typeface="Calibri" charset="0"/>
                <a:cs typeface="Arial" panose="020B0604020202020204" pitchFamily="34" charset="0"/>
              </a:rPr>
              <a:t>Copyright © SAS Institute Inc. All rights reserved.</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4"/>
          <p:cNvGrpSpPr>
            <a:grpSpLocks noChangeAspect="1"/>
          </p:cNvGrpSpPr>
          <p:nvPr userDrawn="1"/>
        </p:nvGrpSpPr>
        <p:grpSpPr bwMode="auto">
          <a:xfrm>
            <a:off x="3703320" y="365760"/>
            <a:ext cx="1683695" cy="356616"/>
            <a:chOff x="1416" y="456"/>
            <a:chExt cx="2880" cy="610"/>
          </a:xfrm>
          <a:solidFill>
            <a:schemeClr val="bg1"/>
          </a:solidFill>
        </p:grpSpPr>
        <p:sp>
          <p:nvSpPr>
            <p:cNvPr id="31" name="Freeform 30"/>
            <p:cNvSpPr>
              <a:spLocks noEditPoints="1"/>
            </p:cNvSpPr>
            <p:nvPr/>
          </p:nvSpPr>
          <p:spPr bwMode="auto">
            <a:xfrm>
              <a:off x="2451" y="578"/>
              <a:ext cx="1845" cy="488"/>
            </a:xfrm>
            <a:custGeom>
              <a:avLst/>
              <a:gdLst>
                <a:gd name="T0" fmla="*/ 3043 w 3068"/>
                <a:gd name="T1" fmla="*/ 214 h 801"/>
                <a:gd name="T2" fmla="*/ 3025 w 3068"/>
                <a:gd name="T3" fmla="*/ 221 h 801"/>
                <a:gd name="T4" fmla="*/ 3021 w 3068"/>
                <a:gd name="T5" fmla="*/ 203 h 801"/>
                <a:gd name="T6" fmla="*/ 3047 w 3068"/>
                <a:gd name="T7" fmla="*/ 214 h 801"/>
                <a:gd name="T8" fmla="*/ 3044 w 3068"/>
                <a:gd name="T9" fmla="*/ 242 h 801"/>
                <a:gd name="T10" fmla="*/ 3025 w 3068"/>
                <a:gd name="T11" fmla="*/ 242 h 801"/>
                <a:gd name="T12" fmla="*/ 3021 w 3068"/>
                <a:gd name="T13" fmla="*/ 203 h 801"/>
                <a:gd name="T14" fmla="*/ 3064 w 3068"/>
                <a:gd name="T15" fmla="*/ 223 h 801"/>
                <a:gd name="T16" fmla="*/ 3033 w 3068"/>
                <a:gd name="T17" fmla="*/ 254 h 801"/>
                <a:gd name="T18" fmla="*/ 3033 w 3068"/>
                <a:gd name="T19" fmla="*/ 188 h 801"/>
                <a:gd name="T20" fmla="*/ 2998 w 3068"/>
                <a:gd name="T21" fmla="*/ 223 h 801"/>
                <a:gd name="T22" fmla="*/ 2952 w 3068"/>
                <a:gd name="T23" fmla="*/ 420 h 801"/>
                <a:gd name="T24" fmla="*/ 2905 w 3068"/>
                <a:gd name="T25" fmla="*/ 398 h 801"/>
                <a:gd name="T26" fmla="*/ 2952 w 3068"/>
                <a:gd name="T27" fmla="*/ 420 h 801"/>
                <a:gd name="T28" fmla="*/ 2679 w 3068"/>
                <a:gd name="T29" fmla="*/ 501 h 801"/>
                <a:gd name="T30" fmla="*/ 2952 w 3068"/>
                <a:gd name="T31" fmla="*/ 349 h 801"/>
                <a:gd name="T32" fmla="*/ 2703 w 3068"/>
                <a:gd name="T33" fmla="*/ 258 h 801"/>
                <a:gd name="T34" fmla="*/ 2980 w 3068"/>
                <a:gd name="T35" fmla="*/ 516 h 801"/>
                <a:gd name="T36" fmla="*/ 2953 w 3068"/>
                <a:gd name="T37" fmla="*/ 520 h 801"/>
                <a:gd name="T38" fmla="*/ 2679 w 3068"/>
                <a:gd name="T39" fmla="*/ 501 h 801"/>
                <a:gd name="T40" fmla="*/ 2305 w 3068"/>
                <a:gd name="T41" fmla="*/ 796 h 801"/>
                <a:gd name="T42" fmla="*/ 2421 w 3068"/>
                <a:gd name="T43" fmla="*/ 702 h 801"/>
                <a:gd name="T44" fmla="*/ 2334 w 3068"/>
                <a:gd name="T45" fmla="*/ 220 h 801"/>
                <a:gd name="T46" fmla="*/ 2635 w 3068"/>
                <a:gd name="T47" fmla="*/ 220 h 801"/>
                <a:gd name="T48" fmla="*/ 2305 w 3068"/>
                <a:gd name="T49" fmla="*/ 796 h 801"/>
                <a:gd name="T50" fmla="*/ 2172 w 3068"/>
                <a:gd name="T51" fmla="*/ 220 h 801"/>
                <a:gd name="T52" fmla="*/ 2172 w 3068"/>
                <a:gd name="T53" fmla="*/ 602 h 801"/>
                <a:gd name="T54" fmla="*/ 2187 w 3068"/>
                <a:gd name="T55" fmla="*/ 86 h 801"/>
                <a:gd name="T56" fmla="*/ 2212 w 3068"/>
                <a:gd name="T57" fmla="*/ 59 h 801"/>
                <a:gd name="T58" fmla="*/ 1869 w 3068"/>
                <a:gd name="T59" fmla="*/ 566 h 801"/>
                <a:gd name="T60" fmla="*/ 2080 w 3068"/>
                <a:gd name="T61" fmla="*/ 16 h 801"/>
                <a:gd name="T62" fmla="*/ 1851 w 3068"/>
                <a:gd name="T63" fmla="*/ 602 h 801"/>
                <a:gd name="T64" fmla="*/ 1869 w 3068"/>
                <a:gd name="T65" fmla="*/ 566 h 801"/>
                <a:gd name="T66" fmla="*/ 1422 w 3068"/>
                <a:gd name="T67" fmla="*/ 39 h 801"/>
                <a:gd name="T68" fmla="*/ 1415 w 3068"/>
                <a:gd name="T69" fmla="*/ 24 h 801"/>
                <a:gd name="T70" fmla="*/ 1422 w 3068"/>
                <a:gd name="T71" fmla="*/ 39 h 801"/>
                <a:gd name="T72" fmla="*/ 1424 w 3068"/>
                <a:gd name="T73" fmla="*/ 20 h 801"/>
                <a:gd name="T74" fmla="*/ 1439 w 3068"/>
                <a:gd name="T75" fmla="*/ 59 h 801"/>
                <a:gd name="T76" fmla="*/ 1415 w 3068"/>
                <a:gd name="T77" fmla="*/ 42 h 801"/>
                <a:gd name="T78" fmla="*/ 1411 w 3068"/>
                <a:gd name="T79" fmla="*/ 20 h 801"/>
                <a:gd name="T80" fmla="*/ 1423 w 3068"/>
                <a:gd name="T81" fmla="*/ 71 h 801"/>
                <a:gd name="T82" fmla="*/ 1392 w 3068"/>
                <a:gd name="T83" fmla="*/ 40 h 801"/>
                <a:gd name="T84" fmla="*/ 1423 w 3068"/>
                <a:gd name="T85" fmla="*/ 5 h 801"/>
                <a:gd name="T86" fmla="*/ 1423 w 3068"/>
                <a:gd name="T87" fmla="*/ 75 h 801"/>
                <a:gd name="T88" fmla="*/ 1423 w 3068"/>
                <a:gd name="T89" fmla="*/ 5 h 801"/>
                <a:gd name="T90" fmla="*/ 1187 w 3068"/>
                <a:gd name="T91" fmla="*/ 28 h 801"/>
                <a:gd name="T92" fmla="*/ 1172 w 3068"/>
                <a:gd name="T93" fmla="*/ 617 h 801"/>
                <a:gd name="T94" fmla="*/ 1172 w 3068"/>
                <a:gd name="T95" fmla="*/ 589 h 801"/>
                <a:gd name="T96" fmla="*/ 1188 w 3068"/>
                <a:gd name="T97" fmla="*/ 0 h 801"/>
                <a:gd name="T98" fmla="*/ 1319 w 3068"/>
                <a:gd name="T99" fmla="*/ 87 h 801"/>
                <a:gd name="T100" fmla="*/ 832 w 3068"/>
                <a:gd name="T101" fmla="*/ 411 h 801"/>
                <a:gd name="T102" fmla="*/ 526 w 3068"/>
                <a:gd name="T103" fmla="*/ 411 h 801"/>
                <a:gd name="T104" fmla="*/ 412 w 3068"/>
                <a:gd name="T105" fmla="*/ 602 h 801"/>
                <a:gd name="T106" fmla="*/ 945 w 3068"/>
                <a:gd name="T107" fmla="*/ 602 h 801"/>
                <a:gd name="T108" fmla="*/ 514 w 3068"/>
                <a:gd name="T109" fmla="*/ 438 h 801"/>
                <a:gd name="T110" fmla="*/ 322 w 3068"/>
                <a:gd name="T111" fmla="*/ 87 h 801"/>
                <a:gd name="T112" fmla="*/ 40 w 3068"/>
                <a:gd name="T113" fmla="*/ 155 h 801"/>
                <a:gd name="T114" fmla="*/ 0 w 3068"/>
                <a:gd name="T115" fmla="*/ 542 h 801"/>
                <a:gd name="T116" fmla="*/ 326 w 3068"/>
                <a:gd name="T117" fmla="*/ 459 h 801"/>
                <a:gd name="T118" fmla="*/ 346 w 3068"/>
                <a:gd name="T119" fmla="*/ 6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68" h="801">
                  <a:moveTo>
                    <a:pt x="3032" y="221"/>
                  </a:moveTo>
                  <a:lnTo>
                    <a:pt x="3032" y="221"/>
                  </a:lnTo>
                  <a:cubicBezTo>
                    <a:pt x="3038" y="221"/>
                    <a:pt x="3043" y="220"/>
                    <a:pt x="3043" y="214"/>
                  </a:cubicBezTo>
                  <a:cubicBezTo>
                    <a:pt x="3043" y="208"/>
                    <a:pt x="3038" y="207"/>
                    <a:pt x="3034" y="207"/>
                  </a:cubicBezTo>
                  <a:lnTo>
                    <a:pt x="3025" y="207"/>
                  </a:lnTo>
                  <a:lnTo>
                    <a:pt x="3025" y="221"/>
                  </a:lnTo>
                  <a:lnTo>
                    <a:pt x="3032" y="221"/>
                  </a:lnTo>
                  <a:lnTo>
                    <a:pt x="3032" y="221"/>
                  </a:lnTo>
                  <a:close/>
                  <a:moveTo>
                    <a:pt x="3021" y="203"/>
                  </a:moveTo>
                  <a:lnTo>
                    <a:pt x="3021" y="203"/>
                  </a:lnTo>
                  <a:lnTo>
                    <a:pt x="3034" y="203"/>
                  </a:lnTo>
                  <a:cubicBezTo>
                    <a:pt x="3042" y="203"/>
                    <a:pt x="3047" y="206"/>
                    <a:pt x="3047" y="214"/>
                  </a:cubicBezTo>
                  <a:cubicBezTo>
                    <a:pt x="3047" y="220"/>
                    <a:pt x="3043" y="224"/>
                    <a:pt x="3037" y="224"/>
                  </a:cubicBezTo>
                  <a:lnTo>
                    <a:pt x="3049" y="242"/>
                  </a:lnTo>
                  <a:lnTo>
                    <a:pt x="3044" y="242"/>
                  </a:lnTo>
                  <a:lnTo>
                    <a:pt x="3033" y="225"/>
                  </a:lnTo>
                  <a:lnTo>
                    <a:pt x="3025" y="225"/>
                  </a:lnTo>
                  <a:lnTo>
                    <a:pt x="3025" y="242"/>
                  </a:lnTo>
                  <a:lnTo>
                    <a:pt x="3021" y="242"/>
                  </a:lnTo>
                  <a:lnTo>
                    <a:pt x="3021" y="203"/>
                  </a:lnTo>
                  <a:lnTo>
                    <a:pt x="3021" y="203"/>
                  </a:lnTo>
                  <a:close/>
                  <a:moveTo>
                    <a:pt x="3033" y="254"/>
                  </a:moveTo>
                  <a:lnTo>
                    <a:pt x="3033" y="254"/>
                  </a:lnTo>
                  <a:cubicBezTo>
                    <a:pt x="3051" y="254"/>
                    <a:pt x="3064" y="240"/>
                    <a:pt x="3064" y="223"/>
                  </a:cubicBezTo>
                  <a:cubicBezTo>
                    <a:pt x="3064" y="205"/>
                    <a:pt x="3051" y="192"/>
                    <a:pt x="3033" y="192"/>
                  </a:cubicBezTo>
                  <a:cubicBezTo>
                    <a:pt x="3016" y="192"/>
                    <a:pt x="3002" y="205"/>
                    <a:pt x="3002" y="223"/>
                  </a:cubicBezTo>
                  <a:cubicBezTo>
                    <a:pt x="3002" y="240"/>
                    <a:pt x="3016" y="254"/>
                    <a:pt x="3033" y="254"/>
                  </a:cubicBezTo>
                  <a:lnTo>
                    <a:pt x="3033" y="254"/>
                  </a:lnTo>
                  <a:close/>
                  <a:moveTo>
                    <a:pt x="3033" y="188"/>
                  </a:moveTo>
                  <a:lnTo>
                    <a:pt x="3033" y="188"/>
                  </a:lnTo>
                  <a:cubicBezTo>
                    <a:pt x="3053" y="188"/>
                    <a:pt x="3068" y="203"/>
                    <a:pt x="3068" y="223"/>
                  </a:cubicBezTo>
                  <a:cubicBezTo>
                    <a:pt x="3068" y="242"/>
                    <a:pt x="3053" y="257"/>
                    <a:pt x="3033" y="257"/>
                  </a:cubicBezTo>
                  <a:cubicBezTo>
                    <a:pt x="3014" y="257"/>
                    <a:pt x="2998" y="242"/>
                    <a:pt x="2998" y="223"/>
                  </a:cubicBezTo>
                  <a:cubicBezTo>
                    <a:pt x="2998" y="203"/>
                    <a:pt x="3014" y="188"/>
                    <a:pt x="3033" y="188"/>
                  </a:cubicBezTo>
                  <a:lnTo>
                    <a:pt x="3033" y="188"/>
                  </a:lnTo>
                  <a:close/>
                  <a:moveTo>
                    <a:pt x="2952" y="420"/>
                  </a:moveTo>
                  <a:lnTo>
                    <a:pt x="2952" y="420"/>
                  </a:lnTo>
                  <a:lnTo>
                    <a:pt x="2952" y="398"/>
                  </a:lnTo>
                  <a:lnTo>
                    <a:pt x="2905" y="398"/>
                  </a:lnTo>
                  <a:cubicBezTo>
                    <a:pt x="2819" y="398"/>
                    <a:pt x="2708" y="411"/>
                    <a:pt x="2708" y="500"/>
                  </a:cubicBezTo>
                  <a:cubicBezTo>
                    <a:pt x="2708" y="565"/>
                    <a:pt x="2766" y="588"/>
                    <a:pt x="2813" y="588"/>
                  </a:cubicBezTo>
                  <a:cubicBezTo>
                    <a:pt x="2913" y="588"/>
                    <a:pt x="2952" y="504"/>
                    <a:pt x="2952" y="420"/>
                  </a:cubicBezTo>
                  <a:lnTo>
                    <a:pt x="2952" y="420"/>
                  </a:lnTo>
                  <a:close/>
                  <a:moveTo>
                    <a:pt x="2679" y="501"/>
                  </a:moveTo>
                  <a:lnTo>
                    <a:pt x="2679" y="501"/>
                  </a:lnTo>
                  <a:cubicBezTo>
                    <a:pt x="2679" y="391"/>
                    <a:pt x="2802" y="374"/>
                    <a:pt x="2897" y="374"/>
                  </a:cubicBezTo>
                  <a:lnTo>
                    <a:pt x="2952" y="374"/>
                  </a:lnTo>
                  <a:lnTo>
                    <a:pt x="2952" y="349"/>
                  </a:lnTo>
                  <a:cubicBezTo>
                    <a:pt x="2952" y="270"/>
                    <a:pt x="2906" y="234"/>
                    <a:pt x="2835" y="234"/>
                  </a:cubicBezTo>
                  <a:cubicBezTo>
                    <a:pt x="2789" y="234"/>
                    <a:pt x="2749" y="252"/>
                    <a:pt x="2719" y="279"/>
                  </a:cubicBezTo>
                  <a:lnTo>
                    <a:pt x="2703" y="258"/>
                  </a:lnTo>
                  <a:cubicBezTo>
                    <a:pt x="2736" y="227"/>
                    <a:pt x="2786" y="208"/>
                    <a:pt x="2837" y="208"/>
                  </a:cubicBezTo>
                  <a:cubicBezTo>
                    <a:pt x="2923" y="208"/>
                    <a:pt x="2980" y="253"/>
                    <a:pt x="2980" y="348"/>
                  </a:cubicBezTo>
                  <a:lnTo>
                    <a:pt x="2980" y="516"/>
                  </a:lnTo>
                  <a:cubicBezTo>
                    <a:pt x="2980" y="545"/>
                    <a:pt x="2983" y="581"/>
                    <a:pt x="2987" y="602"/>
                  </a:cubicBezTo>
                  <a:lnTo>
                    <a:pt x="2959" y="602"/>
                  </a:lnTo>
                  <a:cubicBezTo>
                    <a:pt x="2956" y="581"/>
                    <a:pt x="2953" y="541"/>
                    <a:pt x="2953" y="520"/>
                  </a:cubicBezTo>
                  <a:lnTo>
                    <a:pt x="2951" y="520"/>
                  </a:lnTo>
                  <a:cubicBezTo>
                    <a:pt x="2925" y="583"/>
                    <a:pt x="2869" y="612"/>
                    <a:pt x="2808" y="612"/>
                  </a:cubicBezTo>
                  <a:cubicBezTo>
                    <a:pt x="2746" y="612"/>
                    <a:pt x="2679" y="579"/>
                    <a:pt x="2679" y="501"/>
                  </a:cubicBezTo>
                  <a:lnTo>
                    <a:pt x="2679" y="501"/>
                  </a:lnTo>
                  <a:close/>
                  <a:moveTo>
                    <a:pt x="2305" y="796"/>
                  </a:moveTo>
                  <a:lnTo>
                    <a:pt x="2305" y="796"/>
                  </a:lnTo>
                  <a:lnTo>
                    <a:pt x="2310" y="769"/>
                  </a:lnTo>
                  <a:cubicBezTo>
                    <a:pt x="2319" y="772"/>
                    <a:pt x="2332" y="774"/>
                    <a:pt x="2344" y="774"/>
                  </a:cubicBezTo>
                  <a:cubicBezTo>
                    <a:pt x="2387" y="774"/>
                    <a:pt x="2407" y="740"/>
                    <a:pt x="2421" y="702"/>
                  </a:cubicBezTo>
                  <a:lnTo>
                    <a:pt x="2456" y="609"/>
                  </a:lnTo>
                  <a:lnTo>
                    <a:pt x="2301" y="220"/>
                  </a:lnTo>
                  <a:lnTo>
                    <a:pt x="2334" y="220"/>
                  </a:lnTo>
                  <a:lnTo>
                    <a:pt x="2472" y="576"/>
                  </a:lnTo>
                  <a:lnTo>
                    <a:pt x="2602" y="220"/>
                  </a:lnTo>
                  <a:lnTo>
                    <a:pt x="2635" y="220"/>
                  </a:lnTo>
                  <a:lnTo>
                    <a:pt x="2444" y="719"/>
                  </a:lnTo>
                  <a:cubicBezTo>
                    <a:pt x="2425" y="770"/>
                    <a:pt x="2396" y="801"/>
                    <a:pt x="2344" y="801"/>
                  </a:cubicBezTo>
                  <a:cubicBezTo>
                    <a:pt x="2332" y="801"/>
                    <a:pt x="2315" y="799"/>
                    <a:pt x="2305" y="796"/>
                  </a:cubicBezTo>
                  <a:lnTo>
                    <a:pt x="2305" y="796"/>
                  </a:lnTo>
                  <a:close/>
                  <a:moveTo>
                    <a:pt x="2172" y="220"/>
                  </a:moveTo>
                  <a:lnTo>
                    <a:pt x="2172" y="220"/>
                  </a:lnTo>
                  <a:lnTo>
                    <a:pt x="2202" y="220"/>
                  </a:lnTo>
                  <a:lnTo>
                    <a:pt x="2202" y="602"/>
                  </a:lnTo>
                  <a:lnTo>
                    <a:pt x="2172" y="602"/>
                  </a:lnTo>
                  <a:lnTo>
                    <a:pt x="2172" y="220"/>
                  </a:lnTo>
                  <a:close/>
                  <a:moveTo>
                    <a:pt x="2187" y="86"/>
                  </a:moveTo>
                  <a:lnTo>
                    <a:pt x="2187" y="86"/>
                  </a:lnTo>
                  <a:cubicBezTo>
                    <a:pt x="2174" y="86"/>
                    <a:pt x="2162" y="76"/>
                    <a:pt x="2162" y="59"/>
                  </a:cubicBezTo>
                  <a:cubicBezTo>
                    <a:pt x="2162" y="44"/>
                    <a:pt x="2174" y="33"/>
                    <a:pt x="2187" y="33"/>
                  </a:cubicBezTo>
                  <a:cubicBezTo>
                    <a:pt x="2200" y="33"/>
                    <a:pt x="2212" y="44"/>
                    <a:pt x="2212" y="59"/>
                  </a:cubicBezTo>
                  <a:cubicBezTo>
                    <a:pt x="2212" y="76"/>
                    <a:pt x="2200" y="86"/>
                    <a:pt x="2187" y="86"/>
                  </a:cubicBezTo>
                  <a:lnTo>
                    <a:pt x="2187" y="86"/>
                  </a:lnTo>
                  <a:close/>
                  <a:moveTo>
                    <a:pt x="1869" y="566"/>
                  </a:moveTo>
                  <a:lnTo>
                    <a:pt x="1869" y="566"/>
                  </a:lnTo>
                  <a:lnTo>
                    <a:pt x="1871" y="566"/>
                  </a:lnTo>
                  <a:lnTo>
                    <a:pt x="2080" y="16"/>
                  </a:lnTo>
                  <a:lnTo>
                    <a:pt x="2113" y="16"/>
                  </a:lnTo>
                  <a:lnTo>
                    <a:pt x="1890" y="602"/>
                  </a:lnTo>
                  <a:lnTo>
                    <a:pt x="1851" y="602"/>
                  </a:lnTo>
                  <a:lnTo>
                    <a:pt x="1629" y="16"/>
                  </a:lnTo>
                  <a:lnTo>
                    <a:pt x="1663" y="16"/>
                  </a:lnTo>
                  <a:lnTo>
                    <a:pt x="1869" y="566"/>
                  </a:lnTo>
                  <a:lnTo>
                    <a:pt x="1869" y="566"/>
                  </a:lnTo>
                  <a:close/>
                  <a:moveTo>
                    <a:pt x="1422" y="39"/>
                  </a:moveTo>
                  <a:lnTo>
                    <a:pt x="1422" y="39"/>
                  </a:lnTo>
                  <a:cubicBezTo>
                    <a:pt x="1428" y="39"/>
                    <a:pt x="1433" y="37"/>
                    <a:pt x="1433" y="31"/>
                  </a:cubicBezTo>
                  <a:cubicBezTo>
                    <a:pt x="1433" y="25"/>
                    <a:pt x="1428" y="24"/>
                    <a:pt x="1424" y="24"/>
                  </a:cubicBezTo>
                  <a:lnTo>
                    <a:pt x="1415" y="24"/>
                  </a:lnTo>
                  <a:lnTo>
                    <a:pt x="1415" y="39"/>
                  </a:lnTo>
                  <a:lnTo>
                    <a:pt x="1422" y="39"/>
                  </a:lnTo>
                  <a:lnTo>
                    <a:pt x="1422" y="39"/>
                  </a:lnTo>
                  <a:close/>
                  <a:moveTo>
                    <a:pt x="1411" y="20"/>
                  </a:moveTo>
                  <a:lnTo>
                    <a:pt x="1411" y="20"/>
                  </a:lnTo>
                  <a:lnTo>
                    <a:pt x="1424" y="20"/>
                  </a:lnTo>
                  <a:cubicBezTo>
                    <a:pt x="1432" y="20"/>
                    <a:pt x="1437" y="24"/>
                    <a:pt x="1437" y="31"/>
                  </a:cubicBezTo>
                  <a:cubicBezTo>
                    <a:pt x="1437" y="38"/>
                    <a:pt x="1433" y="41"/>
                    <a:pt x="1427" y="42"/>
                  </a:cubicBezTo>
                  <a:lnTo>
                    <a:pt x="1439" y="59"/>
                  </a:lnTo>
                  <a:lnTo>
                    <a:pt x="1433" y="59"/>
                  </a:lnTo>
                  <a:lnTo>
                    <a:pt x="1423" y="42"/>
                  </a:lnTo>
                  <a:lnTo>
                    <a:pt x="1415" y="42"/>
                  </a:lnTo>
                  <a:lnTo>
                    <a:pt x="1415" y="59"/>
                  </a:lnTo>
                  <a:lnTo>
                    <a:pt x="1411" y="59"/>
                  </a:lnTo>
                  <a:lnTo>
                    <a:pt x="1411" y="20"/>
                  </a:lnTo>
                  <a:lnTo>
                    <a:pt x="1411" y="20"/>
                  </a:lnTo>
                  <a:close/>
                  <a:moveTo>
                    <a:pt x="1423" y="71"/>
                  </a:moveTo>
                  <a:lnTo>
                    <a:pt x="1423" y="71"/>
                  </a:lnTo>
                  <a:cubicBezTo>
                    <a:pt x="1440" y="71"/>
                    <a:pt x="1454" y="57"/>
                    <a:pt x="1454" y="40"/>
                  </a:cubicBezTo>
                  <a:cubicBezTo>
                    <a:pt x="1454" y="23"/>
                    <a:pt x="1440" y="9"/>
                    <a:pt x="1423" y="9"/>
                  </a:cubicBezTo>
                  <a:cubicBezTo>
                    <a:pt x="1406" y="9"/>
                    <a:pt x="1392" y="23"/>
                    <a:pt x="1392" y="40"/>
                  </a:cubicBezTo>
                  <a:cubicBezTo>
                    <a:pt x="1392" y="57"/>
                    <a:pt x="1406" y="71"/>
                    <a:pt x="1423" y="71"/>
                  </a:cubicBezTo>
                  <a:lnTo>
                    <a:pt x="1423" y="71"/>
                  </a:lnTo>
                  <a:close/>
                  <a:moveTo>
                    <a:pt x="1423" y="5"/>
                  </a:moveTo>
                  <a:lnTo>
                    <a:pt x="1423" y="5"/>
                  </a:lnTo>
                  <a:cubicBezTo>
                    <a:pt x="1443" y="5"/>
                    <a:pt x="1458" y="21"/>
                    <a:pt x="1458" y="40"/>
                  </a:cubicBezTo>
                  <a:cubicBezTo>
                    <a:pt x="1458" y="59"/>
                    <a:pt x="1443" y="75"/>
                    <a:pt x="1423" y="75"/>
                  </a:cubicBezTo>
                  <a:cubicBezTo>
                    <a:pt x="1404" y="75"/>
                    <a:pt x="1388" y="59"/>
                    <a:pt x="1388" y="40"/>
                  </a:cubicBezTo>
                  <a:cubicBezTo>
                    <a:pt x="1388" y="21"/>
                    <a:pt x="1404" y="5"/>
                    <a:pt x="1423" y="5"/>
                  </a:cubicBezTo>
                  <a:lnTo>
                    <a:pt x="1423" y="5"/>
                  </a:lnTo>
                  <a:close/>
                  <a:moveTo>
                    <a:pt x="1319" y="87"/>
                  </a:moveTo>
                  <a:lnTo>
                    <a:pt x="1319" y="87"/>
                  </a:lnTo>
                  <a:cubicBezTo>
                    <a:pt x="1291" y="50"/>
                    <a:pt x="1243" y="28"/>
                    <a:pt x="1187" y="28"/>
                  </a:cubicBezTo>
                  <a:cubicBezTo>
                    <a:pt x="1115" y="28"/>
                    <a:pt x="1037" y="69"/>
                    <a:pt x="1037" y="155"/>
                  </a:cubicBezTo>
                  <a:cubicBezTo>
                    <a:pt x="1037" y="337"/>
                    <a:pt x="1354" y="256"/>
                    <a:pt x="1354" y="457"/>
                  </a:cubicBezTo>
                  <a:cubicBezTo>
                    <a:pt x="1354" y="563"/>
                    <a:pt x="1267" y="617"/>
                    <a:pt x="1172" y="617"/>
                  </a:cubicBezTo>
                  <a:cubicBezTo>
                    <a:pt x="1100" y="617"/>
                    <a:pt x="1037" y="591"/>
                    <a:pt x="996" y="542"/>
                  </a:cubicBezTo>
                  <a:lnTo>
                    <a:pt x="1017" y="521"/>
                  </a:lnTo>
                  <a:cubicBezTo>
                    <a:pt x="1059" y="565"/>
                    <a:pt x="1111" y="589"/>
                    <a:pt x="1172" y="589"/>
                  </a:cubicBezTo>
                  <a:cubicBezTo>
                    <a:pt x="1249" y="589"/>
                    <a:pt x="1322" y="543"/>
                    <a:pt x="1322" y="459"/>
                  </a:cubicBezTo>
                  <a:cubicBezTo>
                    <a:pt x="1322" y="279"/>
                    <a:pt x="1006" y="359"/>
                    <a:pt x="1006" y="156"/>
                  </a:cubicBezTo>
                  <a:cubicBezTo>
                    <a:pt x="1006" y="53"/>
                    <a:pt x="1095" y="0"/>
                    <a:pt x="1188" y="0"/>
                  </a:cubicBezTo>
                  <a:cubicBezTo>
                    <a:pt x="1254" y="0"/>
                    <a:pt x="1310" y="26"/>
                    <a:pt x="1342" y="67"/>
                  </a:cubicBezTo>
                  <a:lnTo>
                    <a:pt x="1319" y="87"/>
                  </a:lnTo>
                  <a:lnTo>
                    <a:pt x="1319" y="87"/>
                  </a:lnTo>
                  <a:close/>
                  <a:moveTo>
                    <a:pt x="526" y="411"/>
                  </a:moveTo>
                  <a:lnTo>
                    <a:pt x="526" y="411"/>
                  </a:lnTo>
                  <a:lnTo>
                    <a:pt x="832" y="411"/>
                  </a:lnTo>
                  <a:lnTo>
                    <a:pt x="681" y="44"/>
                  </a:lnTo>
                  <a:lnTo>
                    <a:pt x="526" y="411"/>
                  </a:lnTo>
                  <a:lnTo>
                    <a:pt x="526" y="411"/>
                  </a:lnTo>
                  <a:close/>
                  <a:moveTo>
                    <a:pt x="446" y="602"/>
                  </a:moveTo>
                  <a:lnTo>
                    <a:pt x="446" y="602"/>
                  </a:lnTo>
                  <a:lnTo>
                    <a:pt x="412" y="602"/>
                  </a:lnTo>
                  <a:lnTo>
                    <a:pt x="665" y="16"/>
                  </a:lnTo>
                  <a:lnTo>
                    <a:pt x="699" y="16"/>
                  </a:lnTo>
                  <a:lnTo>
                    <a:pt x="945" y="602"/>
                  </a:lnTo>
                  <a:lnTo>
                    <a:pt x="911" y="602"/>
                  </a:lnTo>
                  <a:lnTo>
                    <a:pt x="843" y="438"/>
                  </a:lnTo>
                  <a:lnTo>
                    <a:pt x="514" y="438"/>
                  </a:lnTo>
                  <a:lnTo>
                    <a:pt x="446" y="602"/>
                  </a:lnTo>
                  <a:lnTo>
                    <a:pt x="446" y="602"/>
                  </a:lnTo>
                  <a:close/>
                  <a:moveTo>
                    <a:pt x="322" y="87"/>
                  </a:moveTo>
                  <a:lnTo>
                    <a:pt x="322" y="87"/>
                  </a:lnTo>
                  <a:cubicBezTo>
                    <a:pt x="294" y="50"/>
                    <a:pt x="246" y="28"/>
                    <a:pt x="191" y="28"/>
                  </a:cubicBezTo>
                  <a:cubicBezTo>
                    <a:pt x="118" y="28"/>
                    <a:pt x="40" y="69"/>
                    <a:pt x="40" y="155"/>
                  </a:cubicBezTo>
                  <a:cubicBezTo>
                    <a:pt x="40" y="337"/>
                    <a:pt x="357" y="256"/>
                    <a:pt x="357" y="457"/>
                  </a:cubicBezTo>
                  <a:cubicBezTo>
                    <a:pt x="357" y="563"/>
                    <a:pt x="270" y="617"/>
                    <a:pt x="175" y="617"/>
                  </a:cubicBezTo>
                  <a:cubicBezTo>
                    <a:pt x="103" y="617"/>
                    <a:pt x="40" y="591"/>
                    <a:pt x="0" y="542"/>
                  </a:cubicBezTo>
                  <a:lnTo>
                    <a:pt x="21" y="521"/>
                  </a:lnTo>
                  <a:cubicBezTo>
                    <a:pt x="63" y="565"/>
                    <a:pt x="115" y="589"/>
                    <a:pt x="175" y="589"/>
                  </a:cubicBezTo>
                  <a:cubicBezTo>
                    <a:pt x="253" y="589"/>
                    <a:pt x="326" y="543"/>
                    <a:pt x="326" y="459"/>
                  </a:cubicBezTo>
                  <a:cubicBezTo>
                    <a:pt x="326" y="279"/>
                    <a:pt x="10" y="359"/>
                    <a:pt x="10" y="156"/>
                  </a:cubicBezTo>
                  <a:cubicBezTo>
                    <a:pt x="10" y="53"/>
                    <a:pt x="98" y="0"/>
                    <a:pt x="192" y="0"/>
                  </a:cubicBezTo>
                  <a:cubicBezTo>
                    <a:pt x="257" y="0"/>
                    <a:pt x="313" y="26"/>
                    <a:pt x="346" y="67"/>
                  </a:cubicBezTo>
                  <a:lnTo>
                    <a:pt x="322"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1416" y="456"/>
              <a:ext cx="895" cy="595"/>
            </a:xfrm>
            <a:custGeom>
              <a:avLst/>
              <a:gdLst>
                <a:gd name="T0" fmla="*/ 1437 w 1489"/>
                <a:gd name="T1" fmla="*/ 937 h 976"/>
                <a:gd name="T2" fmla="*/ 1446 w 1489"/>
                <a:gd name="T3" fmla="*/ 922 h 976"/>
                <a:gd name="T4" fmla="*/ 1444 w 1489"/>
                <a:gd name="T5" fmla="*/ 937 h 976"/>
                <a:gd name="T6" fmla="*/ 1437 w 1489"/>
                <a:gd name="T7" fmla="*/ 937 h 976"/>
                <a:gd name="T8" fmla="*/ 1432 w 1489"/>
                <a:gd name="T9" fmla="*/ 958 h 976"/>
                <a:gd name="T10" fmla="*/ 1437 w 1489"/>
                <a:gd name="T11" fmla="*/ 941 h 976"/>
                <a:gd name="T12" fmla="*/ 1455 w 1489"/>
                <a:gd name="T13" fmla="*/ 958 h 976"/>
                <a:gd name="T14" fmla="*/ 1449 w 1489"/>
                <a:gd name="T15" fmla="*/ 940 h 976"/>
                <a:gd name="T16" fmla="*/ 1446 w 1489"/>
                <a:gd name="T17" fmla="*/ 918 h 976"/>
                <a:gd name="T18" fmla="*/ 1432 w 1489"/>
                <a:gd name="T19" fmla="*/ 958 h 976"/>
                <a:gd name="T20" fmla="*/ 1414 w 1489"/>
                <a:gd name="T21" fmla="*/ 938 h 976"/>
                <a:gd name="T22" fmla="*/ 1445 w 1489"/>
                <a:gd name="T23" fmla="*/ 907 h 976"/>
                <a:gd name="T24" fmla="*/ 1445 w 1489"/>
                <a:gd name="T25" fmla="*/ 969 h 976"/>
                <a:gd name="T26" fmla="*/ 1414 w 1489"/>
                <a:gd name="T27" fmla="*/ 938 h 976"/>
                <a:gd name="T28" fmla="*/ 1410 w 1489"/>
                <a:gd name="T29" fmla="*/ 938 h 976"/>
                <a:gd name="T30" fmla="*/ 1480 w 1489"/>
                <a:gd name="T31" fmla="*/ 938 h 976"/>
                <a:gd name="T32" fmla="*/ 1410 w 1489"/>
                <a:gd name="T33" fmla="*/ 938 h 976"/>
                <a:gd name="T34" fmla="*/ 1203 w 1489"/>
                <a:gd name="T35" fmla="*/ 976 h 976"/>
                <a:gd name="T36" fmla="*/ 1188 w 1489"/>
                <a:gd name="T37" fmla="*/ 975 h 976"/>
                <a:gd name="T38" fmla="*/ 286 w 1489"/>
                <a:gd name="T39" fmla="*/ 976 h 976"/>
                <a:gd name="T40" fmla="*/ 239 w 1489"/>
                <a:gd name="T41" fmla="*/ 408 h 976"/>
                <a:gd name="T42" fmla="*/ 623 w 1489"/>
                <a:gd name="T43" fmla="*/ 0 h 976"/>
                <a:gd name="T44" fmla="*/ 901 w 1489"/>
                <a:gd name="T45" fmla="*/ 121 h 976"/>
                <a:gd name="T46" fmla="*/ 872 w 1489"/>
                <a:gd name="T47" fmla="*/ 182 h 976"/>
                <a:gd name="T48" fmla="*/ 840 w 1489"/>
                <a:gd name="T49" fmla="*/ 167 h 976"/>
                <a:gd name="T50" fmla="*/ 314 w 1489"/>
                <a:gd name="T51" fmla="*/ 384 h 976"/>
                <a:gd name="T52" fmla="*/ 326 w 1489"/>
                <a:gd name="T53" fmla="*/ 479 h 976"/>
                <a:gd name="T54" fmla="*/ 76 w 1489"/>
                <a:gd name="T55" fmla="*/ 690 h 976"/>
                <a:gd name="T56" fmla="*/ 297 w 1489"/>
                <a:gd name="T57" fmla="*/ 900 h 976"/>
                <a:gd name="T58" fmla="*/ 1191 w 1489"/>
                <a:gd name="T59" fmla="*/ 900 h 976"/>
                <a:gd name="T60" fmla="*/ 1413 w 1489"/>
                <a:gd name="T61" fmla="*/ 690 h 976"/>
                <a:gd name="T62" fmla="*/ 1186 w 1489"/>
                <a:gd name="T63" fmla="*/ 476 h 976"/>
                <a:gd name="T64" fmla="*/ 1199 w 1489"/>
                <a:gd name="T65" fmla="*/ 406 h 976"/>
                <a:gd name="T66" fmla="*/ 1159 w 1489"/>
                <a:gd name="T67" fmla="*/ 314 h 976"/>
                <a:gd name="T68" fmla="*/ 1071 w 1489"/>
                <a:gd name="T69" fmla="*/ 279 h 976"/>
                <a:gd name="T70" fmla="*/ 963 w 1489"/>
                <a:gd name="T71" fmla="*/ 336 h 976"/>
                <a:gd name="T72" fmla="*/ 766 w 1489"/>
                <a:gd name="T73" fmla="*/ 777 h 976"/>
                <a:gd name="T74" fmla="*/ 716 w 1489"/>
                <a:gd name="T75" fmla="*/ 796 h 976"/>
                <a:gd name="T76" fmla="*/ 535 w 1489"/>
                <a:gd name="T77" fmla="*/ 411 h 976"/>
                <a:gd name="T78" fmla="*/ 604 w 1489"/>
                <a:gd name="T79" fmla="*/ 381 h 976"/>
                <a:gd name="T80" fmla="*/ 883 w 1489"/>
                <a:gd name="T81" fmla="*/ 324 h 976"/>
                <a:gd name="T82" fmla="*/ 1046 w 1489"/>
                <a:gd name="T83" fmla="*/ 205 h 976"/>
                <a:gd name="T84" fmla="*/ 1080 w 1489"/>
                <a:gd name="T85" fmla="*/ 204 h 976"/>
                <a:gd name="T86" fmla="*/ 1205 w 1489"/>
                <a:gd name="T87" fmla="*/ 254 h 976"/>
                <a:gd name="T88" fmla="*/ 1216 w 1489"/>
                <a:gd name="T89" fmla="*/ 264 h 976"/>
                <a:gd name="T90" fmla="*/ 1249 w 1489"/>
                <a:gd name="T91" fmla="*/ 307 h 976"/>
                <a:gd name="T92" fmla="*/ 1275 w 1489"/>
                <a:gd name="T93" fmla="*/ 413 h 976"/>
                <a:gd name="T94" fmla="*/ 1203 w 1489"/>
                <a:gd name="T9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9" h="976">
                  <a:moveTo>
                    <a:pt x="1437" y="937"/>
                  </a:moveTo>
                  <a:lnTo>
                    <a:pt x="1437" y="937"/>
                  </a:lnTo>
                  <a:lnTo>
                    <a:pt x="1437" y="922"/>
                  </a:lnTo>
                  <a:lnTo>
                    <a:pt x="1446" y="922"/>
                  </a:lnTo>
                  <a:cubicBezTo>
                    <a:pt x="1450" y="922"/>
                    <a:pt x="1455" y="924"/>
                    <a:pt x="1455" y="929"/>
                  </a:cubicBezTo>
                  <a:cubicBezTo>
                    <a:pt x="1455" y="935"/>
                    <a:pt x="1450" y="937"/>
                    <a:pt x="1444" y="937"/>
                  </a:cubicBezTo>
                  <a:lnTo>
                    <a:pt x="1437" y="937"/>
                  </a:lnTo>
                  <a:lnTo>
                    <a:pt x="1437" y="937"/>
                  </a:lnTo>
                  <a:close/>
                  <a:moveTo>
                    <a:pt x="1432" y="958"/>
                  </a:moveTo>
                  <a:lnTo>
                    <a:pt x="1432" y="958"/>
                  </a:lnTo>
                  <a:lnTo>
                    <a:pt x="1437" y="958"/>
                  </a:lnTo>
                  <a:lnTo>
                    <a:pt x="1437" y="941"/>
                  </a:lnTo>
                  <a:lnTo>
                    <a:pt x="1444" y="941"/>
                  </a:lnTo>
                  <a:lnTo>
                    <a:pt x="1455" y="958"/>
                  </a:lnTo>
                  <a:lnTo>
                    <a:pt x="1461" y="958"/>
                  </a:lnTo>
                  <a:lnTo>
                    <a:pt x="1449" y="940"/>
                  </a:lnTo>
                  <a:cubicBezTo>
                    <a:pt x="1454" y="939"/>
                    <a:pt x="1459" y="936"/>
                    <a:pt x="1459" y="930"/>
                  </a:cubicBezTo>
                  <a:cubicBezTo>
                    <a:pt x="1459" y="922"/>
                    <a:pt x="1453" y="918"/>
                    <a:pt x="1446" y="918"/>
                  </a:cubicBezTo>
                  <a:lnTo>
                    <a:pt x="1432" y="918"/>
                  </a:lnTo>
                  <a:lnTo>
                    <a:pt x="1432" y="958"/>
                  </a:lnTo>
                  <a:lnTo>
                    <a:pt x="1432" y="958"/>
                  </a:lnTo>
                  <a:close/>
                  <a:moveTo>
                    <a:pt x="1414" y="938"/>
                  </a:moveTo>
                  <a:lnTo>
                    <a:pt x="1414" y="938"/>
                  </a:lnTo>
                  <a:cubicBezTo>
                    <a:pt x="1414" y="921"/>
                    <a:pt x="1428" y="907"/>
                    <a:pt x="1445" y="907"/>
                  </a:cubicBezTo>
                  <a:cubicBezTo>
                    <a:pt x="1462" y="907"/>
                    <a:pt x="1476" y="921"/>
                    <a:pt x="1476" y="938"/>
                  </a:cubicBezTo>
                  <a:cubicBezTo>
                    <a:pt x="1476" y="955"/>
                    <a:pt x="1462" y="969"/>
                    <a:pt x="1445" y="969"/>
                  </a:cubicBezTo>
                  <a:cubicBezTo>
                    <a:pt x="1428" y="969"/>
                    <a:pt x="1414" y="955"/>
                    <a:pt x="1414" y="938"/>
                  </a:cubicBezTo>
                  <a:lnTo>
                    <a:pt x="1414" y="938"/>
                  </a:lnTo>
                  <a:close/>
                  <a:moveTo>
                    <a:pt x="1410" y="938"/>
                  </a:moveTo>
                  <a:lnTo>
                    <a:pt x="1410" y="938"/>
                  </a:lnTo>
                  <a:cubicBezTo>
                    <a:pt x="1410" y="958"/>
                    <a:pt x="1425" y="973"/>
                    <a:pt x="1445" y="973"/>
                  </a:cubicBezTo>
                  <a:cubicBezTo>
                    <a:pt x="1464" y="973"/>
                    <a:pt x="1480" y="958"/>
                    <a:pt x="1480" y="938"/>
                  </a:cubicBezTo>
                  <a:cubicBezTo>
                    <a:pt x="1480" y="919"/>
                    <a:pt x="1464" y="903"/>
                    <a:pt x="1445" y="903"/>
                  </a:cubicBezTo>
                  <a:cubicBezTo>
                    <a:pt x="1425" y="903"/>
                    <a:pt x="1410" y="919"/>
                    <a:pt x="1410" y="938"/>
                  </a:cubicBezTo>
                  <a:lnTo>
                    <a:pt x="1410" y="938"/>
                  </a:lnTo>
                  <a:close/>
                  <a:moveTo>
                    <a:pt x="1203" y="976"/>
                  </a:moveTo>
                  <a:lnTo>
                    <a:pt x="1203" y="976"/>
                  </a:lnTo>
                  <a:cubicBezTo>
                    <a:pt x="1198" y="976"/>
                    <a:pt x="1193" y="976"/>
                    <a:pt x="1188" y="975"/>
                  </a:cubicBezTo>
                  <a:lnTo>
                    <a:pt x="300" y="975"/>
                  </a:lnTo>
                  <a:cubicBezTo>
                    <a:pt x="296" y="976"/>
                    <a:pt x="291" y="976"/>
                    <a:pt x="286" y="976"/>
                  </a:cubicBezTo>
                  <a:cubicBezTo>
                    <a:pt x="128" y="976"/>
                    <a:pt x="0" y="848"/>
                    <a:pt x="0" y="690"/>
                  </a:cubicBezTo>
                  <a:cubicBezTo>
                    <a:pt x="0" y="549"/>
                    <a:pt x="104" y="431"/>
                    <a:pt x="239" y="408"/>
                  </a:cubicBezTo>
                  <a:cubicBezTo>
                    <a:pt x="239" y="400"/>
                    <a:pt x="239" y="392"/>
                    <a:pt x="239" y="384"/>
                  </a:cubicBezTo>
                  <a:cubicBezTo>
                    <a:pt x="239" y="173"/>
                    <a:pt x="411" y="0"/>
                    <a:pt x="623" y="0"/>
                  </a:cubicBezTo>
                  <a:cubicBezTo>
                    <a:pt x="729" y="0"/>
                    <a:pt x="828" y="45"/>
                    <a:pt x="899" y="118"/>
                  </a:cubicBezTo>
                  <a:cubicBezTo>
                    <a:pt x="900" y="119"/>
                    <a:pt x="900" y="120"/>
                    <a:pt x="901" y="121"/>
                  </a:cubicBezTo>
                  <a:cubicBezTo>
                    <a:pt x="906" y="128"/>
                    <a:pt x="909" y="136"/>
                    <a:pt x="909" y="144"/>
                  </a:cubicBezTo>
                  <a:cubicBezTo>
                    <a:pt x="909" y="165"/>
                    <a:pt x="892" y="182"/>
                    <a:pt x="872" y="182"/>
                  </a:cubicBezTo>
                  <a:cubicBezTo>
                    <a:pt x="861" y="182"/>
                    <a:pt x="852" y="178"/>
                    <a:pt x="845" y="171"/>
                  </a:cubicBezTo>
                  <a:cubicBezTo>
                    <a:pt x="843" y="170"/>
                    <a:pt x="842" y="168"/>
                    <a:pt x="840" y="167"/>
                  </a:cubicBezTo>
                  <a:cubicBezTo>
                    <a:pt x="784" y="110"/>
                    <a:pt x="706" y="76"/>
                    <a:pt x="623" y="76"/>
                  </a:cubicBezTo>
                  <a:cubicBezTo>
                    <a:pt x="453" y="76"/>
                    <a:pt x="314" y="214"/>
                    <a:pt x="314" y="384"/>
                  </a:cubicBezTo>
                  <a:cubicBezTo>
                    <a:pt x="314" y="401"/>
                    <a:pt x="316" y="419"/>
                    <a:pt x="319" y="436"/>
                  </a:cubicBezTo>
                  <a:lnTo>
                    <a:pt x="326" y="479"/>
                  </a:lnTo>
                  <a:lnTo>
                    <a:pt x="282" y="480"/>
                  </a:lnTo>
                  <a:cubicBezTo>
                    <a:pt x="168" y="482"/>
                    <a:pt x="76" y="576"/>
                    <a:pt x="76" y="690"/>
                  </a:cubicBezTo>
                  <a:cubicBezTo>
                    <a:pt x="76" y="806"/>
                    <a:pt x="170" y="900"/>
                    <a:pt x="286" y="900"/>
                  </a:cubicBezTo>
                  <a:cubicBezTo>
                    <a:pt x="290" y="900"/>
                    <a:pt x="294" y="900"/>
                    <a:pt x="297" y="900"/>
                  </a:cubicBezTo>
                  <a:lnTo>
                    <a:pt x="298" y="900"/>
                  </a:lnTo>
                  <a:lnTo>
                    <a:pt x="1191" y="900"/>
                  </a:lnTo>
                  <a:cubicBezTo>
                    <a:pt x="1195" y="900"/>
                    <a:pt x="1199" y="900"/>
                    <a:pt x="1203" y="900"/>
                  </a:cubicBezTo>
                  <a:cubicBezTo>
                    <a:pt x="1319" y="900"/>
                    <a:pt x="1413" y="806"/>
                    <a:pt x="1413" y="690"/>
                  </a:cubicBezTo>
                  <a:cubicBezTo>
                    <a:pt x="1413" y="583"/>
                    <a:pt x="1333" y="494"/>
                    <a:pt x="1228" y="481"/>
                  </a:cubicBezTo>
                  <a:lnTo>
                    <a:pt x="1186" y="476"/>
                  </a:lnTo>
                  <a:lnTo>
                    <a:pt x="1196" y="435"/>
                  </a:lnTo>
                  <a:cubicBezTo>
                    <a:pt x="1198" y="425"/>
                    <a:pt x="1199" y="415"/>
                    <a:pt x="1199" y="406"/>
                  </a:cubicBezTo>
                  <a:cubicBezTo>
                    <a:pt x="1199" y="373"/>
                    <a:pt x="1186" y="343"/>
                    <a:pt x="1166" y="320"/>
                  </a:cubicBezTo>
                  <a:cubicBezTo>
                    <a:pt x="1163" y="318"/>
                    <a:pt x="1161" y="316"/>
                    <a:pt x="1159" y="314"/>
                  </a:cubicBezTo>
                  <a:cubicBezTo>
                    <a:pt x="1159" y="313"/>
                    <a:pt x="1158" y="313"/>
                    <a:pt x="1158" y="312"/>
                  </a:cubicBezTo>
                  <a:cubicBezTo>
                    <a:pt x="1134" y="292"/>
                    <a:pt x="1104" y="279"/>
                    <a:pt x="1071" y="279"/>
                  </a:cubicBezTo>
                  <a:cubicBezTo>
                    <a:pt x="1071" y="279"/>
                    <a:pt x="1070" y="279"/>
                    <a:pt x="1070" y="279"/>
                  </a:cubicBezTo>
                  <a:cubicBezTo>
                    <a:pt x="1000" y="275"/>
                    <a:pt x="968" y="329"/>
                    <a:pt x="963" y="336"/>
                  </a:cubicBezTo>
                  <a:cubicBezTo>
                    <a:pt x="959" y="343"/>
                    <a:pt x="958" y="343"/>
                    <a:pt x="951" y="358"/>
                  </a:cubicBezTo>
                  <a:lnTo>
                    <a:pt x="766" y="777"/>
                  </a:lnTo>
                  <a:cubicBezTo>
                    <a:pt x="760" y="791"/>
                    <a:pt x="746" y="800"/>
                    <a:pt x="731" y="800"/>
                  </a:cubicBezTo>
                  <a:cubicBezTo>
                    <a:pt x="726" y="800"/>
                    <a:pt x="721" y="798"/>
                    <a:pt x="716" y="796"/>
                  </a:cubicBezTo>
                  <a:cubicBezTo>
                    <a:pt x="705" y="792"/>
                    <a:pt x="698" y="783"/>
                    <a:pt x="695" y="772"/>
                  </a:cubicBezTo>
                  <a:lnTo>
                    <a:pt x="535" y="411"/>
                  </a:lnTo>
                  <a:cubicBezTo>
                    <a:pt x="527" y="392"/>
                    <a:pt x="535" y="370"/>
                    <a:pt x="554" y="361"/>
                  </a:cubicBezTo>
                  <a:cubicBezTo>
                    <a:pt x="574" y="353"/>
                    <a:pt x="596" y="362"/>
                    <a:pt x="604" y="381"/>
                  </a:cubicBezTo>
                  <a:lnTo>
                    <a:pt x="732" y="667"/>
                  </a:lnTo>
                  <a:lnTo>
                    <a:pt x="883" y="324"/>
                  </a:lnTo>
                  <a:cubicBezTo>
                    <a:pt x="883" y="324"/>
                    <a:pt x="883" y="324"/>
                    <a:pt x="883" y="324"/>
                  </a:cubicBezTo>
                  <a:cubicBezTo>
                    <a:pt x="912" y="260"/>
                    <a:pt x="973" y="214"/>
                    <a:pt x="1046" y="205"/>
                  </a:cubicBezTo>
                  <a:cubicBezTo>
                    <a:pt x="1046" y="205"/>
                    <a:pt x="1054" y="204"/>
                    <a:pt x="1058" y="204"/>
                  </a:cubicBezTo>
                  <a:cubicBezTo>
                    <a:pt x="1062" y="204"/>
                    <a:pt x="1078" y="204"/>
                    <a:pt x="1080" y="204"/>
                  </a:cubicBezTo>
                  <a:cubicBezTo>
                    <a:pt x="1082" y="204"/>
                    <a:pt x="1084" y="204"/>
                    <a:pt x="1086" y="204"/>
                  </a:cubicBezTo>
                  <a:cubicBezTo>
                    <a:pt x="1132" y="207"/>
                    <a:pt x="1173" y="226"/>
                    <a:pt x="1205" y="254"/>
                  </a:cubicBezTo>
                  <a:cubicBezTo>
                    <a:pt x="1208" y="256"/>
                    <a:pt x="1210" y="258"/>
                    <a:pt x="1211" y="259"/>
                  </a:cubicBezTo>
                  <a:cubicBezTo>
                    <a:pt x="1213" y="261"/>
                    <a:pt x="1215" y="262"/>
                    <a:pt x="1216" y="264"/>
                  </a:cubicBezTo>
                  <a:cubicBezTo>
                    <a:pt x="1229" y="277"/>
                    <a:pt x="1240" y="291"/>
                    <a:pt x="1249" y="307"/>
                  </a:cubicBezTo>
                  <a:lnTo>
                    <a:pt x="1249" y="307"/>
                  </a:lnTo>
                  <a:cubicBezTo>
                    <a:pt x="1265" y="336"/>
                    <a:pt x="1275" y="370"/>
                    <a:pt x="1275" y="406"/>
                  </a:cubicBezTo>
                  <a:cubicBezTo>
                    <a:pt x="1275" y="408"/>
                    <a:pt x="1275" y="411"/>
                    <a:pt x="1275" y="413"/>
                  </a:cubicBezTo>
                  <a:cubicBezTo>
                    <a:pt x="1399" y="445"/>
                    <a:pt x="1489" y="558"/>
                    <a:pt x="1489" y="690"/>
                  </a:cubicBezTo>
                  <a:cubicBezTo>
                    <a:pt x="1489" y="848"/>
                    <a:pt x="1361" y="976"/>
                    <a:pt x="1203" y="9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ya - Blank - Blu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S - Comparison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7641"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defRPr sz="2000" baseline="0">
                <a:solidFill>
                  <a:schemeClr val="tx2"/>
                </a:solidFill>
                <a:latin typeface="+mn-lt"/>
              </a:defRPr>
            </a:lvl1pPr>
            <a:lvl2pPr>
              <a:defRPr sz="1800" baseline="0">
                <a:latin typeface="+mn-lt"/>
              </a:defRPr>
            </a:lvl2pPr>
            <a:lvl3pPr>
              <a:defRPr sz="1400" baseline="0">
                <a:latin typeface="+mn-lt"/>
              </a:defRPr>
            </a:lvl3pPr>
            <a:lvl4pPr>
              <a:defRPr sz="1200" baseline="0">
                <a:latin typeface="+mj-lt"/>
              </a:defRPr>
            </a:lvl4pPr>
            <a:lvl5pP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wrap="square">
            <a:normAutofit/>
          </a:bodyPr>
          <a:lstStyle>
            <a:lvl1pPr>
              <a:defRPr sz="2000" baseline="0">
                <a:solidFill>
                  <a:schemeClr val="tx2"/>
                </a:solidFill>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59413158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fidential -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defRPr baseline="0">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i="0" cap="none" baseline="0">
                <a:solidFill>
                  <a:schemeClr val="accent1"/>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4984"/>
            <a:ext cx="7891272" cy="3639312"/>
          </a:xfrm>
        </p:spPr>
        <p:txBody>
          <a:bodyPr wrap="square" anchor="t">
            <a:normAutofit/>
          </a:bodyPr>
          <a:lstStyle>
            <a:lvl1pPr>
              <a:defRPr baseline="0">
                <a:solidFill>
                  <a:schemeClr val="tx2"/>
                </a:solidFill>
              </a:defRPr>
            </a:lvl1pPr>
            <a:lvl2pPr>
              <a:defRPr b="0" baseline="0"/>
            </a:lvl2pPr>
            <a:lvl3pPr>
              <a:defRPr baseline="0"/>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4"/>
          <p:cNvSpPr>
            <a:spLocks noGrp="1"/>
          </p:cNvSpPr>
          <p:nvPr>
            <p:ph type="sldNum" sz="quarter" idx="14"/>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130826127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fidential - Title &amp; Subtitle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a:t>Click to Edit Title</a:t>
            </a:r>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191832423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fidential - Title Only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lgn="ctr">
              <a:defRPr sz="2800" baseline="0"/>
            </a:lvl1pPr>
          </a:lstStyle>
          <a:p>
            <a:r>
              <a:rPr lang="en-US" dirty="0"/>
              <a:t>Click to Edit Title</a:t>
            </a:r>
          </a:p>
        </p:txBody>
      </p:sp>
      <p:sp>
        <p:nvSpPr>
          <p:cNvPr id="4" name="Slide Number Placeholder 2"/>
          <p:cNvSpPr>
            <a:spLocks noGrp="1"/>
          </p:cNvSpPr>
          <p:nvPr>
            <p:ph type="sldNum" sz="quarter" idx="11"/>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258731501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fidential - Title &amp;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tx2"/>
                </a:solidFill>
              </a:defRPr>
            </a:lvl1pPr>
          </a:lstStyle>
          <a:p>
            <a:r>
              <a:rPr lang="en-US" dirty="0"/>
              <a:t>Click to Edit Title</a:t>
            </a:r>
          </a:p>
        </p:txBody>
      </p:sp>
      <p:sp>
        <p:nvSpPr>
          <p:cNvPr id="4" name="Content Placeholder 2"/>
          <p:cNvSpPr>
            <a:spLocks noGrp="1"/>
          </p:cNvSpPr>
          <p:nvPr>
            <p:ph sz="quarter" idx="11" hasCustomPrompt="1"/>
          </p:nvPr>
        </p:nvSpPr>
        <p:spPr>
          <a:xfrm>
            <a:off x="626364" y="1014984"/>
            <a:ext cx="7891272" cy="3639312"/>
          </a:xfrm>
        </p:spPr>
        <p:txBody>
          <a:bodyPr wrap="square" anchor="t" anchorCtr="0">
            <a:normAutofit/>
          </a:bodyPr>
          <a:lstStyle>
            <a:lvl1pPr>
              <a:buClr>
                <a:srgbClr val="6BBAB6"/>
              </a:buClr>
              <a:defRPr baseline="0">
                <a:solidFill>
                  <a:schemeClr val="tx2"/>
                </a:solidFill>
              </a:defRPr>
            </a:lvl1pPr>
            <a:lvl2pPr>
              <a:buClr>
                <a:srgbClr val="6BBAB6"/>
              </a:buClr>
              <a:defRPr baseline="0"/>
            </a:lvl2pPr>
            <a:lvl3pPr>
              <a:buClr>
                <a:srgbClr val="6BBAB6"/>
              </a:buClr>
              <a:defRPr baseline="0"/>
            </a:lvl3pPr>
            <a:lvl4pPr>
              <a:buClr>
                <a:srgbClr val="6BBAB6"/>
              </a:buClr>
              <a:defRPr baseline="0"/>
            </a:lvl4pPr>
            <a:lvl5pPr>
              <a:buClr>
                <a:srgbClr val="6BBAB6"/>
              </a:buCl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3"/>
          <p:cNvSpPr>
            <a:spLocks noGrp="1"/>
          </p:cNvSpPr>
          <p:nvPr>
            <p:ph type="sldNum" sz="quarter" idx="13"/>
          </p:nvPr>
        </p:nvSpPr>
        <p:spPr/>
        <p:txBody>
          <a:bodyPr/>
          <a:lstStyle/>
          <a:p>
            <a:fld id="{972517E6-58C8-49B3-A038-306AA97CE4BF}" type="slidenum">
              <a:rPr lang="en-US" smtClean="0"/>
              <a:pPr/>
              <a:t>‹#›</a:t>
            </a:fld>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497" y="135169"/>
            <a:ext cx="914366" cy="634977"/>
          </a:xfrm>
          <a:prstGeom prst="rect">
            <a:avLst/>
          </a:prstGeom>
        </p:spPr>
      </p:pic>
    </p:spTree>
    <p:extLst>
      <p:ext uri="{BB962C8B-B14F-4D97-AF65-F5344CB8AC3E}">
        <p14:creationId xmlns:p14="http://schemas.microsoft.com/office/powerpoint/2010/main" val="102491434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fidential - Comparison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4721" y="1014984"/>
            <a:ext cx="3883025" cy="3639312"/>
          </a:xfrm>
        </p:spPr>
        <p:txBody>
          <a:bodyPr wrap="square" anchor="t">
            <a:normAutofit/>
          </a:bodyPr>
          <a:lstStyle>
            <a:lvl1pPr>
              <a:defRPr sz="2000" baseline="0">
                <a:solidFill>
                  <a:schemeClr val="tx2"/>
                </a:solidFill>
              </a:defRPr>
            </a:lvl1pPr>
            <a:lvl2pPr>
              <a:defRPr sz="1800" baseline="0"/>
            </a:lvl2pPr>
            <a:lvl3pPr>
              <a:defRPr sz="1400"/>
            </a:lvl3pPr>
            <a:lvl4pPr>
              <a:defRPr sz="1200"/>
            </a:lvl4pPr>
            <a:lvl5pPr>
              <a:defRPr sz="1000" baseline="0"/>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6247" y="1014984"/>
            <a:ext cx="3886200" cy="3639312"/>
          </a:xfrm>
        </p:spPr>
        <p:txBody>
          <a:bodyPr wrap="square">
            <a:normAutofit/>
          </a:bodyPr>
          <a:lstStyle>
            <a:lvl1pPr>
              <a:defRPr baseline="0"/>
            </a:lvl1pPr>
            <a:lvl2pPr>
              <a:defRPr baseline="0"/>
            </a:lvl2pPr>
            <a:lvl3pPr>
              <a:defRPr baseline="0"/>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25941315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fidential - Two Conten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6364" y="1014984"/>
            <a:ext cx="3883025" cy="3639312"/>
          </a:xfrm>
        </p:spPr>
        <p:txBody>
          <a:bodyPr wrap="square" anchor="t">
            <a:normAutofit/>
          </a:bodyPr>
          <a:lstStyle>
            <a:lvl1pPr>
              <a:buClr>
                <a:schemeClr val="bg1"/>
              </a:buClr>
              <a:defRPr sz="2000" baseline="0">
                <a:solidFill>
                  <a:schemeClr val="bg1"/>
                </a:solidFill>
              </a:defRPr>
            </a:lvl1pPr>
            <a:lvl2pPr>
              <a:buClr>
                <a:schemeClr val="bg1"/>
              </a:buClr>
              <a:defRPr sz="1800" baseline="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000" baseline="0">
                <a:solidFill>
                  <a:schemeClr val="bg1"/>
                </a:solidFill>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6247" y="1014984"/>
            <a:ext cx="3886200" cy="3639312"/>
          </a:xfrm>
        </p:spPr>
        <p:txBody>
          <a:bodyPr wrap="square">
            <a:normAutofit/>
          </a:bodyP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307886724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fidential - Content &amp; Cap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600"/>
            <a:ext cx="3127248" cy="369332"/>
          </a:xfrm>
        </p:spPr>
        <p:txBody>
          <a:bodyPr anchor="t" anchorCtr="0">
            <a:spAutoFit/>
          </a:bodyPr>
          <a:lstStyle>
            <a:lvl1pPr defTabSz="182880">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636359"/>
            <a:ext cx="6016752" cy="4014216"/>
          </a:xfrm>
        </p:spPr>
        <p:txBody>
          <a:bodyPr lIns="274320" tIns="45720" rIns="457200" bIns="45720" anchor="t" anchorCtr="0">
            <a:normAutofit/>
          </a:bodyPr>
          <a:lstStyle>
            <a:lvl1pPr>
              <a:defRPr sz="2000" baseline="0">
                <a:solidFill>
                  <a:schemeClr val="tx2"/>
                </a:solidFill>
                <a:latin typeface="+mn-lt"/>
              </a:defRPr>
            </a:lvl1pPr>
            <a:lvl2pPr>
              <a:defRPr baseline="0">
                <a:latin typeface="+mn-lt"/>
              </a:defRPr>
            </a:lvl2pPr>
            <a:lvl3pPr>
              <a:defRPr baseline="0">
                <a:latin typeface="+mn-lt"/>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994407"/>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4" name="Slide Number Placeholder 5"/>
          <p:cNvSpPr>
            <a:spLocks noGrp="1"/>
          </p:cNvSpPr>
          <p:nvPr>
            <p:ph type="sldNum" sz="quarter" idx="16"/>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391435626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fidential - Case Study Only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016752" cy="430887"/>
          </a:xfrm>
        </p:spPr>
        <p:txBody>
          <a:bodyPr lIns="182880" rIns="182880" anchor="b" anchorCtr="0">
            <a:noAutofit/>
          </a:bodyPr>
          <a:lstStyle>
            <a:lvl1pPr>
              <a:defRPr sz="2200" baseline="0"/>
            </a:lvl1pPr>
          </a:lstStyle>
          <a:p>
            <a:r>
              <a:rPr lang="en-US" dirty="0"/>
              <a:t>Click to Edit Title</a:t>
            </a:r>
          </a:p>
        </p:txBody>
      </p:sp>
      <p:sp>
        <p:nvSpPr>
          <p:cNvPr id="21" name="Text Placeholder 2"/>
          <p:cNvSpPr>
            <a:spLocks noGrp="1"/>
          </p:cNvSpPr>
          <p:nvPr>
            <p:ph type="body" sz="quarter" idx="11" hasCustomPrompt="1"/>
          </p:nvPr>
        </p:nvSpPr>
        <p:spPr>
          <a:xfrm>
            <a:off x="0" y="634142"/>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solidFill>
                <a:effectLst/>
                <a:latin typeface="+mj-lt"/>
              </a:defRPr>
            </a:lvl1pPr>
          </a:lstStyle>
          <a:p>
            <a:pPr lvl="0"/>
            <a:r>
              <a:rPr lang="en-US" dirty="0"/>
              <a:t>Click to edit subtitle</a:t>
            </a:r>
          </a:p>
        </p:txBody>
      </p:sp>
      <p:sp>
        <p:nvSpPr>
          <p:cNvPr id="5" name="Content Placeholder 3"/>
          <p:cNvSpPr>
            <a:spLocks noGrp="1"/>
          </p:cNvSpPr>
          <p:nvPr>
            <p:ph sz="quarter" idx="15" hasCustomPrompt="1"/>
          </p:nvPr>
        </p:nvSpPr>
        <p:spPr>
          <a:xfrm>
            <a:off x="0" y="920338"/>
            <a:ext cx="6016752" cy="3730752"/>
          </a:xfrm>
        </p:spPr>
        <p:txBody>
          <a:bodyPr lIns="365760" rIns="274320" bIns="45720" anchor="t" anchorCtr="0">
            <a:normAutofit/>
          </a:bodyPr>
          <a:lstStyle>
            <a:lvl1pPr>
              <a:defRPr sz="2000" baseline="0">
                <a:latin typeface="+mn-lt"/>
              </a:defRPr>
            </a:lvl1pPr>
            <a:lvl2pPr>
              <a:defRPr baseline="0">
                <a:latin typeface="+mn-lt"/>
              </a:defRPr>
            </a:lvl2pPr>
            <a:lvl3pPr>
              <a:defRPr baseline="0">
                <a:latin typeface="+mn-lt"/>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5" name="Text Placeholder 4"/>
          <p:cNvSpPr>
            <a:spLocks noGrp="1"/>
          </p:cNvSpPr>
          <p:nvPr>
            <p:ph type="body" sz="half" idx="13" hasCustomPrompt="1"/>
          </p:nvPr>
        </p:nvSpPr>
        <p:spPr>
          <a:xfrm flipH="1">
            <a:off x="6016752" y="228600"/>
            <a:ext cx="3127248" cy="369332"/>
          </a:xfrm>
        </p:spPr>
        <p:txBody>
          <a:bodyPr lIns="91440" anchor="t" anchorCtr="0">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Heading</a:t>
            </a:r>
          </a:p>
        </p:txBody>
      </p:sp>
      <p:sp>
        <p:nvSpPr>
          <p:cNvPr id="18" name="Text Placeholder 5"/>
          <p:cNvSpPr>
            <a:spLocks noGrp="1"/>
          </p:cNvSpPr>
          <p:nvPr>
            <p:ph type="body" sz="quarter" idx="14" hasCustomPrompt="1"/>
          </p:nvPr>
        </p:nvSpPr>
        <p:spPr>
          <a:xfrm>
            <a:off x="6428232" y="994407"/>
            <a:ext cx="2286000" cy="615553"/>
          </a:xfrm>
        </p:spPr>
        <p:txBody>
          <a:bodyPr wrap="square" anchor="t" anchorCtr="0">
            <a:spAutoFit/>
          </a:bodyPr>
          <a:lstStyle>
            <a:lvl1pPr marL="0" indent="-182880" algn="l">
              <a:buFont typeface="Arial" pitchFamily="34" charset="0"/>
              <a:buNone/>
              <a:defRPr sz="2000" b="0" cap="none" baseline="0">
                <a:solidFill>
                  <a:schemeClr val="bg1"/>
                </a:solidFill>
                <a:latin typeface="+mn-lt"/>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Click to edit caption text</a:t>
            </a:r>
          </a:p>
        </p:txBody>
      </p:sp>
      <p:sp>
        <p:nvSpPr>
          <p:cNvPr id="4" name="Slide Number Placeholder 6"/>
          <p:cNvSpPr>
            <a:spLocks noGrp="1"/>
          </p:cNvSpPr>
          <p:nvPr>
            <p:ph type="sldNum" sz="quarter" idx="17"/>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210105904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fidential - Blank - Whit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972517E6-58C8-49B3-A038-306AA97CE4BF}" type="slidenum">
              <a:rPr lang="en-US" smtClean="0"/>
              <a:pPr/>
              <a:t>‹#›</a:t>
            </a:fld>
            <a:endParaRPr lang="en-US" dirty="0"/>
          </a:p>
        </p:txBody>
      </p:sp>
    </p:spTree>
    <p:extLst>
      <p:ext uri="{BB962C8B-B14F-4D97-AF65-F5344CB8AC3E}">
        <p14:creationId xmlns:p14="http://schemas.microsoft.com/office/powerpoint/2010/main" val="266672728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fidential - 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defRPr baseline="0">
                <a:solidFill>
                  <a:schemeClr val="bg1"/>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i="0" cap="none" baseline="0">
                <a:solidFill>
                  <a:schemeClr val="accent1">
                    <a:lumMod val="40000"/>
                    <a:lumOff val="60000"/>
                  </a:schemeClr>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4984"/>
            <a:ext cx="7891272" cy="3639312"/>
          </a:xfrm>
        </p:spPr>
        <p:txBody>
          <a:bodyPr wrap="square" anchor="t">
            <a:normAutofit/>
          </a:bodyPr>
          <a:lstStyle>
            <a:lvl1pPr>
              <a:defRPr baseline="0">
                <a:solidFill>
                  <a:schemeClr val="bg1"/>
                </a:solidFill>
              </a:defRPr>
            </a:lvl1pPr>
            <a:lvl2pPr>
              <a:defRPr b="0" baseline="0"/>
            </a:lvl2pPr>
            <a:lvl3pPr>
              <a:defRPr baseline="0"/>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4"/>
          <p:cNvSpPr>
            <a:spLocks noGrp="1"/>
          </p:cNvSpPr>
          <p:nvPr>
            <p:ph type="sldNum" sz="quarter" idx="14"/>
          </p:nvPr>
        </p:nvSpPr>
        <p:spPr/>
        <p:txBody>
          <a:bodyPr/>
          <a:lstStyle/>
          <a:p>
            <a:fld id="{972517E6-58C8-49B3-A038-306AA97CE4BF}"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S - Two Conten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bg1"/>
              </a:buClr>
              <a:buSzPct val="80000"/>
              <a:defRPr sz="2000" baseline="0">
                <a:solidFill>
                  <a:schemeClr val="bg1"/>
                </a:solidFill>
                <a:latin typeface="+mn-lt"/>
              </a:defRPr>
            </a:lvl1pPr>
            <a:lvl2pPr>
              <a:buClr>
                <a:schemeClr val="bg1"/>
              </a:buClr>
              <a:buSzPct val="80000"/>
              <a:defRPr sz="1800" baseline="0">
                <a:solidFill>
                  <a:schemeClr val="bg1"/>
                </a:solidFill>
                <a:latin typeface="+mn-lt"/>
              </a:defRPr>
            </a:lvl2pPr>
            <a:lvl3pPr>
              <a:buClr>
                <a:schemeClr val="bg1"/>
              </a:buClr>
              <a:buSzPct val="100000"/>
              <a:defRPr sz="1400" baseline="0">
                <a:solidFill>
                  <a:schemeClr val="bg1"/>
                </a:solidFill>
                <a:latin typeface="+mn-lt"/>
              </a:defRPr>
            </a:lvl3pPr>
            <a:lvl4pPr>
              <a:buClr>
                <a:schemeClr val="bg1"/>
              </a:buClr>
              <a:buSzPct val="100000"/>
              <a:defRPr sz="1200" baseline="0">
                <a:solidFill>
                  <a:schemeClr val="bg1"/>
                </a:solidFill>
                <a:latin typeface="+mj-lt"/>
              </a:defRPr>
            </a:lvl4pPr>
            <a:lvl5pPr marL="914400" indent="-182880">
              <a:buClr>
                <a:schemeClr val="bg1"/>
              </a:buClr>
              <a:buSzPct val="100000"/>
              <a:defRPr sz="1000" baseline="0">
                <a:solidFill>
                  <a:schemeClr val="bg1"/>
                </a:solidFill>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82880" indent="-182880" defTabSz="365760">
              <a:lnSpc>
                <a:spcPct val="85000"/>
              </a:lnSpc>
              <a:spcBef>
                <a:spcPts val="800"/>
              </a:spcBef>
              <a:buClr>
                <a:schemeClr val="bg1"/>
              </a:buClr>
              <a:buFont typeface="Arial" panose="020B0604020202020204" pitchFamily="34" charset="0"/>
              <a:buChar char="•"/>
              <a:defRPr lang="en-US" sz="2000" dirty="0" smtClean="0">
                <a:solidFill>
                  <a:schemeClr val="bg1"/>
                </a:solidFill>
                <a:latin typeface="+mn-lt"/>
              </a:defRPr>
            </a:lvl2pPr>
            <a:lvl3pPr marL="365760" indent="-182880" defTabSz="365760">
              <a:lnSpc>
                <a:spcPct val="85000"/>
              </a:lnSpc>
              <a:spcBef>
                <a:spcPts val="800"/>
              </a:spcBef>
              <a:buClr>
                <a:schemeClr val="bg1"/>
              </a:buClr>
              <a:buSzPct val="80000"/>
              <a:buFont typeface="Arial" panose="020B0604020202020204" pitchFamily="34" charset="0"/>
              <a:buChar char="•"/>
              <a:defRPr lang="en-US" sz="1800" dirty="0" smtClean="0">
                <a:solidFill>
                  <a:schemeClr val="bg1"/>
                </a:solidFill>
                <a:latin typeface="+mn-lt"/>
              </a:defRPr>
            </a:lvl3pPr>
            <a:lvl4pPr marL="548640" defTabSz="365760">
              <a:lnSpc>
                <a:spcPct val="85000"/>
              </a:lnSpc>
              <a:spcBef>
                <a:spcPts val="800"/>
              </a:spcBef>
              <a:buClr>
                <a:schemeClr val="bg1"/>
              </a:buClr>
              <a:defRPr lang="en-US" sz="1400" dirty="0" smtClean="0">
                <a:solidFill>
                  <a:schemeClr val="bg1"/>
                </a:solidFill>
                <a:latin typeface="+mn-lt"/>
              </a:defRPr>
            </a:lvl4pPr>
            <a:lvl5pPr marL="731520" indent="-182880" defTabSz="365760">
              <a:buClr>
                <a:schemeClr val="bg1"/>
              </a:buClr>
              <a:defRPr lang="en-US" sz="1200" dirty="0">
                <a:solidFill>
                  <a:schemeClr val="bg1"/>
                </a:solidFill>
                <a:latin typeface="+mj-lt"/>
              </a:defRPr>
            </a:lvl5pPr>
            <a:lvl6pPr marL="914400" indent="-182880" defTabSz="365760">
              <a:buClr>
                <a:schemeClr val="bg1"/>
              </a:buClr>
              <a:buSzPct val="100000"/>
              <a:buFont typeface="Calibri" panose="020F0502020204030204" pitchFamily="34" charset="0"/>
              <a:buChar char="-"/>
              <a:defRPr>
                <a:solidFill>
                  <a:schemeClr val="bg1"/>
                </a:solidFill>
                <a:latin typeface="+mj-lt"/>
              </a:defRPr>
            </a:lvl6pPr>
          </a:lstStyle>
          <a:p>
            <a:pPr lvl="1"/>
            <a:r>
              <a:rPr lang="en-US" dirty="0"/>
              <a:t>Click to add text or click an icon to add other content types.</a:t>
            </a:r>
          </a:p>
          <a:p>
            <a:pPr lvl="2"/>
            <a:r>
              <a:rPr lang="en-US" dirty="0"/>
              <a:t>Second level</a:t>
            </a:r>
          </a:p>
          <a:p>
            <a:pPr lvl="3"/>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8475987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fidential - Title &amp; Subtitle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a:t>Click to Edit Title</a:t>
            </a:r>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p:txBody>
          <a:bodyPr/>
          <a:lstStyle/>
          <a:p>
            <a:fld id="{972517E6-58C8-49B3-A038-306AA97CE4BF}" type="slidenum">
              <a:rPr lang="en-US" smtClean="0"/>
              <a:pPr/>
              <a:t>‹#›</a:t>
            </a:fld>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fidential - Title Only - Blu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lgn="ctr">
              <a:defRPr sz="2800" baseline="0"/>
            </a:lvl1pPr>
          </a:lstStyle>
          <a:p>
            <a:r>
              <a:rPr lang="en-US" dirty="0"/>
              <a:t>Click to Edit Title</a:t>
            </a:r>
          </a:p>
        </p:txBody>
      </p:sp>
      <p:sp>
        <p:nvSpPr>
          <p:cNvPr id="4" name="Slide Number Placeholder 2"/>
          <p:cNvSpPr>
            <a:spLocks noGrp="1"/>
          </p:cNvSpPr>
          <p:nvPr>
            <p:ph type="sldNum" sz="quarter" idx="11"/>
          </p:nvPr>
        </p:nvSpPr>
        <p:spPr/>
        <p:txBody>
          <a:bodyPr/>
          <a:lstStyle/>
          <a:p>
            <a:fld id="{972517E6-58C8-49B3-A038-306AA97CE4BF}" type="slidenum">
              <a:rPr lang="en-US" smtClean="0"/>
              <a:pPr/>
              <a:t>‹#›</a:t>
            </a:fld>
            <a:endParaRPr lang="en-US" dirty="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ya Confidential - Title &amp; 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bg1"/>
                </a:solidFill>
              </a:defRPr>
            </a:lvl1pPr>
          </a:lstStyle>
          <a:p>
            <a:r>
              <a:rPr lang="en-US" dirty="0"/>
              <a:t>Click to Edit Title</a:t>
            </a:r>
          </a:p>
        </p:txBody>
      </p:sp>
      <p:sp>
        <p:nvSpPr>
          <p:cNvPr id="4" name="Content Placeholder 2"/>
          <p:cNvSpPr>
            <a:spLocks noGrp="1"/>
          </p:cNvSpPr>
          <p:nvPr>
            <p:ph sz="quarter" idx="11" hasCustomPrompt="1"/>
          </p:nvPr>
        </p:nvSpPr>
        <p:spPr>
          <a:xfrm>
            <a:off x="626364" y="1014984"/>
            <a:ext cx="7891272" cy="3639312"/>
          </a:xfrm>
        </p:spPr>
        <p:txBody>
          <a:bodyPr wrap="square" anchor="t" anchorCtr="0">
            <a:normAutofit/>
          </a:bodyPr>
          <a:lstStyle>
            <a:lvl1pPr>
              <a:buClr>
                <a:srgbClr val="6BBAB6"/>
              </a:buClr>
              <a:defRPr baseline="0">
                <a:solidFill>
                  <a:schemeClr val="bg1"/>
                </a:solidFill>
              </a:defRPr>
            </a:lvl1pPr>
            <a:lvl2pPr>
              <a:buClr>
                <a:srgbClr val="6BBAB6"/>
              </a:buClr>
              <a:defRPr baseline="0">
                <a:solidFill>
                  <a:schemeClr val="bg1"/>
                </a:solidFill>
              </a:defRPr>
            </a:lvl2pPr>
            <a:lvl3pPr>
              <a:buClr>
                <a:srgbClr val="6BBAB6"/>
              </a:buClr>
              <a:defRPr baseline="0">
                <a:solidFill>
                  <a:schemeClr val="bg1"/>
                </a:solidFill>
              </a:defRPr>
            </a:lvl3pPr>
            <a:lvl4pPr>
              <a:buClr>
                <a:srgbClr val="6BBAB6"/>
              </a:buClr>
              <a:defRPr baseline="0"/>
            </a:lvl4pPr>
            <a:lvl5pPr>
              <a:buClr>
                <a:srgbClr val="6BBAB6"/>
              </a:buCl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5" name="Slide Number Placeholder 3"/>
          <p:cNvSpPr>
            <a:spLocks noGrp="1"/>
          </p:cNvSpPr>
          <p:nvPr>
            <p:ph type="sldNum" sz="quarter" idx="13"/>
          </p:nvPr>
        </p:nvSpPr>
        <p:spPr/>
        <p:txBody>
          <a:bodyPr/>
          <a:lstStyle/>
          <a:p>
            <a:fld id="{972517E6-58C8-49B3-A038-306AA97CE4BF}" type="slidenum">
              <a:rPr lang="en-US" smtClean="0"/>
              <a:pPr/>
              <a:t>‹#›</a:t>
            </a:fld>
            <a:endParaRPr lang="en-US" dirty="0"/>
          </a:p>
        </p:txBody>
      </p:sp>
      <p:grpSp>
        <p:nvGrpSpPr>
          <p:cNvPr id="3" name="Group 2"/>
          <p:cNvGrpSpPr/>
          <p:nvPr userDrawn="1"/>
        </p:nvGrpSpPr>
        <p:grpSpPr>
          <a:xfrm>
            <a:off x="278497" y="137381"/>
            <a:ext cx="914400" cy="636169"/>
            <a:chOff x="278497" y="137381"/>
            <a:chExt cx="914400" cy="636169"/>
          </a:xfrm>
        </p:grpSpPr>
        <p:grpSp>
          <p:nvGrpSpPr>
            <p:cNvPr id="7" name="Group 6"/>
            <p:cNvGrpSpPr/>
            <p:nvPr userDrawn="1"/>
          </p:nvGrpSpPr>
          <p:grpSpPr>
            <a:xfrm>
              <a:off x="278497" y="535420"/>
              <a:ext cx="914400" cy="238130"/>
              <a:chOff x="278497" y="535420"/>
              <a:chExt cx="914400" cy="238130"/>
            </a:xfrm>
          </p:grpSpPr>
          <p:sp>
            <p:nvSpPr>
              <p:cNvPr id="8" name="Freeform 19"/>
              <p:cNvSpPr>
                <a:spLocks/>
              </p:cNvSpPr>
              <p:nvPr userDrawn="1"/>
            </p:nvSpPr>
            <p:spPr bwMode="auto">
              <a:xfrm>
                <a:off x="278497" y="535420"/>
                <a:ext cx="105946" cy="183672"/>
              </a:xfrm>
              <a:custGeom>
                <a:avLst/>
                <a:gdLst>
                  <a:gd name="T0" fmla="*/ 269 w 428"/>
                  <a:gd name="T1" fmla="*/ 2 h 741"/>
                  <a:gd name="T2" fmla="*/ 337 w 428"/>
                  <a:gd name="T3" fmla="*/ 21 h 741"/>
                  <a:gd name="T4" fmla="*/ 393 w 428"/>
                  <a:gd name="T5" fmla="*/ 57 h 741"/>
                  <a:gd name="T6" fmla="*/ 387 w 428"/>
                  <a:gd name="T7" fmla="*/ 105 h 741"/>
                  <a:gd name="T8" fmla="*/ 346 w 428"/>
                  <a:gd name="T9" fmla="*/ 66 h 741"/>
                  <a:gd name="T10" fmla="*/ 292 w 428"/>
                  <a:gd name="T11" fmla="*/ 42 h 741"/>
                  <a:gd name="T12" fmla="*/ 229 w 428"/>
                  <a:gd name="T13" fmla="*/ 33 h 741"/>
                  <a:gd name="T14" fmla="*/ 176 w 428"/>
                  <a:gd name="T15" fmla="*/ 38 h 741"/>
                  <a:gd name="T16" fmla="*/ 128 w 428"/>
                  <a:gd name="T17" fmla="*/ 57 h 741"/>
                  <a:gd name="T18" fmla="*/ 87 w 428"/>
                  <a:gd name="T19" fmla="*/ 88 h 741"/>
                  <a:gd name="T20" fmla="*/ 58 w 428"/>
                  <a:gd name="T21" fmla="*/ 131 h 741"/>
                  <a:gd name="T22" fmla="*/ 48 w 428"/>
                  <a:gd name="T23" fmla="*/ 186 h 741"/>
                  <a:gd name="T24" fmla="*/ 57 w 428"/>
                  <a:gd name="T25" fmla="*/ 238 h 741"/>
                  <a:gd name="T26" fmla="*/ 82 w 428"/>
                  <a:gd name="T27" fmla="*/ 278 h 741"/>
                  <a:gd name="T28" fmla="*/ 118 w 428"/>
                  <a:gd name="T29" fmla="*/ 307 h 741"/>
                  <a:gd name="T30" fmla="*/ 163 w 428"/>
                  <a:gd name="T31" fmla="*/ 330 h 741"/>
                  <a:gd name="T32" fmla="*/ 212 w 428"/>
                  <a:gd name="T33" fmla="*/ 349 h 741"/>
                  <a:gd name="T34" fmla="*/ 264 w 428"/>
                  <a:gd name="T35" fmla="*/ 368 h 741"/>
                  <a:gd name="T36" fmla="*/ 315 w 428"/>
                  <a:gd name="T37" fmla="*/ 389 h 741"/>
                  <a:gd name="T38" fmla="*/ 358 w 428"/>
                  <a:gd name="T39" fmla="*/ 413 h 741"/>
                  <a:gd name="T40" fmla="*/ 396 w 428"/>
                  <a:gd name="T41" fmla="*/ 446 h 741"/>
                  <a:gd name="T42" fmla="*/ 419 w 428"/>
                  <a:gd name="T43" fmla="*/ 491 h 741"/>
                  <a:gd name="T44" fmla="*/ 428 w 428"/>
                  <a:gd name="T45" fmla="*/ 549 h 741"/>
                  <a:gd name="T46" fmla="*/ 418 w 428"/>
                  <a:gd name="T47" fmla="*/ 612 h 741"/>
                  <a:gd name="T48" fmla="*/ 391 w 428"/>
                  <a:gd name="T49" fmla="*/ 662 h 741"/>
                  <a:gd name="T50" fmla="*/ 351 w 428"/>
                  <a:gd name="T51" fmla="*/ 701 h 741"/>
                  <a:gd name="T52" fmla="*/ 299 w 428"/>
                  <a:gd name="T53" fmla="*/ 727 h 741"/>
                  <a:gd name="T54" fmla="*/ 240 w 428"/>
                  <a:gd name="T55" fmla="*/ 740 h 741"/>
                  <a:gd name="T56" fmla="*/ 169 w 428"/>
                  <a:gd name="T57" fmla="*/ 739 h 741"/>
                  <a:gd name="T58" fmla="*/ 91 w 428"/>
                  <a:gd name="T59" fmla="*/ 719 h 741"/>
                  <a:gd name="T60" fmla="*/ 27 w 428"/>
                  <a:gd name="T61" fmla="*/ 678 h 741"/>
                  <a:gd name="T62" fmla="*/ 25 w 428"/>
                  <a:gd name="T63" fmla="*/ 626 h 741"/>
                  <a:gd name="T64" fmla="*/ 80 w 428"/>
                  <a:gd name="T65" fmla="*/ 670 h 741"/>
                  <a:gd name="T66" fmla="*/ 142 w 428"/>
                  <a:gd name="T67" fmla="*/ 698 h 741"/>
                  <a:gd name="T68" fmla="*/ 210 w 428"/>
                  <a:gd name="T69" fmla="*/ 707 h 741"/>
                  <a:gd name="T70" fmla="*/ 265 w 428"/>
                  <a:gd name="T71" fmla="*/ 701 h 741"/>
                  <a:gd name="T72" fmla="*/ 313 w 428"/>
                  <a:gd name="T73" fmla="*/ 681 h 741"/>
                  <a:gd name="T74" fmla="*/ 354 w 428"/>
                  <a:gd name="T75" fmla="*/ 650 h 741"/>
                  <a:gd name="T76" fmla="*/ 381 w 428"/>
                  <a:gd name="T77" fmla="*/ 606 h 741"/>
                  <a:gd name="T78" fmla="*/ 391 w 428"/>
                  <a:gd name="T79" fmla="*/ 551 h 741"/>
                  <a:gd name="T80" fmla="*/ 382 w 428"/>
                  <a:gd name="T81" fmla="*/ 499 h 741"/>
                  <a:gd name="T82" fmla="*/ 357 w 428"/>
                  <a:gd name="T83" fmla="*/ 460 h 741"/>
                  <a:gd name="T84" fmla="*/ 321 w 428"/>
                  <a:gd name="T85" fmla="*/ 430 h 741"/>
                  <a:gd name="T86" fmla="*/ 276 w 428"/>
                  <a:gd name="T87" fmla="*/ 408 h 741"/>
                  <a:gd name="T88" fmla="*/ 227 w 428"/>
                  <a:gd name="T89" fmla="*/ 389 h 741"/>
                  <a:gd name="T90" fmla="*/ 175 w 428"/>
                  <a:gd name="T91" fmla="*/ 371 h 741"/>
                  <a:gd name="T92" fmla="*/ 126 w 428"/>
                  <a:gd name="T93" fmla="*/ 349 h 741"/>
                  <a:gd name="T94" fmla="*/ 81 w 428"/>
                  <a:gd name="T95" fmla="*/ 324 h 741"/>
                  <a:gd name="T96" fmla="*/ 45 w 428"/>
                  <a:gd name="T97" fmla="*/ 291 h 741"/>
                  <a:gd name="T98" fmla="*/ 20 w 428"/>
                  <a:gd name="T99" fmla="*/ 245 h 741"/>
                  <a:gd name="T100" fmla="*/ 12 w 428"/>
                  <a:gd name="T101" fmla="*/ 187 h 741"/>
                  <a:gd name="T102" fmla="*/ 21 w 428"/>
                  <a:gd name="T103" fmla="*/ 125 h 741"/>
                  <a:gd name="T104" fmla="*/ 49 w 428"/>
                  <a:gd name="T105" fmla="*/ 76 h 741"/>
                  <a:gd name="T106" fmla="*/ 90 w 428"/>
                  <a:gd name="T107" fmla="*/ 39 h 741"/>
                  <a:gd name="T108" fmla="*/ 142 w 428"/>
                  <a:gd name="T109" fmla="*/ 14 h 741"/>
                  <a:gd name="T110" fmla="*/ 200 w 428"/>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741">
                    <a:moveTo>
                      <a:pt x="230" y="0"/>
                    </a:moveTo>
                    <a:lnTo>
                      <a:pt x="269" y="2"/>
                    </a:lnTo>
                    <a:lnTo>
                      <a:pt x="305" y="10"/>
                    </a:lnTo>
                    <a:lnTo>
                      <a:pt x="337" y="21"/>
                    </a:lnTo>
                    <a:lnTo>
                      <a:pt x="366" y="37"/>
                    </a:lnTo>
                    <a:lnTo>
                      <a:pt x="393" y="57"/>
                    </a:lnTo>
                    <a:lnTo>
                      <a:pt x="415" y="80"/>
                    </a:lnTo>
                    <a:lnTo>
                      <a:pt x="387" y="105"/>
                    </a:lnTo>
                    <a:lnTo>
                      <a:pt x="367" y="83"/>
                    </a:lnTo>
                    <a:lnTo>
                      <a:pt x="346" y="66"/>
                    </a:lnTo>
                    <a:lnTo>
                      <a:pt x="320" y="52"/>
                    </a:lnTo>
                    <a:lnTo>
                      <a:pt x="292" y="42"/>
                    </a:lnTo>
                    <a:lnTo>
                      <a:pt x="262" y="35"/>
                    </a:lnTo>
                    <a:lnTo>
                      <a:pt x="229" y="33"/>
                    </a:lnTo>
                    <a:lnTo>
                      <a:pt x="202" y="34"/>
                    </a:lnTo>
                    <a:lnTo>
                      <a:pt x="176" y="38"/>
                    </a:lnTo>
                    <a:lnTo>
                      <a:pt x="152" y="46"/>
                    </a:lnTo>
                    <a:lnTo>
                      <a:pt x="128" y="57"/>
                    </a:lnTo>
                    <a:lnTo>
                      <a:pt x="106" y="71"/>
                    </a:lnTo>
                    <a:lnTo>
                      <a:pt x="87" y="88"/>
                    </a:lnTo>
                    <a:lnTo>
                      <a:pt x="71" y="107"/>
                    </a:lnTo>
                    <a:lnTo>
                      <a:pt x="58" y="131"/>
                    </a:lnTo>
                    <a:lnTo>
                      <a:pt x="52" y="156"/>
                    </a:lnTo>
                    <a:lnTo>
                      <a:pt x="48" y="186"/>
                    </a:lnTo>
                    <a:lnTo>
                      <a:pt x="51" y="214"/>
                    </a:lnTo>
                    <a:lnTo>
                      <a:pt x="57" y="238"/>
                    </a:lnTo>
                    <a:lnTo>
                      <a:pt x="67" y="259"/>
                    </a:lnTo>
                    <a:lnTo>
                      <a:pt x="82" y="278"/>
                    </a:lnTo>
                    <a:lnTo>
                      <a:pt x="99" y="294"/>
                    </a:lnTo>
                    <a:lnTo>
                      <a:pt x="118" y="307"/>
                    </a:lnTo>
                    <a:lnTo>
                      <a:pt x="139" y="320"/>
                    </a:lnTo>
                    <a:lnTo>
                      <a:pt x="163" y="330"/>
                    </a:lnTo>
                    <a:lnTo>
                      <a:pt x="188" y="340"/>
                    </a:lnTo>
                    <a:lnTo>
                      <a:pt x="212" y="349"/>
                    </a:lnTo>
                    <a:lnTo>
                      <a:pt x="238" y="358"/>
                    </a:lnTo>
                    <a:lnTo>
                      <a:pt x="264" y="368"/>
                    </a:lnTo>
                    <a:lnTo>
                      <a:pt x="290" y="377"/>
                    </a:lnTo>
                    <a:lnTo>
                      <a:pt x="315" y="389"/>
                    </a:lnTo>
                    <a:lnTo>
                      <a:pt x="337" y="400"/>
                    </a:lnTo>
                    <a:lnTo>
                      <a:pt x="358" y="413"/>
                    </a:lnTo>
                    <a:lnTo>
                      <a:pt x="379" y="429"/>
                    </a:lnTo>
                    <a:lnTo>
                      <a:pt x="396" y="446"/>
                    </a:lnTo>
                    <a:lnTo>
                      <a:pt x="409" y="467"/>
                    </a:lnTo>
                    <a:lnTo>
                      <a:pt x="419" y="491"/>
                    </a:lnTo>
                    <a:lnTo>
                      <a:pt x="426" y="518"/>
                    </a:lnTo>
                    <a:lnTo>
                      <a:pt x="428" y="549"/>
                    </a:lnTo>
                    <a:lnTo>
                      <a:pt x="426" y="581"/>
                    </a:lnTo>
                    <a:lnTo>
                      <a:pt x="418" y="612"/>
                    </a:lnTo>
                    <a:lnTo>
                      <a:pt x="407" y="639"/>
                    </a:lnTo>
                    <a:lnTo>
                      <a:pt x="391" y="662"/>
                    </a:lnTo>
                    <a:lnTo>
                      <a:pt x="373" y="684"/>
                    </a:lnTo>
                    <a:lnTo>
                      <a:pt x="351" y="701"/>
                    </a:lnTo>
                    <a:lnTo>
                      <a:pt x="326" y="715"/>
                    </a:lnTo>
                    <a:lnTo>
                      <a:pt x="299" y="727"/>
                    </a:lnTo>
                    <a:lnTo>
                      <a:pt x="271" y="734"/>
                    </a:lnTo>
                    <a:lnTo>
                      <a:pt x="240" y="740"/>
                    </a:lnTo>
                    <a:lnTo>
                      <a:pt x="210" y="741"/>
                    </a:lnTo>
                    <a:lnTo>
                      <a:pt x="169" y="739"/>
                    </a:lnTo>
                    <a:lnTo>
                      <a:pt x="128" y="731"/>
                    </a:lnTo>
                    <a:lnTo>
                      <a:pt x="91" y="719"/>
                    </a:lnTo>
                    <a:lnTo>
                      <a:pt x="57" y="701"/>
                    </a:lnTo>
                    <a:lnTo>
                      <a:pt x="27" y="678"/>
                    </a:lnTo>
                    <a:lnTo>
                      <a:pt x="0" y="651"/>
                    </a:lnTo>
                    <a:lnTo>
                      <a:pt x="25" y="626"/>
                    </a:lnTo>
                    <a:lnTo>
                      <a:pt x="51" y="650"/>
                    </a:lnTo>
                    <a:lnTo>
                      <a:pt x="80" y="670"/>
                    </a:lnTo>
                    <a:lnTo>
                      <a:pt x="109" y="687"/>
                    </a:lnTo>
                    <a:lnTo>
                      <a:pt x="142" y="698"/>
                    </a:lnTo>
                    <a:lnTo>
                      <a:pt x="175" y="705"/>
                    </a:lnTo>
                    <a:lnTo>
                      <a:pt x="210" y="707"/>
                    </a:lnTo>
                    <a:lnTo>
                      <a:pt x="238" y="706"/>
                    </a:lnTo>
                    <a:lnTo>
                      <a:pt x="265" y="701"/>
                    </a:lnTo>
                    <a:lnTo>
                      <a:pt x="290" y="693"/>
                    </a:lnTo>
                    <a:lnTo>
                      <a:pt x="313" y="681"/>
                    </a:lnTo>
                    <a:lnTo>
                      <a:pt x="335" y="667"/>
                    </a:lnTo>
                    <a:lnTo>
                      <a:pt x="354" y="650"/>
                    </a:lnTo>
                    <a:lnTo>
                      <a:pt x="370" y="630"/>
                    </a:lnTo>
                    <a:lnTo>
                      <a:pt x="381" y="606"/>
                    </a:lnTo>
                    <a:lnTo>
                      <a:pt x="388" y="580"/>
                    </a:lnTo>
                    <a:lnTo>
                      <a:pt x="391" y="551"/>
                    </a:lnTo>
                    <a:lnTo>
                      <a:pt x="389" y="523"/>
                    </a:lnTo>
                    <a:lnTo>
                      <a:pt x="382" y="499"/>
                    </a:lnTo>
                    <a:lnTo>
                      <a:pt x="372" y="478"/>
                    </a:lnTo>
                    <a:lnTo>
                      <a:pt x="357" y="460"/>
                    </a:lnTo>
                    <a:lnTo>
                      <a:pt x="340" y="444"/>
                    </a:lnTo>
                    <a:lnTo>
                      <a:pt x="321" y="430"/>
                    </a:lnTo>
                    <a:lnTo>
                      <a:pt x="300" y="419"/>
                    </a:lnTo>
                    <a:lnTo>
                      <a:pt x="276" y="408"/>
                    </a:lnTo>
                    <a:lnTo>
                      <a:pt x="253" y="398"/>
                    </a:lnTo>
                    <a:lnTo>
                      <a:pt x="227" y="389"/>
                    </a:lnTo>
                    <a:lnTo>
                      <a:pt x="201" y="380"/>
                    </a:lnTo>
                    <a:lnTo>
                      <a:pt x="175" y="371"/>
                    </a:lnTo>
                    <a:lnTo>
                      <a:pt x="151" y="360"/>
                    </a:lnTo>
                    <a:lnTo>
                      <a:pt x="126" y="349"/>
                    </a:lnTo>
                    <a:lnTo>
                      <a:pt x="102" y="338"/>
                    </a:lnTo>
                    <a:lnTo>
                      <a:pt x="81" y="324"/>
                    </a:lnTo>
                    <a:lnTo>
                      <a:pt x="62" y="309"/>
                    </a:lnTo>
                    <a:lnTo>
                      <a:pt x="45" y="291"/>
                    </a:lnTo>
                    <a:lnTo>
                      <a:pt x="31" y="269"/>
                    </a:lnTo>
                    <a:lnTo>
                      <a:pt x="20" y="245"/>
                    </a:lnTo>
                    <a:lnTo>
                      <a:pt x="15" y="218"/>
                    </a:lnTo>
                    <a:lnTo>
                      <a:pt x="12" y="187"/>
                    </a:lnTo>
                    <a:lnTo>
                      <a:pt x="15" y="154"/>
                    </a:lnTo>
                    <a:lnTo>
                      <a:pt x="21" y="125"/>
                    </a:lnTo>
                    <a:lnTo>
                      <a:pt x="34" y="99"/>
                    </a:lnTo>
                    <a:lnTo>
                      <a:pt x="49" y="76"/>
                    </a:lnTo>
                    <a:lnTo>
                      <a:pt x="69" y="56"/>
                    </a:lnTo>
                    <a:lnTo>
                      <a:pt x="90" y="39"/>
                    </a:lnTo>
                    <a:lnTo>
                      <a:pt x="115" y="25"/>
                    </a:lnTo>
                    <a:lnTo>
                      <a:pt x="142" y="14"/>
                    </a:lnTo>
                    <a:lnTo>
                      <a:pt x="170" y="7"/>
                    </a:lnTo>
                    <a:lnTo>
                      <a:pt x="200" y="1"/>
                    </a:lnTo>
                    <a:lnTo>
                      <a:pt x="23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Freeform 20"/>
              <p:cNvSpPr>
                <a:spLocks noEditPoints="1"/>
              </p:cNvSpPr>
              <p:nvPr userDrawn="1"/>
            </p:nvSpPr>
            <p:spPr bwMode="auto">
              <a:xfrm>
                <a:off x="400780" y="540371"/>
                <a:ext cx="157928" cy="173771"/>
              </a:xfrm>
              <a:custGeom>
                <a:avLst/>
                <a:gdLst>
                  <a:gd name="T0" fmla="*/ 323 w 640"/>
                  <a:gd name="T1" fmla="*/ 34 h 703"/>
                  <a:gd name="T2" fmla="*/ 137 w 640"/>
                  <a:gd name="T3" fmla="*/ 474 h 703"/>
                  <a:gd name="T4" fmla="*/ 505 w 640"/>
                  <a:gd name="T5" fmla="*/ 474 h 703"/>
                  <a:gd name="T6" fmla="*/ 323 w 640"/>
                  <a:gd name="T7" fmla="*/ 34 h 703"/>
                  <a:gd name="T8" fmla="*/ 304 w 640"/>
                  <a:gd name="T9" fmla="*/ 0 h 703"/>
                  <a:gd name="T10" fmla="*/ 344 w 640"/>
                  <a:gd name="T11" fmla="*/ 0 h 703"/>
                  <a:gd name="T12" fmla="*/ 640 w 640"/>
                  <a:gd name="T13" fmla="*/ 703 h 703"/>
                  <a:gd name="T14" fmla="*/ 599 w 640"/>
                  <a:gd name="T15" fmla="*/ 703 h 703"/>
                  <a:gd name="T16" fmla="*/ 518 w 640"/>
                  <a:gd name="T17" fmla="*/ 507 h 703"/>
                  <a:gd name="T18" fmla="*/ 124 w 640"/>
                  <a:gd name="T19" fmla="*/ 507 h 703"/>
                  <a:gd name="T20" fmla="*/ 41 w 640"/>
                  <a:gd name="T21" fmla="*/ 703 h 703"/>
                  <a:gd name="T22" fmla="*/ 0 w 640"/>
                  <a:gd name="T23" fmla="*/ 703 h 703"/>
                  <a:gd name="T24" fmla="*/ 304 w 640"/>
                  <a:gd name="T25"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3">
                    <a:moveTo>
                      <a:pt x="323" y="34"/>
                    </a:moveTo>
                    <a:lnTo>
                      <a:pt x="137" y="474"/>
                    </a:lnTo>
                    <a:lnTo>
                      <a:pt x="505" y="474"/>
                    </a:lnTo>
                    <a:lnTo>
                      <a:pt x="323" y="34"/>
                    </a:lnTo>
                    <a:close/>
                    <a:moveTo>
                      <a:pt x="304" y="0"/>
                    </a:moveTo>
                    <a:lnTo>
                      <a:pt x="344" y="0"/>
                    </a:lnTo>
                    <a:lnTo>
                      <a:pt x="640" y="703"/>
                    </a:lnTo>
                    <a:lnTo>
                      <a:pt x="599" y="703"/>
                    </a:lnTo>
                    <a:lnTo>
                      <a:pt x="518" y="507"/>
                    </a:lnTo>
                    <a:lnTo>
                      <a:pt x="124" y="507"/>
                    </a:lnTo>
                    <a:lnTo>
                      <a:pt x="41" y="703"/>
                    </a:lnTo>
                    <a:lnTo>
                      <a:pt x="0" y="703"/>
                    </a:lnTo>
                    <a:lnTo>
                      <a:pt x="3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1"/>
              <p:cNvSpPr>
                <a:spLocks/>
              </p:cNvSpPr>
              <p:nvPr userDrawn="1"/>
            </p:nvSpPr>
            <p:spPr bwMode="auto">
              <a:xfrm>
                <a:off x="574056" y="535420"/>
                <a:ext cx="105946" cy="183672"/>
              </a:xfrm>
              <a:custGeom>
                <a:avLst/>
                <a:gdLst>
                  <a:gd name="T0" fmla="*/ 269 w 429"/>
                  <a:gd name="T1" fmla="*/ 2 h 741"/>
                  <a:gd name="T2" fmla="*/ 338 w 429"/>
                  <a:gd name="T3" fmla="*/ 21 h 741"/>
                  <a:gd name="T4" fmla="*/ 394 w 429"/>
                  <a:gd name="T5" fmla="*/ 57 h 741"/>
                  <a:gd name="T6" fmla="*/ 387 w 429"/>
                  <a:gd name="T7" fmla="*/ 105 h 741"/>
                  <a:gd name="T8" fmla="*/ 347 w 429"/>
                  <a:gd name="T9" fmla="*/ 66 h 741"/>
                  <a:gd name="T10" fmla="*/ 293 w 429"/>
                  <a:gd name="T11" fmla="*/ 42 h 741"/>
                  <a:gd name="T12" fmla="*/ 230 w 429"/>
                  <a:gd name="T13" fmla="*/ 33 h 741"/>
                  <a:gd name="T14" fmla="*/ 177 w 429"/>
                  <a:gd name="T15" fmla="*/ 38 h 741"/>
                  <a:gd name="T16" fmla="*/ 129 w 429"/>
                  <a:gd name="T17" fmla="*/ 57 h 741"/>
                  <a:gd name="T18" fmla="*/ 87 w 429"/>
                  <a:gd name="T19" fmla="*/ 88 h 741"/>
                  <a:gd name="T20" fmla="*/ 60 w 429"/>
                  <a:gd name="T21" fmla="*/ 131 h 741"/>
                  <a:gd name="T22" fmla="*/ 49 w 429"/>
                  <a:gd name="T23" fmla="*/ 186 h 741"/>
                  <a:gd name="T24" fmla="*/ 58 w 429"/>
                  <a:gd name="T25" fmla="*/ 238 h 741"/>
                  <a:gd name="T26" fmla="*/ 82 w 429"/>
                  <a:gd name="T27" fmla="*/ 278 h 741"/>
                  <a:gd name="T28" fmla="*/ 118 w 429"/>
                  <a:gd name="T29" fmla="*/ 307 h 741"/>
                  <a:gd name="T30" fmla="*/ 163 w 429"/>
                  <a:gd name="T31" fmla="*/ 330 h 741"/>
                  <a:gd name="T32" fmla="*/ 213 w 429"/>
                  <a:gd name="T33" fmla="*/ 349 h 741"/>
                  <a:gd name="T34" fmla="*/ 264 w 429"/>
                  <a:gd name="T35" fmla="*/ 368 h 741"/>
                  <a:gd name="T36" fmla="*/ 315 w 429"/>
                  <a:gd name="T37" fmla="*/ 389 h 741"/>
                  <a:gd name="T38" fmla="*/ 359 w 429"/>
                  <a:gd name="T39" fmla="*/ 413 h 741"/>
                  <a:gd name="T40" fmla="*/ 396 w 429"/>
                  <a:gd name="T41" fmla="*/ 446 h 741"/>
                  <a:gd name="T42" fmla="*/ 420 w 429"/>
                  <a:gd name="T43" fmla="*/ 491 h 741"/>
                  <a:gd name="T44" fmla="*/ 429 w 429"/>
                  <a:gd name="T45" fmla="*/ 549 h 741"/>
                  <a:gd name="T46" fmla="*/ 418 w 429"/>
                  <a:gd name="T47" fmla="*/ 612 h 741"/>
                  <a:gd name="T48" fmla="*/ 391 w 429"/>
                  <a:gd name="T49" fmla="*/ 662 h 741"/>
                  <a:gd name="T50" fmla="*/ 351 w 429"/>
                  <a:gd name="T51" fmla="*/ 701 h 741"/>
                  <a:gd name="T52" fmla="*/ 299 w 429"/>
                  <a:gd name="T53" fmla="*/ 727 h 741"/>
                  <a:gd name="T54" fmla="*/ 241 w 429"/>
                  <a:gd name="T55" fmla="*/ 740 h 741"/>
                  <a:gd name="T56" fmla="*/ 169 w 429"/>
                  <a:gd name="T57" fmla="*/ 739 h 741"/>
                  <a:gd name="T58" fmla="*/ 91 w 429"/>
                  <a:gd name="T59" fmla="*/ 719 h 741"/>
                  <a:gd name="T60" fmla="*/ 27 w 429"/>
                  <a:gd name="T61" fmla="*/ 678 h 741"/>
                  <a:gd name="T62" fmla="*/ 25 w 429"/>
                  <a:gd name="T63" fmla="*/ 626 h 741"/>
                  <a:gd name="T64" fmla="*/ 80 w 429"/>
                  <a:gd name="T65" fmla="*/ 670 h 741"/>
                  <a:gd name="T66" fmla="*/ 142 w 429"/>
                  <a:gd name="T67" fmla="*/ 698 h 741"/>
                  <a:gd name="T68" fmla="*/ 211 w 429"/>
                  <a:gd name="T69" fmla="*/ 707 h 741"/>
                  <a:gd name="T70" fmla="*/ 266 w 429"/>
                  <a:gd name="T71" fmla="*/ 701 h 741"/>
                  <a:gd name="T72" fmla="*/ 314 w 429"/>
                  <a:gd name="T73" fmla="*/ 681 h 741"/>
                  <a:gd name="T74" fmla="*/ 354 w 429"/>
                  <a:gd name="T75" fmla="*/ 650 h 741"/>
                  <a:gd name="T76" fmla="*/ 381 w 429"/>
                  <a:gd name="T77" fmla="*/ 606 h 741"/>
                  <a:gd name="T78" fmla="*/ 391 w 429"/>
                  <a:gd name="T79" fmla="*/ 551 h 741"/>
                  <a:gd name="T80" fmla="*/ 382 w 429"/>
                  <a:gd name="T81" fmla="*/ 499 h 741"/>
                  <a:gd name="T82" fmla="*/ 358 w 429"/>
                  <a:gd name="T83" fmla="*/ 460 h 741"/>
                  <a:gd name="T84" fmla="*/ 322 w 429"/>
                  <a:gd name="T85" fmla="*/ 430 h 741"/>
                  <a:gd name="T86" fmla="*/ 277 w 429"/>
                  <a:gd name="T87" fmla="*/ 408 h 741"/>
                  <a:gd name="T88" fmla="*/ 227 w 429"/>
                  <a:gd name="T89" fmla="*/ 389 h 741"/>
                  <a:gd name="T90" fmla="*/ 176 w 429"/>
                  <a:gd name="T91" fmla="*/ 371 h 741"/>
                  <a:gd name="T92" fmla="*/ 126 w 429"/>
                  <a:gd name="T93" fmla="*/ 349 h 741"/>
                  <a:gd name="T94" fmla="*/ 81 w 429"/>
                  <a:gd name="T95" fmla="*/ 324 h 741"/>
                  <a:gd name="T96" fmla="*/ 45 w 429"/>
                  <a:gd name="T97" fmla="*/ 291 h 741"/>
                  <a:gd name="T98" fmla="*/ 21 w 429"/>
                  <a:gd name="T99" fmla="*/ 245 h 741"/>
                  <a:gd name="T100" fmla="*/ 13 w 429"/>
                  <a:gd name="T101" fmla="*/ 187 h 741"/>
                  <a:gd name="T102" fmla="*/ 22 w 429"/>
                  <a:gd name="T103" fmla="*/ 125 h 741"/>
                  <a:gd name="T104" fmla="*/ 50 w 429"/>
                  <a:gd name="T105" fmla="*/ 76 h 741"/>
                  <a:gd name="T106" fmla="*/ 90 w 429"/>
                  <a:gd name="T107" fmla="*/ 39 h 741"/>
                  <a:gd name="T108" fmla="*/ 142 w 429"/>
                  <a:gd name="T109" fmla="*/ 14 h 741"/>
                  <a:gd name="T110" fmla="*/ 200 w 429"/>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741">
                    <a:moveTo>
                      <a:pt x="231" y="0"/>
                    </a:moveTo>
                    <a:lnTo>
                      <a:pt x="269" y="2"/>
                    </a:lnTo>
                    <a:lnTo>
                      <a:pt x="305" y="10"/>
                    </a:lnTo>
                    <a:lnTo>
                      <a:pt x="338" y="21"/>
                    </a:lnTo>
                    <a:lnTo>
                      <a:pt x="367" y="37"/>
                    </a:lnTo>
                    <a:lnTo>
                      <a:pt x="394" y="57"/>
                    </a:lnTo>
                    <a:lnTo>
                      <a:pt x="415" y="80"/>
                    </a:lnTo>
                    <a:lnTo>
                      <a:pt x="387" y="105"/>
                    </a:lnTo>
                    <a:lnTo>
                      <a:pt x="368" y="83"/>
                    </a:lnTo>
                    <a:lnTo>
                      <a:pt x="347" y="66"/>
                    </a:lnTo>
                    <a:lnTo>
                      <a:pt x="321" y="52"/>
                    </a:lnTo>
                    <a:lnTo>
                      <a:pt x="293" y="42"/>
                    </a:lnTo>
                    <a:lnTo>
                      <a:pt x="262" y="35"/>
                    </a:lnTo>
                    <a:lnTo>
                      <a:pt x="230" y="33"/>
                    </a:lnTo>
                    <a:lnTo>
                      <a:pt x="203" y="34"/>
                    </a:lnTo>
                    <a:lnTo>
                      <a:pt x="177" y="38"/>
                    </a:lnTo>
                    <a:lnTo>
                      <a:pt x="152" y="46"/>
                    </a:lnTo>
                    <a:lnTo>
                      <a:pt x="129" y="57"/>
                    </a:lnTo>
                    <a:lnTo>
                      <a:pt x="106" y="71"/>
                    </a:lnTo>
                    <a:lnTo>
                      <a:pt x="87" y="88"/>
                    </a:lnTo>
                    <a:lnTo>
                      <a:pt x="71" y="107"/>
                    </a:lnTo>
                    <a:lnTo>
                      <a:pt x="60" y="131"/>
                    </a:lnTo>
                    <a:lnTo>
                      <a:pt x="52" y="156"/>
                    </a:lnTo>
                    <a:lnTo>
                      <a:pt x="49" y="186"/>
                    </a:lnTo>
                    <a:lnTo>
                      <a:pt x="51" y="214"/>
                    </a:lnTo>
                    <a:lnTo>
                      <a:pt x="58" y="238"/>
                    </a:lnTo>
                    <a:lnTo>
                      <a:pt x="68" y="259"/>
                    </a:lnTo>
                    <a:lnTo>
                      <a:pt x="82" y="278"/>
                    </a:lnTo>
                    <a:lnTo>
                      <a:pt x="99" y="294"/>
                    </a:lnTo>
                    <a:lnTo>
                      <a:pt x="118" y="307"/>
                    </a:lnTo>
                    <a:lnTo>
                      <a:pt x="140" y="320"/>
                    </a:lnTo>
                    <a:lnTo>
                      <a:pt x="163" y="330"/>
                    </a:lnTo>
                    <a:lnTo>
                      <a:pt x="188" y="340"/>
                    </a:lnTo>
                    <a:lnTo>
                      <a:pt x="213" y="349"/>
                    </a:lnTo>
                    <a:lnTo>
                      <a:pt x="239" y="358"/>
                    </a:lnTo>
                    <a:lnTo>
                      <a:pt x="264" y="368"/>
                    </a:lnTo>
                    <a:lnTo>
                      <a:pt x="290" y="377"/>
                    </a:lnTo>
                    <a:lnTo>
                      <a:pt x="315" y="389"/>
                    </a:lnTo>
                    <a:lnTo>
                      <a:pt x="338" y="400"/>
                    </a:lnTo>
                    <a:lnTo>
                      <a:pt x="359" y="413"/>
                    </a:lnTo>
                    <a:lnTo>
                      <a:pt x="379" y="429"/>
                    </a:lnTo>
                    <a:lnTo>
                      <a:pt x="396" y="446"/>
                    </a:lnTo>
                    <a:lnTo>
                      <a:pt x="409" y="467"/>
                    </a:lnTo>
                    <a:lnTo>
                      <a:pt x="420" y="491"/>
                    </a:lnTo>
                    <a:lnTo>
                      <a:pt x="426" y="518"/>
                    </a:lnTo>
                    <a:lnTo>
                      <a:pt x="429" y="549"/>
                    </a:lnTo>
                    <a:lnTo>
                      <a:pt x="426" y="581"/>
                    </a:lnTo>
                    <a:lnTo>
                      <a:pt x="418" y="612"/>
                    </a:lnTo>
                    <a:lnTo>
                      <a:pt x="407" y="639"/>
                    </a:lnTo>
                    <a:lnTo>
                      <a:pt x="391" y="662"/>
                    </a:lnTo>
                    <a:lnTo>
                      <a:pt x="373" y="684"/>
                    </a:lnTo>
                    <a:lnTo>
                      <a:pt x="351" y="701"/>
                    </a:lnTo>
                    <a:lnTo>
                      <a:pt x="326" y="715"/>
                    </a:lnTo>
                    <a:lnTo>
                      <a:pt x="299" y="727"/>
                    </a:lnTo>
                    <a:lnTo>
                      <a:pt x="271" y="734"/>
                    </a:lnTo>
                    <a:lnTo>
                      <a:pt x="241" y="740"/>
                    </a:lnTo>
                    <a:lnTo>
                      <a:pt x="211" y="741"/>
                    </a:lnTo>
                    <a:lnTo>
                      <a:pt x="169" y="739"/>
                    </a:lnTo>
                    <a:lnTo>
                      <a:pt x="129" y="731"/>
                    </a:lnTo>
                    <a:lnTo>
                      <a:pt x="91" y="719"/>
                    </a:lnTo>
                    <a:lnTo>
                      <a:pt x="58" y="701"/>
                    </a:lnTo>
                    <a:lnTo>
                      <a:pt x="27" y="678"/>
                    </a:lnTo>
                    <a:lnTo>
                      <a:pt x="0" y="651"/>
                    </a:lnTo>
                    <a:lnTo>
                      <a:pt x="25" y="626"/>
                    </a:lnTo>
                    <a:lnTo>
                      <a:pt x="51" y="650"/>
                    </a:lnTo>
                    <a:lnTo>
                      <a:pt x="80" y="670"/>
                    </a:lnTo>
                    <a:lnTo>
                      <a:pt x="109" y="687"/>
                    </a:lnTo>
                    <a:lnTo>
                      <a:pt x="142" y="698"/>
                    </a:lnTo>
                    <a:lnTo>
                      <a:pt x="176" y="705"/>
                    </a:lnTo>
                    <a:lnTo>
                      <a:pt x="211" y="707"/>
                    </a:lnTo>
                    <a:lnTo>
                      <a:pt x="239" y="706"/>
                    </a:lnTo>
                    <a:lnTo>
                      <a:pt x="266" y="701"/>
                    </a:lnTo>
                    <a:lnTo>
                      <a:pt x="290" y="693"/>
                    </a:lnTo>
                    <a:lnTo>
                      <a:pt x="314" y="681"/>
                    </a:lnTo>
                    <a:lnTo>
                      <a:pt x="335" y="667"/>
                    </a:lnTo>
                    <a:lnTo>
                      <a:pt x="354" y="650"/>
                    </a:lnTo>
                    <a:lnTo>
                      <a:pt x="370" y="630"/>
                    </a:lnTo>
                    <a:lnTo>
                      <a:pt x="381" y="606"/>
                    </a:lnTo>
                    <a:lnTo>
                      <a:pt x="388" y="580"/>
                    </a:lnTo>
                    <a:lnTo>
                      <a:pt x="391" y="551"/>
                    </a:lnTo>
                    <a:lnTo>
                      <a:pt x="389" y="523"/>
                    </a:lnTo>
                    <a:lnTo>
                      <a:pt x="382" y="499"/>
                    </a:lnTo>
                    <a:lnTo>
                      <a:pt x="372" y="478"/>
                    </a:lnTo>
                    <a:lnTo>
                      <a:pt x="358" y="460"/>
                    </a:lnTo>
                    <a:lnTo>
                      <a:pt x="341" y="444"/>
                    </a:lnTo>
                    <a:lnTo>
                      <a:pt x="322" y="430"/>
                    </a:lnTo>
                    <a:lnTo>
                      <a:pt x="300" y="419"/>
                    </a:lnTo>
                    <a:lnTo>
                      <a:pt x="277" y="408"/>
                    </a:lnTo>
                    <a:lnTo>
                      <a:pt x="253" y="398"/>
                    </a:lnTo>
                    <a:lnTo>
                      <a:pt x="227" y="389"/>
                    </a:lnTo>
                    <a:lnTo>
                      <a:pt x="202" y="380"/>
                    </a:lnTo>
                    <a:lnTo>
                      <a:pt x="176" y="371"/>
                    </a:lnTo>
                    <a:lnTo>
                      <a:pt x="151" y="360"/>
                    </a:lnTo>
                    <a:lnTo>
                      <a:pt x="126" y="349"/>
                    </a:lnTo>
                    <a:lnTo>
                      <a:pt x="103" y="338"/>
                    </a:lnTo>
                    <a:lnTo>
                      <a:pt x="81" y="324"/>
                    </a:lnTo>
                    <a:lnTo>
                      <a:pt x="62" y="309"/>
                    </a:lnTo>
                    <a:lnTo>
                      <a:pt x="45" y="291"/>
                    </a:lnTo>
                    <a:lnTo>
                      <a:pt x="32" y="269"/>
                    </a:lnTo>
                    <a:lnTo>
                      <a:pt x="21" y="245"/>
                    </a:lnTo>
                    <a:lnTo>
                      <a:pt x="15" y="218"/>
                    </a:lnTo>
                    <a:lnTo>
                      <a:pt x="13" y="187"/>
                    </a:lnTo>
                    <a:lnTo>
                      <a:pt x="15" y="154"/>
                    </a:lnTo>
                    <a:lnTo>
                      <a:pt x="22" y="125"/>
                    </a:lnTo>
                    <a:lnTo>
                      <a:pt x="34" y="99"/>
                    </a:lnTo>
                    <a:lnTo>
                      <a:pt x="50" y="76"/>
                    </a:lnTo>
                    <a:lnTo>
                      <a:pt x="69" y="56"/>
                    </a:lnTo>
                    <a:lnTo>
                      <a:pt x="90" y="39"/>
                    </a:lnTo>
                    <a:lnTo>
                      <a:pt x="115" y="25"/>
                    </a:lnTo>
                    <a:lnTo>
                      <a:pt x="142" y="14"/>
                    </a:lnTo>
                    <a:lnTo>
                      <a:pt x="170" y="7"/>
                    </a:lnTo>
                    <a:lnTo>
                      <a:pt x="200" y="1"/>
                    </a:lnTo>
                    <a:lnTo>
                      <a:pt x="2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noEditPoints="1"/>
              </p:cNvSpPr>
              <p:nvPr userDrawn="1"/>
            </p:nvSpPr>
            <p:spPr bwMode="auto">
              <a:xfrm>
                <a:off x="690398" y="536905"/>
                <a:ext cx="20793" cy="20298"/>
              </a:xfrm>
              <a:custGeom>
                <a:avLst/>
                <a:gdLst>
                  <a:gd name="T0" fmla="*/ 33 w 84"/>
                  <a:gd name="T1" fmla="*/ 41 h 84"/>
                  <a:gd name="T2" fmla="*/ 44 w 84"/>
                  <a:gd name="T3" fmla="*/ 41 h 84"/>
                  <a:gd name="T4" fmla="*/ 50 w 84"/>
                  <a:gd name="T5" fmla="*/ 39 h 84"/>
                  <a:gd name="T6" fmla="*/ 53 w 84"/>
                  <a:gd name="T7" fmla="*/ 35 h 84"/>
                  <a:gd name="T8" fmla="*/ 53 w 84"/>
                  <a:gd name="T9" fmla="*/ 29 h 84"/>
                  <a:gd name="T10" fmla="*/ 51 w 84"/>
                  <a:gd name="T11" fmla="*/ 25 h 84"/>
                  <a:gd name="T12" fmla="*/ 45 w 84"/>
                  <a:gd name="T13" fmla="*/ 23 h 84"/>
                  <a:gd name="T14" fmla="*/ 33 w 84"/>
                  <a:gd name="T15" fmla="*/ 23 h 84"/>
                  <a:gd name="T16" fmla="*/ 43 w 84"/>
                  <a:gd name="T17" fmla="*/ 19 h 84"/>
                  <a:gd name="T18" fmla="*/ 52 w 84"/>
                  <a:gd name="T19" fmla="*/ 20 h 84"/>
                  <a:gd name="T20" fmla="*/ 57 w 84"/>
                  <a:gd name="T21" fmla="*/ 24 h 84"/>
                  <a:gd name="T22" fmla="*/ 59 w 84"/>
                  <a:gd name="T23" fmla="*/ 32 h 84"/>
                  <a:gd name="T24" fmla="*/ 56 w 84"/>
                  <a:gd name="T25" fmla="*/ 40 h 84"/>
                  <a:gd name="T26" fmla="*/ 51 w 84"/>
                  <a:gd name="T27" fmla="*/ 44 h 84"/>
                  <a:gd name="T28" fmla="*/ 61 w 84"/>
                  <a:gd name="T29" fmla="*/ 66 h 84"/>
                  <a:gd name="T30" fmla="*/ 42 w 84"/>
                  <a:gd name="T31" fmla="*/ 46 h 84"/>
                  <a:gd name="T32" fmla="*/ 33 w 84"/>
                  <a:gd name="T33" fmla="*/ 66 h 84"/>
                  <a:gd name="T34" fmla="*/ 27 w 84"/>
                  <a:gd name="T35" fmla="*/ 19 h 84"/>
                  <a:gd name="T36" fmla="*/ 27 w 84"/>
                  <a:gd name="T37" fmla="*/ 8 h 84"/>
                  <a:gd name="T38" fmla="*/ 8 w 84"/>
                  <a:gd name="T39" fmla="*/ 28 h 84"/>
                  <a:gd name="T40" fmla="*/ 8 w 84"/>
                  <a:gd name="T41" fmla="*/ 57 h 84"/>
                  <a:gd name="T42" fmla="*/ 27 w 84"/>
                  <a:gd name="T43" fmla="*/ 77 h 84"/>
                  <a:gd name="T44" fmla="*/ 56 w 84"/>
                  <a:gd name="T45" fmla="*/ 77 h 84"/>
                  <a:gd name="T46" fmla="*/ 77 w 84"/>
                  <a:gd name="T47" fmla="*/ 57 h 84"/>
                  <a:gd name="T48" fmla="*/ 77 w 84"/>
                  <a:gd name="T49" fmla="*/ 28 h 84"/>
                  <a:gd name="T50" fmla="*/ 56 w 84"/>
                  <a:gd name="T51" fmla="*/ 8 h 84"/>
                  <a:gd name="T52" fmla="*/ 42 w 84"/>
                  <a:gd name="T53" fmla="*/ 0 h 84"/>
                  <a:gd name="T54" fmla="*/ 72 w 84"/>
                  <a:gd name="T55" fmla="*/ 13 h 84"/>
                  <a:gd name="T56" fmla="*/ 84 w 84"/>
                  <a:gd name="T57" fmla="*/ 42 h 84"/>
                  <a:gd name="T58" fmla="*/ 72 w 84"/>
                  <a:gd name="T59" fmla="*/ 73 h 84"/>
                  <a:gd name="T60" fmla="*/ 42 w 84"/>
                  <a:gd name="T61" fmla="*/ 84 h 84"/>
                  <a:gd name="T62" fmla="*/ 17 w 84"/>
                  <a:gd name="T63" fmla="*/ 76 h 84"/>
                  <a:gd name="T64" fmla="*/ 2 w 84"/>
                  <a:gd name="T65" fmla="*/ 56 h 84"/>
                  <a:gd name="T66" fmla="*/ 3 w 84"/>
                  <a:gd name="T67" fmla="*/ 26 h 84"/>
                  <a:gd name="T68" fmla="*/ 26 w 84"/>
                  <a:gd name="T6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4">
                    <a:moveTo>
                      <a:pt x="33" y="23"/>
                    </a:moveTo>
                    <a:lnTo>
                      <a:pt x="33" y="41"/>
                    </a:lnTo>
                    <a:lnTo>
                      <a:pt x="41" y="41"/>
                    </a:lnTo>
                    <a:lnTo>
                      <a:pt x="44" y="41"/>
                    </a:lnTo>
                    <a:lnTo>
                      <a:pt x="47" y="40"/>
                    </a:lnTo>
                    <a:lnTo>
                      <a:pt x="50" y="39"/>
                    </a:lnTo>
                    <a:lnTo>
                      <a:pt x="52" y="38"/>
                    </a:lnTo>
                    <a:lnTo>
                      <a:pt x="53" y="35"/>
                    </a:lnTo>
                    <a:lnTo>
                      <a:pt x="54" y="32"/>
                    </a:lnTo>
                    <a:lnTo>
                      <a:pt x="53" y="29"/>
                    </a:lnTo>
                    <a:lnTo>
                      <a:pt x="52" y="26"/>
                    </a:lnTo>
                    <a:lnTo>
                      <a:pt x="51" y="25"/>
                    </a:lnTo>
                    <a:lnTo>
                      <a:pt x="48" y="24"/>
                    </a:lnTo>
                    <a:lnTo>
                      <a:pt x="45" y="23"/>
                    </a:lnTo>
                    <a:lnTo>
                      <a:pt x="43" y="23"/>
                    </a:lnTo>
                    <a:lnTo>
                      <a:pt x="33" y="23"/>
                    </a:lnTo>
                    <a:close/>
                    <a:moveTo>
                      <a:pt x="27" y="19"/>
                    </a:moveTo>
                    <a:lnTo>
                      <a:pt x="43" y="19"/>
                    </a:lnTo>
                    <a:lnTo>
                      <a:pt x="47" y="20"/>
                    </a:lnTo>
                    <a:lnTo>
                      <a:pt x="52" y="20"/>
                    </a:lnTo>
                    <a:lnTo>
                      <a:pt x="54" y="22"/>
                    </a:lnTo>
                    <a:lnTo>
                      <a:pt x="57" y="24"/>
                    </a:lnTo>
                    <a:lnTo>
                      <a:pt x="59" y="28"/>
                    </a:lnTo>
                    <a:lnTo>
                      <a:pt x="59" y="32"/>
                    </a:lnTo>
                    <a:lnTo>
                      <a:pt x="59" y="37"/>
                    </a:lnTo>
                    <a:lnTo>
                      <a:pt x="56" y="40"/>
                    </a:lnTo>
                    <a:lnTo>
                      <a:pt x="54" y="42"/>
                    </a:lnTo>
                    <a:lnTo>
                      <a:pt x="51" y="44"/>
                    </a:lnTo>
                    <a:lnTo>
                      <a:pt x="47" y="44"/>
                    </a:lnTo>
                    <a:lnTo>
                      <a:pt x="61" y="66"/>
                    </a:lnTo>
                    <a:lnTo>
                      <a:pt x="54" y="66"/>
                    </a:lnTo>
                    <a:lnTo>
                      <a:pt x="42" y="46"/>
                    </a:lnTo>
                    <a:lnTo>
                      <a:pt x="33" y="46"/>
                    </a:lnTo>
                    <a:lnTo>
                      <a:pt x="33" y="66"/>
                    </a:lnTo>
                    <a:lnTo>
                      <a:pt x="27" y="66"/>
                    </a:lnTo>
                    <a:lnTo>
                      <a:pt x="27" y="19"/>
                    </a:lnTo>
                    <a:close/>
                    <a:moveTo>
                      <a:pt x="42" y="5"/>
                    </a:moveTo>
                    <a:lnTo>
                      <a:pt x="27" y="8"/>
                    </a:lnTo>
                    <a:lnTo>
                      <a:pt x="16" y="16"/>
                    </a:lnTo>
                    <a:lnTo>
                      <a:pt x="8" y="28"/>
                    </a:lnTo>
                    <a:lnTo>
                      <a:pt x="5" y="42"/>
                    </a:lnTo>
                    <a:lnTo>
                      <a:pt x="8" y="57"/>
                    </a:lnTo>
                    <a:lnTo>
                      <a:pt x="16" y="69"/>
                    </a:lnTo>
                    <a:lnTo>
                      <a:pt x="27" y="77"/>
                    </a:lnTo>
                    <a:lnTo>
                      <a:pt x="42" y="80"/>
                    </a:lnTo>
                    <a:lnTo>
                      <a:pt x="56" y="77"/>
                    </a:lnTo>
                    <a:lnTo>
                      <a:pt x="69" y="69"/>
                    </a:lnTo>
                    <a:lnTo>
                      <a:pt x="77" y="57"/>
                    </a:lnTo>
                    <a:lnTo>
                      <a:pt x="80" y="42"/>
                    </a:lnTo>
                    <a:lnTo>
                      <a:pt x="77" y="28"/>
                    </a:lnTo>
                    <a:lnTo>
                      <a:pt x="69" y="16"/>
                    </a:lnTo>
                    <a:lnTo>
                      <a:pt x="56" y="8"/>
                    </a:lnTo>
                    <a:lnTo>
                      <a:pt x="42" y="5"/>
                    </a:lnTo>
                    <a:close/>
                    <a:moveTo>
                      <a:pt x="42" y="0"/>
                    </a:moveTo>
                    <a:lnTo>
                      <a:pt x="59" y="4"/>
                    </a:lnTo>
                    <a:lnTo>
                      <a:pt x="72" y="13"/>
                    </a:lnTo>
                    <a:lnTo>
                      <a:pt x="81" y="26"/>
                    </a:lnTo>
                    <a:lnTo>
                      <a:pt x="84" y="42"/>
                    </a:lnTo>
                    <a:lnTo>
                      <a:pt x="81" y="59"/>
                    </a:lnTo>
                    <a:lnTo>
                      <a:pt x="72" y="73"/>
                    </a:lnTo>
                    <a:lnTo>
                      <a:pt x="59" y="82"/>
                    </a:lnTo>
                    <a:lnTo>
                      <a:pt x="42" y="84"/>
                    </a:lnTo>
                    <a:lnTo>
                      <a:pt x="29" y="83"/>
                    </a:lnTo>
                    <a:lnTo>
                      <a:pt x="17" y="76"/>
                    </a:lnTo>
                    <a:lnTo>
                      <a:pt x="8" y="67"/>
                    </a:lnTo>
                    <a:lnTo>
                      <a:pt x="2" y="56"/>
                    </a:lnTo>
                    <a:lnTo>
                      <a:pt x="0" y="42"/>
                    </a:lnTo>
                    <a:lnTo>
                      <a:pt x="3" y="26"/>
                    </a:lnTo>
                    <a:lnTo>
                      <a:pt x="12" y="13"/>
                    </a:lnTo>
                    <a:lnTo>
                      <a:pt x="26" y="4"/>
                    </a:lnTo>
                    <a:lnTo>
                      <a:pt x="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3"/>
              <p:cNvSpPr>
                <a:spLocks/>
              </p:cNvSpPr>
              <p:nvPr userDrawn="1"/>
            </p:nvSpPr>
            <p:spPr bwMode="auto">
              <a:xfrm>
                <a:off x="761688" y="540371"/>
                <a:ext cx="143571" cy="173771"/>
              </a:xfrm>
              <a:custGeom>
                <a:avLst/>
                <a:gdLst>
                  <a:gd name="T0" fmla="*/ 0 w 580"/>
                  <a:gd name="T1" fmla="*/ 0 h 703"/>
                  <a:gd name="T2" fmla="*/ 40 w 580"/>
                  <a:gd name="T3" fmla="*/ 0 h 703"/>
                  <a:gd name="T4" fmla="*/ 288 w 580"/>
                  <a:gd name="T5" fmla="*/ 660 h 703"/>
                  <a:gd name="T6" fmla="*/ 290 w 580"/>
                  <a:gd name="T7" fmla="*/ 660 h 703"/>
                  <a:gd name="T8" fmla="*/ 540 w 580"/>
                  <a:gd name="T9" fmla="*/ 0 h 703"/>
                  <a:gd name="T10" fmla="*/ 580 w 580"/>
                  <a:gd name="T11" fmla="*/ 0 h 703"/>
                  <a:gd name="T12" fmla="*/ 312 w 580"/>
                  <a:gd name="T13" fmla="*/ 703 h 703"/>
                  <a:gd name="T14" fmla="*/ 265 w 580"/>
                  <a:gd name="T15" fmla="*/ 703 h 703"/>
                  <a:gd name="T16" fmla="*/ 0 w 580"/>
                  <a:gd name="T1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03">
                    <a:moveTo>
                      <a:pt x="0" y="0"/>
                    </a:moveTo>
                    <a:lnTo>
                      <a:pt x="40" y="0"/>
                    </a:lnTo>
                    <a:lnTo>
                      <a:pt x="288" y="660"/>
                    </a:lnTo>
                    <a:lnTo>
                      <a:pt x="290" y="660"/>
                    </a:lnTo>
                    <a:lnTo>
                      <a:pt x="540" y="0"/>
                    </a:lnTo>
                    <a:lnTo>
                      <a:pt x="580" y="0"/>
                    </a:lnTo>
                    <a:lnTo>
                      <a:pt x="312" y="703"/>
                    </a:lnTo>
                    <a:lnTo>
                      <a:pt x="265" y="703"/>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4"/>
              <p:cNvSpPr>
                <a:spLocks noEditPoints="1"/>
              </p:cNvSpPr>
              <p:nvPr userDrawn="1"/>
            </p:nvSpPr>
            <p:spPr bwMode="auto">
              <a:xfrm>
                <a:off x="920112" y="544826"/>
                <a:ext cx="14852" cy="169315"/>
              </a:xfrm>
              <a:custGeom>
                <a:avLst/>
                <a:gdLst>
                  <a:gd name="T0" fmla="*/ 14 w 61"/>
                  <a:gd name="T1" fmla="*/ 225 h 684"/>
                  <a:gd name="T2" fmla="*/ 48 w 61"/>
                  <a:gd name="T3" fmla="*/ 225 h 684"/>
                  <a:gd name="T4" fmla="*/ 48 w 61"/>
                  <a:gd name="T5" fmla="*/ 684 h 684"/>
                  <a:gd name="T6" fmla="*/ 14 w 61"/>
                  <a:gd name="T7" fmla="*/ 684 h 684"/>
                  <a:gd name="T8" fmla="*/ 14 w 61"/>
                  <a:gd name="T9" fmla="*/ 225 h 684"/>
                  <a:gd name="T10" fmla="*/ 30 w 61"/>
                  <a:gd name="T11" fmla="*/ 0 h 684"/>
                  <a:gd name="T12" fmla="*/ 42 w 61"/>
                  <a:gd name="T13" fmla="*/ 4 h 684"/>
                  <a:gd name="T14" fmla="*/ 52 w 61"/>
                  <a:gd name="T15" fmla="*/ 10 h 684"/>
                  <a:gd name="T16" fmla="*/ 59 w 61"/>
                  <a:gd name="T17" fmla="*/ 20 h 684"/>
                  <a:gd name="T18" fmla="*/ 61 w 61"/>
                  <a:gd name="T19" fmla="*/ 33 h 684"/>
                  <a:gd name="T20" fmla="*/ 59 w 61"/>
                  <a:gd name="T21" fmla="*/ 46 h 684"/>
                  <a:gd name="T22" fmla="*/ 52 w 61"/>
                  <a:gd name="T23" fmla="*/ 56 h 684"/>
                  <a:gd name="T24" fmla="*/ 42 w 61"/>
                  <a:gd name="T25" fmla="*/ 63 h 684"/>
                  <a:gd name="T26" fmla="*/ 30 w 61"/>
                  <a:gd name="T27" fmla="*/ 66 h 684"/>
                  <a:gd name="T28" fmla="*/ 19 w 61"/>
                  <a:gd name="T29" fmla="*/ 63 h 684"/>
                  <a:gd name="T30" fmla="*/ 9 w 61"/>
                  <a:gd name="T31" fmla="*/ 56 h 684"/>
                  <a:gd name="T32" fmla="*/ 2 w 61"/>
                  <a:gd name="T33" fmla="*/ 46 h 684"/>
                  <a:gd name="T34" fmla="*/ 0 w 61"/>
                  <a:gd name="T35" fmla="*/ 33 h 684"/>
                  <a:gd name="T36" fmla="*/ 2 w 61"/>
                  <a:gd name="T37" fmla="*/ 20 h 684"/>
                  <a:gd name="T38" fmla="*/ 9 w 61"/>
                  <a:gd name="T39" fmla="*/ 10 h 684"/>
                  <a:gd name="T40" fmla="*/ 19 w 61"/>
                  <a:gd name="T41" fmla="*/ 4 h 684"/>
                  <a:gd name="T42" fmla="*/ 30 w 61"/>
                  <a:gd name="T4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84">
                    <a:moveTo>
                      <a:pt x="14" y="225"/>
                    </a:moveTo>
                    <a:lnTo>
                      <a:pt x="48" y="225"/>
                    </a:lnTo>
                    <a:lnTo>
                      <a:pt x="48" y="684"/>
                    </a:lnTo>
                    <a:lnTo>
                      <a:pt x="14" y="684"/>
                    </a:lnTo>
                    <a:lnTo>
                      <a:pt x="14" y="225"/>
                    </a:lnTo>
                    <a:close/>
                    <a:moveTo>
                      <a:pt x="30" y="0"/>
                    </a:moveTo>
                    <a:lnTo>
                      <a:pt x="42" y="4"/>
                    </a:lnTo>
                    <a:lnTo>
                      <a:pt x="52" y="10"/>
                    </a:lnTo>
                    <a:lnTo>
                      <a:pt x="59" y="20"/>
                    </a:lnTo>
                    <a:lnTo>
                      <a:pt x="61" y="33"/>
                    </a:lnTo>
                    <a:lnTo>
                      <a:pt x="59" y="46"/>
                    </a:lnTo>
                    <a:lnTo>
                      <a:pt x="52" y="56"/>
                    </a:lnTo>
                    <a:lnTo>
                      <a:pt x="42" y="63"/>
                    </a:lnTo>
                    <a:lnTo>
                      <a:pt x="30" y="66"/>
                    </a:lnTo>
                    <a:lnTo>
                      <a:pt x="19" y="63"/>
                    </a:lnTo>
                    <a:lnTo>
                      <a:pt x="9" y="56"/>
                    </a:lnTo>
                    <a:lnTo>
                      <a:pt x="2" y="46"/>
                    </a:lnTo>
                    <a:lnTo>
                      <a:pt x="0" y="33"/>
                    </a:lnTo>
                    <a:lnTo>
                      <a:pt x="2" y="20"/>
                    </a:lnTo>
                    <a:lnTo>
                      <a:pt x="9" y="10"/>
                    </a:lnTo>
                    <a:lnTo>
                      <a:pt x="19" y="4"/>
                    </a:lnTo>
                    <a:lnTo>
                      <a:pt x="3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5"/>
              <p:cNvSpPr>
                <a:spLocks/>
              </p:cNvSpPr>
              <p:nvPr userDrawn="1"/>
            </p:nvSpPr>
            <p:spPr bwMode="auto">
              <a:xfrm>
                <a:off x="961203" y="600770"/>
                <a:ext cx="99015" cy="172780"/>
              </a:xfrm>
              <a:custGeom>
                <a:avLst/>
                <a:gdLst>
                  <a:gd name="T0" fmla="*/ 0 w 400"/>
                  <a:gd name="T1" fmla="*/ 0 h 699"/>
                  <a:gd name="T2" fmla="*/ 39 w 400"/>
                  <a:gd name="T3" fmla="*/ 0 h 699"/>
                  <a:gd name="T4" fmla="*/ 204 w 400"/>
                  <a:gd name="T5" fmla="*/ 429 h 699"/>
                  <a:gd name="T6" fmla="*/ 360 w 400"/>
                  <a:gd name="T7" fmla="*/ 0 h 699"/>
                  <a:gd name="T8" fmla="*/ 400 w 400"/>
                  <a:gd name="T9" fmla="*/ 0 h 699"/>
                  <a:gd name="T10" fmla="*/ 171 w 400"/>
                  <a:gd name="T11" fmla="*/ 601 h 699"/>
                  <a:gd name="T12" fmla="*/ 160 w 400"/>
                  <a:gd name="T13" fmla="*/ 626 h 699"/>
                  <a:gd name="T14" fmla="*/ 148 w 400"/>
                  <a:gd name="T15" fmla="*/ 647 h 699"/>
                  <a:gd name="T16" fmla="*/ 133 w 400"/>
                  <a:gd name="T17" fmla="*/ 665 h 699"/>
                  <a:gd name="T18" fmla="*/ 118 w 400"/>
                  <a:gd name="T19" fmla="*/ 680 h 699"/>
                  <a:gd name="T20" fmla="*/ 97 w 400"/>
                  <a:gd name="T21" fmla="*/ 690 h 699"/>
                  <a:gd name="T22" fmla="*/ 76 w 400"/>
                  <a:gd name="T23" fmla="*/ 697 h 699"/>
                  <a:gd name="T24" fmla="*/ 50 w 400"/>
                  <a:gd name="T25" fmla="*/ 699 h 699"/>
                  <a:gd name="T26" fmla="*/ 34 w 400"/>
                  <a:gd name="T27" fmla="*/ 698 h 699"/>
                  <a:gd name="T28" fmla="*/ 19 w 400"/>
                  <a:gd name="T29" fmla="*/ 697 h 699"/>
                  <a:gd name="T30" fmla="*/ 4 w 400"/>
                  <a:gd name="T31" fmla="*/ 693 h 699"/>
                  <a:gd name="T32" fmla="*/ 10 w 400"/>
                  <a:gd name="T33" fmla="*/ 661 h 699"/>
                  <a:gd name="T34" fmla="*/ 29 w 400"/>
                  <a:gd name="T35" fmla="*/ 665 h 699"/>
                  <a:gd name="T36" fmla="*/ 50 w 400"/>
                  <a:gd name="T37" fmla="*/ 667 h 699"/>
                  <a:gd name="T38" fmla="*/ 71 w 400"/>
                  <a:gd name="T39" fmla="*/ 665 h 699"/>
                  <a:gd name="T40" fmla="*/ 88 w 400"/>
                  <a:gd name="T41" fmla="*/ 658 h 699"/>
                  <a:gd name="T42" fmla="*/ 104 w 400"/>
                  <a:gd name="T43" fmla="*/ 647 h 699"/>
                  <a:gd name="T44" fmla="*/ 116 w 400"/>
                  <a:gd name="T45" fmla="*/ 634 h 699"/>
                  <a:gd name="T46" fmla="*/ 126 w 400"/>
                  <a:gd name="T47" fmla="*/ 618 h 699"/>
                  <a:gd name="T48" fmla="*/ 135 w 400"/>
                  <a:gd name="T49" fmla="*/ 600 h 699"/>
                  <a:gd name="T50" fmla="*/ 143 w 400"/>
                  <a:gd name="T51" fmla="*/ 581 h 699"/>
                  <a:gd name="T52" fmla="*/ 185 w 400"/>
                  <a:gd name="T53" fmla="*/ 468 h 699"/>
                  <a:gd name="T54" fmla="*/ 0 w 400"/>
                  <a:gd name="T55"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99">
                    <a:moveTo>
                      <a:pt x="0" y="0"/>
                    </a:moveTo>
                    <a:lnTo>
                      <a:pt x="39" y="0"/>
                    </a:lnTo>
                    <a:lnTo>
                      <a:pt x="204" y="429"/>
                    </a:lnTo>
                    <a:lnTo>
                      <a:pt x="360" y="0"/>
                    </a:lnTo>
                    <a:lnTo>
                      <a:pt x="400" y="0"/>
                    </a:lnTo>
                    <a:lnTo>
                      <a:pt x="171" y="601"/>
                    </a:lnTo>
                    <a:lnTo>
                      <a:pt x="160" y="626"/>
                    </a:lnTo>
                    <a:lnTo>
                      <a:pt x="148" y="647"/>
                    </a:lnTo>
                    <a:lnTo>
                      <a:pt x="133" y="665"/>
                    </a:lnTo>
                    <a:lnTo>
                      <a:pt x="118" y="680"/>
                    </a:lnTo>
                    <a:lnTo>
                      <a:pt x="97" y="690"/>
                    </a:lnTo>
                    <a:lnTo>
                      <a:pt x="76" y="697"/>
                    </a:lnTo>
                    <a:lnTo>
                      <a:pt x="50" y="699"/>
                    </a:lnTo>
                    <a:lnTo>
                      <a:pt x="34" y="698"/>
                    </a:lnTo>
                    <a:lnTo>
                      <a:pt x="19" y="697"/>
                    </a:lnTo>
                    <a:lnTo>
                      <a:pt x="4" y="693"/>
                    </a:lnTo>
                    <a:lnTo>
                      <a:pt x="10" y="661"/>
                    </a:lnTo>
                    <a:lnTo>
                      <a:pt x="29" y="665"/>
                    </a:lnTo>
                    <a:lnTo>
                      <a:pt x="50" y="667"/>
                    </a:lnTo>
                    <a:lnTo>
                      <a:pt x="71" y="665"/>
                    </a:lnTo>
                    <a:lnTo>
                      <a:pt x="88" y="658"/>
                    </a:lnTo>
                    <a:lnTo>
                      <a:pt x="104" y="647"/>
                    </a:lnTo>
                    <a:lnTo>
                      <a:pt x="116" y="634"/>
                    </a:lnTo>
                    <a:lnTo>
                      <a:pt x="126" y="618"/>
                    </a:lnTo>
                    <a:lnTo>
                      <a:pt x="135" y="600"/>
                    </a:lnTo>
                    <a:lnTo>
                      <a:pt x="143" y="581"/>
                    </a:lnTo>
                    <a:lnTo>
                      <a:pt x="185" y="46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6"/>
              <p:cNvSpPr>
                <a:spLocks noEditPoints="1"/>
              </p:cNvSpPr>
              <p:nvPr userDrawn="1"/>
            </p:nvSpPr>
            <p:spPr bwMode="auto">
              <a:xfrm>
                <a:off x="1073584" y="596809"/>
                <a:ext cx="91589" cy="120798"/>
              </a:xfrm>
              <a:custGeom>
                <a:avLst/>
                <a:gdLst>
                  <a:gd name="T0" fmla="*/ 248 w 370"/>
                  <a:gd name="T1" fmla="*/ 230 h 487"/>
                  <a:gd name="T2" fmla="*/ 197 w 370"/>
                  <a:gd name="T3" fmla="*/ 232 h 487"/>
                  <a:gd name="T4" fmla="*/ 149 w 370"/>
                  <a:gd name="T5" fmla="*/ 240 h 487"/>
                  <a:gd name="T6" fmla="*/ 105 w 370"/>
                  <a:gd name="T7" fmla="*/ 254 h 487"/>
                  <a:gd name="T8" fmla="*/ 69 w 370"/>
                  <a:gd name="T9" fmla="*/ 276 h 487"/>
                  <a:gd name="T10" fmla="*/ 44 w 370"/>
                  <a:gd name="T11" fmla="*/ 309 h 487"/>
                  <a:gd name="T12" fmla="*/ 35 w 370"/>
                  <a:gd name="T13" fmla="*/ 351 h 487"/>
                  <a:gd name="T14" fmla="*/ 45 w 370"/>
                  <a:gd name="T15" fmla="*/ 396 h 487"/>
                  <a:gd name="T16" fmla="*/ 69 w 370"/>
                  <a:gd name="T17" fmla="*/ 428 h 487"/>
                  <a:gd name="T18" fmla="*/ 104 w 370"/>
                  <a:gd name="T19" fmla="*/ 447 h 487"/>
                  <a:gd name="T20" fmla="*/ 142 w 370"/>
                  <a:gd name="T21" fmla="*/ 456 h 487"/>
                  <a:gd name="T22" fmla="*/ 191 w 370"/>
                  <a:gd name="T23" fmla="*/ 454 h 487"/>
                  <a:gd name="T24" fmla="*/ 243 w 370"/>
                  <a:gd name="T25" fmla="*/ 436 h 487"/>
                  <a:gd name="T26" fmla="*/ 281 w 370"/>
                  <a:gd name="T27" fmla="*/ 404 h 487"/>
                  <a:gd name="T28" fmla="*/ 307 w 370"/>
                  <a:gd name="T29" fmla="*/ 360 h 487"/>
                  <a:gd name="T30" fmla="*/ 323 w 370"/>
                  <a:gd name="T31" fmla="*/ 310 h 487"/>
                  <a:gd name="T32" fmla="*/ 327 w 370"/>
                  <a:gd name="T33" fmla="*/ 256 h 487"/>
                  <a:gd name="T34" fmla="*/ 271 w 370"/>
                  <a:gd name="T35" fmla="*/ 229 h 487"/>
                  <a:gd name="T36" fmla="*/ 219 w 370"/>
                  <a:gd name="T37" fmla="*/ 2 h 487"/>
                  <a:gd name="T38" fmla="*/ 272 w 370"/>
                  <a:gd name="T39" fmla="*/ 14 h 487"/>
                  <a:gd name="T40" fmla="*/ 314 w 370"/>
                  <a:gd name="T41" fmla="*/ 42 h 487"/>
                  <a:gd name="T42" fmla="*/ 344 w 370"/>
                  <a:gd name="T43" fmla="*/ 82 h 487"/>
                  <a:gd name="T44" fmla="*/ 360 w 370"/>
                  <a:gd name="T45" fmla="*/ 136 h 487"/>
                  <a:gd name="T46" fmla="*/ 362 w 370"/>
                  <a:gd name="T47" fmla="*/ 371 h 487"/>
                  <a:gd name="T48" fmla="*/ 364 w 370"/>
                  <a:gd name="T49" fmla="*/ 426 h 487"/>
                  <a:gd name="T50" fmla="*/ 370 w 370"/>
                  <a:gd name="T51" fmla="*/ 473 h 487"/>
                  <a:gd name="T52" fmla="*/ 334 w 370"/>
                  <a:gd name="T53" fmla="*/ 456 h 487"/>
                  <a:gd name="T54" fmla="*/ 331 w 370"/>
                  <a:gd name="T55" fmla="*/ 413 h 487"/>
                  <a:gd name="T56" fmla="*/ 330 w 370"/>
                  <a:gd name="T57" fmla="*/ 375 h 487"/>
                  <a:gd name="T58" fmla="*/ 313 w 370"/>
                  <a:gd name="T59" fmla="*/ 402 h 487"/>
                  <a:gd name="T60" fmla="*/ 278 w 370"/>
                  <a:gd name="T61" fmla="*/ 444 h 487"/>
                  <a:gd name="T62" fmla="*/ 233 w 370"/>
                  <a:gd name="T63" fmla="*/ 472 h 487"/>
                  <a:gd name="T64" fmla="*/ 181 w 370"/>
                  <a:gd name="T65" fmla="*/ 484 h 487"/>
                  <a:gd name="T66" fmla="*/ 133 w 370"/>
                  <a:gd name="T67" fmla="*/ 485 h 487"/>
                  <a:gd name="T68" fmla="*/ 89 w 370"/>
                  <a:gd name="T69" fmla="*/ 475 h 487"/>
                  <a:gd name="T70" fmla="*/ 50 w 370"/>
                  <a:gd name="T71" fmla="*/ 455 h 487"/>
                  <a:gd name="T72" fmla="*/ 19 w 370"/>
                  <a:gd name="T73" fmla="*/ 422 h 487"/>
                  <a:gd name="T74" fmla="*/ 3 w 370"/>
                  <a:gd name="T75" fmla="*/ 378 h 487"/>
                  <a:gd name="T76" fmla="*/ 3 w 370"/>
                  <a:gd name="T77" fmla="*/ 325 h 487"/>
                  <a:gd name="T78" fmla="*/ 18 w 370"/>
                  <a:gd name="T79" fmla="*/ 281 h 487"/>
                  <a:gd name="T80" fmla="*/ 49 w 370"/>
                  <a:gd name="T81" fmla="*/ 249 h 487"/>
                  <a:gd name="T82" fmla="*/ 88 w 370"/>
                  <a:gd name="T83" fmla="*/ 226 h 487"/>
                  <a:gd name="T84" fmla="*/ 135 w 370"/>
                  <a:gd name="T85" fmla="*/ 212 h 487"/>
                  <a:gd name="T86" fmla="*/ 186 w 370"/>
                  <a:gd name="T87" fmla="*/ 204 h 487"/>
                  <a:gd name="T88" fmla="*/ 236 w 370"/>
                  <a:gd name="T89" fmla="*/ 200 h 487"/>
                  <a:gd name="T90" fmla="*/ 327 w 370"/>
                  <a:gd name="T91" fmla="*/ 200 h 487"/>
                  <a:gd name="T92" fmla="*/ 325 w 370"/>
                  <a:gd name="T93" fmla="*/ 141 h 487"/>
                  <a:gd name="T94" fmla="*/ 309 w 370"/>
                  <a:gd name="T95" fmla="*/ 92 h 487"/>
                  <a:gd name="T96" fmla="*/ 280 w 370"/>
                  <a:gd name="T97" fmla="*/ 57 h 487"/>
                  <a:gd name="T98" fmla="*/ 240 w 370"/>
                  <a:gd name="T99" fmla="*/ 38 h 487"/>
                  <a:gd name="T100" fmla="*/ 187 w 370"/>
                  <a:gd name="T101" fmla="*/ 31 h 487"/>
                  <a:gd name="T102" fmla="*/ 125 w 370"/>
                  <a:gd name="T103" fmla="*/ 42 h 487"/>
                  <a:gd name="T104" fmla="*/ 71 w 370"/>
                  <a:gd name="T105" fmla="*/ 67 h 487"/>
                  <a:gd name="T106" fmla="*/ 28 w 370"/>
                  <a:gd name="T107" fmla="*/ 60 h 487"/>
                  <a:gd name="T108" fmla="*/ 86 w 370"/>
                  <a:gd name="T109" fmla="*/ 23 h 487"/>
                  <a:gd name="T110" fmla="*/ 153 w 370"/>
                  <a:gd name="T111" fmla="*/ 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487">
                    <a:moveTo>
                      <a:pt x="271" y="229"/>
                    </a:moveTo>
                    <a:lnTo>
                      <a:pt x="248" y="230"/>
                    </a:lnTo>
                    <a:lnTo>
                      <a:pt x="223" y="231"/>
                    </a:lnTo>
                    <a:lnTo>
                      <a:pt x="197" y="232"/>
                    </a:lnTo>
                    <a:lnTo>
                      <a:pt x="172" y="235"/>
                    </a:lnTo>
                    <a:lnTo>
                      <a:pt x="149" y="240"/>
                    </a:lnTo>
                    <a:lnTo>
                      <a:pt x="126" y="247"/>
                    </a:lnTo>
                    <a:lnTo>
                      <a:pt x="105" y="254"/>
                    </a:lnTo>
                    <a:lnTo>
                      <a:pt x="86" y="263"/>
                    </a:lnTo>
                    <a:lnTo>
                      <a:pt x="69" y="276"/>
                    </a:lnTo>
                    <a:lnTo>
                      <a:pt x="54" y="291"/>
                    </a:lnTo>
                    <a:lnTo>
                      <a:pt x="44" y="309"/>
                    </a:lnTo>
                    <a:lnTo>
                      <a:pt x="37" y="328"/>
                    </a:lnTo>
                    <a:lnTo>
                      <a:pt x="35" y="351"/>
                    </a:lnTo>
                    <a:lnTo>
                      <a:pt x="39" y="375"/>
                    </a:lnTo>
                    <a:lnTo>
                      <a:pt x="45" y="396"/>
                    </a:lnTo>
                    <a:lnTo>
                      <a:pt x="55" y="413"/>
                    </a:lnTo>
                    <a:lnTo>
                      <a:pt x="69" y="428"/>
                    </a:lnTo>
                    <a:lnTo>
                      <a:pt x="86" y="438"/>
                    </a:lnTo>
                    <a:lnTo>
                      <a:pt x="104" y="447"/>
                    </a:lnTo>
                    <a:lnTo>
                      <a:pt x="123" y="453"/>
                    </a:lnTo>
                    <a:lnTo>
                      <a:pt x="142" y="456"/>
                    </a:lnTo>
                    <a:lnTo>
                      <a:pt x="161" y="456"/>
                    </a:lnTo>
                    <a:lnTo>
                      <a:pt x="191" y="454"/>
                    </a:lnTo>
                    <a:lnTo>
                      <a:pt x="219" y="447"/>
                    </a:lnTo>
                    <a:lnTo>
                      <a:pt x="243" y="436"/>
                    </a:lnTo>
                    <a:lnTo>
                      <a:pt x="264" y="421"/>
                    </a:lnTo>
                    <a:lnTo>
                      <a:pt x="281" y="404"/>
                    </a:lnTo>
                    <a:lnTo>
                      <a:pt x="296" y="383"/>
                    </a:lnTo>
                    <a:lnTo>
                      <a:pt x="307" y="360"/>
                    </a:lnTo>
                    <a:lnTo>
                      <a:pt x="316" y="336"/>
                    </a:lnTo>
                    <a:lnTo>
                      <a:pt x="323" y="310"/>
                    </a:lnTo>
                    <a:lnTo>
                      <a:pt x="326" y="283"/>
                    </a:lnTo>
                    <a:lnTo>
                      <a:pt x="327" y="256"/>
                    </a:lnTo>
                    <a:lnTo>
                      <a:pt x="327" y="229"/>
                    </a:lnTo>
                    <a:lnTo>
                      <a:pt x="271" y="229"/>
                    </a:lnTo>
                    <a:close/>
                    <a:moveTo>
                      <a:pt x="189" y="0"/>
                    </a:moveTo>
                    <a:lnTo>
                      <a:pt x="219" y="2"/>
                    </a:lnTo>
                    <a:lnTo>
                      <a:pt x="246" y="7"/>
                    </a:lnTo>
                    <a:lnTo>
                      <a:pt x="272" y="14"/>
                    </a:lnTo>
                    <a:lnTo>
                      <a:pt x="295" y="27"/>
                    </a:lnTo>
                    <a:lnTo>
                      <a:pt x="314" y="42"/>
                    </a:lnTo>
                    <a:lnTo>
                      <a:pt x="331" y="60"/>
                    </a:lnTo>
                    <a:lnTo>
                      <a:pt x="344" y="82"/>
                    </a:lnTo>
                    <a:lnTo>
                      <a:pt x="353" y="107"/>
                    </a:lnTo>
                    <a:lnTo>
                      <a:pt x="360" y="136"/>
                    </a:lnTo>
                    <a:lnTo>
                      <a:pt x="362" y="169"/>
                    </a:lnTo>
                    <a:lnTo>
                      <a:pt x="362" y="371"/>
                    </a:lnTo>
                    <a:lnTo>
                      <a:pt x="362" y="398"/>
                    </a:lnTo>
                    <a:lnTo>
                      <a:pt x="364" y="426"/>
                    </a:lnTo>
                    <a:lnTo>
                      <a:pt x="367" y="452"/>
                    </a:lnTo>
                    <a:lnTo>
                      <a:pt x="370" y="473"/>
                    </a:lnTo>
                    <a:lnTo>
                      <a:pt x="336" y="473"/>
                    </a:lnTo>
                    <a:lnTo>
                      <a:pt x="334" y="456"/>
                    </a:lnTo>
                    <a:lnTo>
                      <a:pt x="332" y="436"/>
                    </a:lnTo>
                    <a:lnTo>
                      <a:pt x="331" y="413"/>
                    </a:lnTo>
                    <a:lnTo>
                      <a:pt x="330" y="393"/>
                    </a:lnTo>
                    <a:lnTo>
                      <a:pt x="330" y="375"/>
                    </a:lnTo>
                    <a:lnTo>
                      <a:pt x="326" y="375"/>
                    </a:lnTo>
                    <a:lnTo>
                      <a:pt x="313" y="402"/>
                    </a:lnTo>
                    <a:lnTo>
                      <a:pt x="297" y="425"/>
                    </a:lnTo>
                    <a:lnTo>
                      <a:pt x="278" y="444"/>
                    </a:lnTo>
                    <a:lnTo>
                      <a:pt x="257" y="460"/>
                    </a:lnTo>
                    <a:lnTo>
                      <a:pt x="233" y="472"/>
                    </a:lnTo>
                    <a:lnTo>
                      <a:pt x="208" y="480"/>
                    </a:lnTo>
                    <a:lnTo>
                      <a:pt x="181" y="484"/>
                    </a:lnTo>
                    <a:lnTo>
                      <a:pt x="154" y="487"/>
                    </a:lnTo>
                    <a:lnTo>
                      <a:pt x="133" y="485"/>
                    </a:lnTo>
                    <a:lnTo>
                      <a:pt x="110" y="482"/>
                    </a:lnTo>
                    <a:lnTo>
                      <a:pt x="89" y="475"/>
                    </a:lnTo>
                    <a:lnTo>
                      <a:pt x="69" y="466"/>
                    </a:lnTo>
                    <a:lnTo>
                      <a:pt x="50" y="455"/>
                    </a:lnTo>
                    <a:lnTo>
                      <a:pt x="33" y="440"/>
                    </a:lnTo>
                    <a:lnTo>
                      <a:pt x="19" y="422"/>
                    </a:lnTo>
                    <a:lnTo>
                      <a:pt x="9" y="402"/>
                    </a:lnTo>
                    <a:lnTo>
                      <a:pt x="3" y="378"/>
                    </a:lnTo>
                    <a:lnTo>
                      <a:pt x="0" y="352"/>
                    </a:lnTo>
                    <a:lnTo>
                      <a:pt x="3" y="325"/>
                    </a:lnTo>
                    <a:lnTo>
                      <a:pt x="8" y="302"/>
                    </a:lnTo>
                    <a:lnTo>
                      <a:pt x="18" y="281"/>
                    </a:lnTo>
                    <a:lnTo>
                      <a:pt x="32" y="265"/>
                    </a:lnTo>
                    <a:lnTo>
                      <a:pt x="49" y="249"/>
                    </a:lnTo>
                    <a:lnTo>
                      <a:pt x="67" y="236"/>
                    </a:lnTo>
                    <a:lnTo>
                      <a:pt x="88" y="226"/>
                    </a:lnTo>
                    <a:lnTo>
                      <a:pt x="110" y="218"/>
                    </a:lnTo>
                    <a:lnTo>
                      <a:pt x="135" y="212"/>
                    </a:lnTo>
                    <a:lnTo>
                      <a:pt x="160" y="207"/>
                    </a:lnTo>
                    <a:lnTo>
                      <a:pt x="186" y="204"/>
                    </a:lnTo>
                    <a:lnTo>
                      <a:pt x="212" y="202"/>
                    </a:lnTo>
                    <a:lnTo>
                      <a:pt x="236" y="200"/>
                    </a:lnTo>
                    <a:lnTo>
                      <a:pt x="262" y="200"/>
                    </a:lnTo>
                    <a:lnTo>
                      <a:pt x="327" y="200"/>
                    </a:lnTo>
                    <a:lnTo>
                      <a:pt x="327" y="170"/>
                    </a:lnTo>
                    <a:lnTo>
                      <a:pt x="325" y="141"/>
                    </a:lnTo>
                    <a:lnTo>
                      <a:pt x="319" y="115"/>
                    </a:lnTo>
                    <a:lnTo>
                      <a:pt x="309" y="92"/>
                    </a:lnTo>
                    <a:lnTo>
                      <a:pt x="297" y="73"/>
                    </a:lnTo>
                    <a:lnTo>
                      <a:pt x="280" y="57"/>
                    </a:lnTo>
                    <a:lnTo>
                      <a:pt x="261" y="46"/>
                    </a:lnTo>
                    <a:lnTo>
                      <a:pt x="240" y="38"/>
                    </a:lnTo>
                    <a:lnTo>
                      <a:pt x="215" y="33"/>
                    </a:lnTo>
                    <a:lnTo>
                      <a:pt x="187" y="31"/>
                    </a:lnTo>
                    <a:lnTo>
                      <a:pt x="155" y="34"/>
                    </a:lnTo>
                    <a:lnTo>
                      <a:pt x="125" y="42"/>
                    </a:lnTo>
                    <a:lnTo>
                      <a:pt x="97" y="53"/>
                    </a:lnTo>
                    <a:lnTo>
                      <a:pt x="71" y="67"/>
                    </a:lnTo>
                    <a:lnTo>
                      <a:pt x="49" y="85"/>
                    </a:lnTo>
                    <a:lnTo>
                      <a:pt x="28" y="60"/>
                    </a:lnTo>
                    <a:lnTo>
                      <a:pt x="55" y="39"/>
                    </a:lnTo>
                    <a:lnTo>
                      <a:pt x="86" y="23"/>
                    </a:lnTo>
                    <a:lnTo>
                      <a:pt x="118" y="11"/>
                    </a:lnTo>
                    <a:lnTo>
                      <a:pt x="153" y="3"/>
                    </a:lnTo>
                    <a:lnTo>
                      <a:pt x="1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7"/>
              <p:cNvSpPr>
                <a:spLocks noEditPoints="1"/>
              </p:cNvSpPr>
              <p:nvPr userDrawn="1"/>
            </p:nvSpPr>
            <p:spPr bwMode="auto">
              <a:xfrm>
                <a:off x="1163688" y="596809"/>
                <a:ext cx="29209" cy="14852"/>
              </a:xfrm>
              <a:custGeom>
                <a:avLst/>
                <a:gdLst>
                  <a:gd name="T0" fmla="*/ 58 w 118"/>
                  <a:gd name="T1" fmla="*/ 0 h 61"/>
                  <a:gd name="T2" fmla="*/ 66 w 118"/>
                  <a:gd name="T3" fmla="*/ 0 h 61"/>
                  <a:gd name="T4" fmla="*/ 88 w 118"/>
                  <a:gd name="T5" fmla="*/ 53 h 61"/>
                  <a:gd name="T6" fmla="*/ 110 w 118"/>
                  <a:gd name="T7" fmla="*/ 0 h 61"/>
                  <a:gd name="T8" fmla="*/ 118 w 118"/>
                  <a:gd name="T9" fmla="*/ 0 h 61"/>
                  <a:gd name="T10" fmla="*/ 118 w 118"/>
                  <a:gd name="T11" fmla="*/ 61 h 61"/>
                  <a:gd name="T12" fmla="*/ 113 w 118"/>
                  <a:gd name="T13" fmla="*/ 61 h 61"/>
                  <a:gd name="T14" fmla="*/ 113 w 118"/>
                  <a:gd name="T15" fmla="*/ 5 h 61"/>
                  <a:gd name="T16" fmla="*/ 113 w 118"/>
                  <a:gd name="T17" fmla="*/ 5 h 61"/>
                  <a:gd name="T18" fmla="*/ 89 w 118"/>
                  <a:gd name="T19" fmla="*/ 61 h 61"/>
                  <a:gd name="T20" fmla="*/ 86 w 118"/>
                  <a:gd name="T21" fmla="*/ 61 h 61"/>
                  <a:gd name="T22" fmla="*/ 64 w 118"/>
                  <a:gd name="T23" fmla="*/ 5 h 61"/>
                  <a:gd name="T24" fmla="*/ 64 w 118"/>
                  <a:gd name="T25" fmla="*/ 5 h 61"/>
                  <a:gd name="T26" fmla="*/ 64 w 118"/>
                  <a:gd name="T27" fmla="*/ 61 h 61"/>
                  <a:gd name="T28" fmla="*/ 58 w 118"/>
                  <a:gd name="T29" fmla="*/ 61 h 61"/>
                  <a:gd name="T30" fmla="*/ 58 w 118"/>
                  <a:gd name="T31" fmla="*/ 0 h 61"/>
                  <a:gd name="T32" fmla="*/ 0 w 118"/>
                  <a:gd name="T33" fmla="*/ 0 h 61"/>
                  <a:gd name="T34" fmla="*/ 44 w 118"/>
                  <a:gd name="T35" fmla="*/ 0 h 61"/>
                  <a:gd name="T36" fmla="*/ 44 w 118"/>
                  <a:gd name="T37" fmla="*/ 4 h 61"/>
                  <a:gd name="T38" fmla="*/ 24 w 118"/>
                  <a:gd name="T39" fmla="*/ 4 h 61"/>
                  <a:gd name="T40" fmla="*/ 24 w 118"/>
                  <a:gd name="T41" fmla="*/ 61 h 61"/>
                  <a:gd name="T42" fmla="*/ 20 w 118"/>
                  <a:gd name="T43" fmla="*/ 61 h 61"/>
                  <a:gd name="T44" fmla="*/ 20 w 118"/>
                  <a:gd name="T45" fmla="*/ 4 h 61"/>
                  <a:gd name="T46" fmla="*/ 0 w 118"/>
                  <a:gd name="T47" fmla="*/ 4 h 61"/>
                  <a:gd name="T48" fmla="*/ 0 w 118"/>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1">
                    <a:moveTo>
                      <a:pt x="58" y="0"/>
                    </a:moveTo>
                    <a:lnTo>
                      <a:pt x="66" y="0"/>
                    </a:lnTo>
                    <a:lnTo>
                      <a:pt x="88" y="53"/>
                    </a:lnTo>
                    <a:lnTo>
                      <a:pt x="110" y="0"/>
                    </a:lnTo>
                    <a:lnTo>
                      <a:pt x="118" y="0"/>
                    </a:lnTo>
                    <a:lnTo>
                      <a:pt x="118" y="61"/>
                    </a:lnTo>
                    <a:lnTo>
                      <a:pt x="113" y="61"/>
                    </a:lnTo>
                    <a:lnTo>
                      <a:pt x="113" y="5"/>
                    </a:lnTo>
                    <a:lnTo>
                      <a:pt x="113" y="5"/>
                    </a:lnTo>
                    <a:lnTo>
                      <a:pt x="89" y="61"/>
                    </a:lnTo>
                    <a:lnTo>
                      <a:pt x="86" y="61"/>
                    </a:lnTo>
                    <a:lnTo>
                      <a:pt x="64" y="5"/>
                    </a:lnTo>
                    <a:lnTo>
                      <a:pt x="64" y="5"/>
                    </a:lnTo>
                    <a:lnTo>
                      <a:pt x="64" y="61"/>
                    </a:lnTo>
                    <a:lnTo>
                      <a:pt x="58" y="61"/>
                    </a:lnTo>
                    <a:lnTo>
                      <a:pt x="58" y="0"/>
                    </a:lnTo>
                    <a:close/>
                    <a:moveTo>
                      <a:pt x="0" y="0"/>
                    </a:moveTo>
                    <a:lnTo>
                      <a:pt x="44" y="0"/>
                    </a:lnTo>
                    <a:lnTo>
                      <a:pt x="44" y="4"/>
                    </a:lnTo>
                    <a:lnTo>
                      <a:pt x="24" y="4"/>
                    </a:lnTo>
                    <a:lnTo>
                      <a:pt x="24" y="61"/>
                    </a:lnTo>
                    <a:lnTo>
                      <a:pt x="20" y="61"/>
                    </a:lnTo>
                    <a:lnTo>
                      <a:pt x="20" y="4"/>
                    </a:lnTo>
                    <a:lnTo>
                      <a:pt x="0" y="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514647" y="137381"/>
              <a:ext cx="442595" cy="290113"/>
              <a:chOff x="3857626" y="1555751"/>
              <a:chExt cx="1419225" cy="930275"/>
            </a:xfrm>
            <a:solidFill>
              <a:schemeClr val="bg1"/>
            </a:solidFill>
          </p:grpSpPr>
          <p:sp>
            <p:nvSpPr>
              <p:cNvPr id="18" name="Freeform 28"/>
              <p:cNvSpPr>
                <a:spLocks/>
              </p:cNvSpPr>
              <p:nvPr userDrawn="1"/>
            </p:nvSpPr>
            <p:spPr bwMode="auto">
              <a:xfrm>
                <a:off x="3857626" y="1555751"/>
                <a:ext cx="1416050" cy="930275"/>
              </a:xfrm>
              <a:custGeom>
                <a:avLst/>
                <a:gdLst>
                  <a:gd name="T0" fmla="*/ 902 w 1784"/>
                  <a:gd name="T1" fmla="*/ 27 h 1172"/>
                  <a:gd name="T2" fmla="*/ 1076 w 1784"/>
                  <a:gd name="T3" fmla="*/ 141 h 1172"/>
                  <a:gd name="T4" fmla="*/ 1087 w 1784"/>
                  <a:gd name="T5" fmla="*/ 187 h 1172"/>
                  <a:gd name="T6" fmla="*/ 1044 w 1784"/>
                  <a:gd name="T7" fmla="*/ 218 h 1172"/>
                  <a:gd name="T8" fmla="*/ 1009 w 1784"/>
                  <a:gd name="T9" fmla="*/ 202 h 1172"/>
                  <a:gd name="T10" fmla="*/ 889 w 1784"/>
                  <a:gd name="T11" fmla="*/ 120 h 1172"/>
                  <a:gd name="T12" fmla="*/ 695 w 1784"/>
                  <a:gd name="T13" fmla="*/ 94 h 1172"/>
                  <a:gd name="T14" fmla="*/ 520 w 1784"/>
                  <a:gd name="T15" fmla="*/ 168 h 1172"/>
                  <a:gd name="T16" fmla="*/ 406 w 1784"/>
                  <a:gd name="T17" fmla="*/ 317 h 1172"/>
                  <a:gd name="T18" fmla="*/ 378 w 1784"/>
                  <a:gd name="T19" fmla="*/ 491 h 1172"/>
                  <a:gd name="T20" fmla="*/ 298 w 1784"/>
                  <a:gd name="T21" fmla="*/ 580 h 1172"/>
                  <a:gd name="T22" fmla="*/ 163 w 1784"/>
                  <a:gd name="T23" fmla="*/ 651 h 1172"/>
                  <a:gd name="T24" fmla="*/ 93 w 1784"/>
                  <a:gd name="T25" fmla="*/ 788 h 1172"/>
                  <a:gd name="T26" fmla="*/ 118 w 1784"/>
                  <a:gd name="T27" fmla="*/ 944 h 1172"/>
                  <a:gd name="T28" fmla="*/ 227 w 1784"/>
                  <a:gd name="T29" fmla="*/ 1052 h 1172"/>
                  <a:gd name="T30" fmla="*/ 356 w 1784"/>
                  <a:gd name="T31" fmla="*/ 1081 h 1172"/>
                  <a:gd name="T32" fmla="*/ 1482 w 1784"/>
                  <a:gd name="T33" fmla="*/ 1077 h 1172"/>
                  <a:gd name="T34" fmla="*/ 1619 w 1784"/>
                  <a:gd name="T35" fmla="*/ 1006 h 1172"/>
                  <a:gd name="T36" fmla="*/ 1690 w 1784"/>
                  <a:gd name="T37" fmla="*/ 869 h 1172"/>
                  <a:gd name="T38" fmla="*/ 1670 w 1784"/>
                  <a:gd name="T39" fmla="*/ 720 h 1172"/>
                  <a:gd name="T40" fmla="*/ 1575 w 1784"/>
                  <a:gd name="T41" fmla="*/ 614 h 1172"/>
                  <a:gd name="T42" fmla="*/ 1421 w 1784"/>
                  <a:gd name="T43" fmla="*/ 571 h 1172"/>
                  <a:gd name="T44" fmla="*/ 1434 w 1784"/>
                  <a:gd name="T45" fmla="*/ 458 h 1172"/>
                  <a:gd name="T46" fmla="*/ 1393 w 1784"/>
                  <a:gd name="T47" fmla="*/ 380 h 1172"/>
                  <a:gd name="T48" fmla="*/ 1339 w 1784"/>
                  <a:gd name="T49" fmla="*/ 345 h 1172"/>
                  <a:gd name="T50" fmla="*/ 1256 w 1784"/>
                  <a:gd name="T51" fmla="*/ 336 h 1172"/>
                  <a:gd name="T52" fmla="*/ 1182 w 1784"/>
                  <a:gd name="T53" fmla="*/ 370 h 1172"/>
                  <a:gd name="T54" fmla="*/ 1154 w 1784"/>
                  <a:gd name="T55" fmla="*/ 402 h 1172"/>
                  <a:gd name="T56" fmla="*/ 1144 w 1784"/>
                  <a:gd name="T57" fmla="*/ 420 h 1172"/>
                  <a:gd name="T58" fmla="*/ 900 w 1784"/>
                  <a:gd name="T59" fmla="*/ 953 h 1172"/>
                  <a:gd name="T60" fmla="*/ 857 w 1784"/>
                  <a:gd name="T61" fmla="*/ 957 h 1172"/>
                  <a:gd name="T62" fmla="*/ 640 w 1784"/>
                  <a:gd name="T63" fmla="*/ 494 h 1172"/>
                  <a:gd name="T64" fmla="*/ 652 w 1784"/>
                  <a:gd name="T65" fmla="*/ 442 h 1172"/>
                  <a:gd name="T66" fmla="*/ 704 w 1784"/>
                  <a:gd name="T67" fmla="*/ 436 h 1172"/>
                  <a:gd name="T68" fmla="*/ 1057 w 1784"/>
                  <a:gd name="T69" fmla="*/ 389 h 1172"/>
                  <a:gd name="T70" fmla="*/ 1122 w 1784"/>
                  <a:gd name="T71" fmla="*/ 303 h 1172"/>
                  <a:gd name="T72" fmla="*/ 1253 w 1784"/>
                  <a:gd name="T73" fmla="*/ 246 h 1172"/>
                  <a:gd name="T74" fmla="*/ 1262 w 1784"/>
                  <a:gd name="T75" fmla="*/ 245 h 1172"/>
                  <a:gd name="T76" fmla="*/ 1282 w 1784"/>
                  <a:gd name="T77" fmla="*/ 243 h 1172"/>
                  <a:gd name="T78" fmla="*/ 1342 w 1784"/>
                  <a:gd name="T79" fmla="*/ 250 h 1172"/>
                  <a:gd name="T80" fmla="*/ 1452 w 1784"/>
                  <a:gd name="T81" fmla="*/ 311 h 1172"/>
                  <a:gd name="T82" fmla="*/ 1496 w 1784"/>
                  <a:gd name="T83" fmla="*/ 367 h 1172"/>
                  <a:gd name="T84" fmla="*/ 1527 w 1784"/>
                  <a:gd name="T85" fmla="*/ 487 h 1172"/>
                  <a:gd name="T86" fmla="*/ 1648 w 1784"/>
                  <a:gd name="T87" fmla="*/ 554 h 1172"/>
                  <a:gd name="T88" fmla="*/ 1756 w 1784"/>
                  <a:gd name="T89" fmla="*/ 694 h 1172"/>
                  <a:gd name="T90" fmla="*/ 1781 w 1784"/>
                  <a:gd name="T91" fmla="*/ 874 h 1172"/>
                  <a:gd name="T92" fmla="*/ 1712 w 1784"/>
                  <a:gd name="T93" fmla="*/ 1038 h 1172"/>
                  <a:gd name="T94" fmla="*/ 1574 w 1784"/>
                  <a:gd name="T95" fmla="*/ 1145 h 1172"/>
                  <a:gd name="T96" fmla="*/ 1424 w 1784"/>
                  <a:gd name="T97" fmla="*/ 1172 h 1172"/>
                  <a:gd name="T98" fmla="*/ 252 w 1784"/>
                  <a:gd name="T99" fmla="*/ 1159 h 1172"/>
                  <a:gd name="T100" fmla="*/ 100 w 1784"/>
                  <a:gd name="T101" fmla="*/ 1072 h 1172"/>
                  <a:gd name="T102" fmla="*/ 12 w 1784"/>
                  <a:gd name="T103" fmla="*/ 919 h 1172"/>
                  <a:gd name="T104" fmla="*/ 11 w 1784"/>
                  <a:gd name="T105" fmla="*/ 739 h 1172"/>
                  <a:gd name="T106" fmla="*/ 97 w 1784"/>
                  <a:gd name="T107" fmla="*/ 589 h 1172"/>
                  <a:gd name="T108" fmla="*/ 243 w 1784"/>
                  <a:gd name="T109" fmla="*/ 499 h 1172"/>
                  <a:gd name="T110" fmla="*/ 298 w 1784"/>
                  <a:gd name="T111" fmla="*/ 355 h 1172"/>
                  <a:gd name="T112" fmla="*/ 386 w 1784"/>
                  <a:gd name="T113" fmla="*/ 173 h 1172"/>
                  <a:gd name="T114" fmla="*/ 544 w 1784"/>
                  <a:gd name="T115" fmla="*/ 46 h 1172"/>
                  <a:gd name="T116" fmla="*/ 746 w 1784"/>
                  <a:gd name="T117"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4" h="1172">
                    <a:moveTo>
                      <a:pt x="746" y="0"/>
                    </a:moveTo>
                    <a:lnTo>
                      <a:pt x="800" y="2"/>
                    </a:lnTo>
                    <a:lnTo>
                      <a:pt x="852" y="13"/>
                    </a:lnTo>
                    <a:lnTo>
                      <a:pt x="902" y="27"/>
                    </a:lnTo>
                    <a:lnTo>
                      <a:pt x="951" y="49"/>
                    </a:lnTo>
                    <a:lnTo>
                      <a:pt x="997" y="74"/>
                    </a:lnTo>
                    <a:lnTo>
                      <a:pt x="1038" y="105"/>
                    </a:lnTo>
                    <a:lnTo>
                      <a:pt x="1076" y="141"/>
                    </a:lnTo>
                    <a:lnTo>
                      <a:pt x="1080" y="144"/>
                    </a:lnTo>
                    <a:lnTo>
                      <a:pt x="1087" y="158"/>
                    </a:lnTo>
                    <a:lnTo>
                      <a:pt x="1089" y="173"/>
                    </a:lnTo>
                    <a:lnTo>
                      <a:pt x="1087" y="187"/>
                    </a:lnTo>
                    <a:lnTo>
                      <a:pt x="1081" y="200"/>
                    </a:lnTo>
                    <a:lnTo>
                      <a:pt x="1071" y="209"/>
                    </a:lnTo>
                    <a:lnTo>
                      <a:pt x="1058" y="215"/>
                    </a:lnTo>
                    <a:lnTo>
                      <a:pt x="1044" y="218"/>
                    </a:lnTo>
                    <a:lnTo>
                      <a:pt x="1033" y="216"/>
                    </a:lnTo>
                    <a:lnTo>
                      <a:pt x="1021" y="212"/>
                    </a:lnTo>
                    <a:lnTo>
                      <a:pt x="1012" y="204"/>
                    </a:lnTo>
                    <a:lnTo>
                      <a:pt x="1009" y="202"/>
                    </a:lnTo>
                    <a:lnTo>
                      <a:pt x="1007" y="200"/>
                    </a:lnTo>
                    <a:lnTo>
                      <a:pt x="971" y="168"/>
                    </a:lnTo>
                    <a:lnTo>
                      <a:pt x="931" y="141"/>
                    </a:lnTo>
                    <a:lnTo>
                      <a:pt x="889" y="120"/>
                    </a:lnTo>
                    <a:lnTo>
                      <a:pt x="843" y="104"/>
                    </a:lnTo>
                    <a:lnTo>
                      <a:pt x="796" y="94"/>
                    </a:lnTo>
                    <a:lnTo>
                      <a:pt x="746" y="90"/>
                    </a:lnTo>
                    <a:lnTo>
                      <a:pt x="695" y="94"/>
                    </a:lnTo>
                    <a:lnTo>
                      <a:pt x="647" y="104"/>
                    </a:lnTo>
                    <a:lnTo>
                      <a:pt x="602" y="120"/>
                    </a:lnTo>
                    <a:lnTo>
                      <a:pt x="560" y="141"/>
                    </a:lnTo>
                    <a:lnTo>
                      <a:pt x="520" y="168"/>
                    </a:lnTo>
                    <a:lnTo>
                      <a:pt x="484" y="200"/>
                    </a:lnTo>
                    <a:lnTo>
                      <a:pt x="453" y="234"/>
                    </a:lnTo>
                    <a:lnTo>
                      <a:pt x="427" y="274"/>
                    </a:lnTo>
                    <a:lnTo>
                      <a:pt x="406" y="317"/>
                    </a:lnTo>
                    <a:lnTo>
                      <a:pt x="390" y="363"/>
                    </a:lnTo>
                    <a:lnTo>
                      <a:pt x="380" y="410"/>
                    </a:lnTo>
                    <a:lnTo>
                      <a:pt x="376" y="461"/>
                    </a:lnTo>
                    <a:lnTo>
                      <a:pt x="378" y="491"/>
                    </a:lnTo>
                    <a:lnTo>
                      <a:pt x="381" y="523"/>
                    </a:lnTo>
                    <a:lnTo>
                      <a:pt x="390" y="575"/>
                    </a:lnTo>
                    <a:lnTo>
                      <a:pt x="337" y="576"/>
                    </a:lnTo>
                    <a:lnTo>
                      <a:pt x="298" y="580"/>
                    </a:lnTo>
                    <a:lnTo>
                      <a:pt x="260" y="590"/>
                    </a:lnTo>
                    <a:lnTo>
                      <a:pt x="224" y="605"/>
                    </a:lnTo>
                    <a:lnTo>
                      <a:pt x="192" y="627"/>
                    </a:lnTo>
                    <a:lnTo>
                      <a:pt x="163" y="651"/>
                    </a:lnTo>
                    <a:lnTo>
                      <a:pt x="138" y="681"/>
                    </a:lnTo>
                    <a:lnTo>
                      <a:pt x="118" y="714"/>
                    </a:lnTo>
                    <a:lnTo>
                      <a:pt x="103" y="749"/>
                    </a:lnTo>
                    <a:lnTo>
                      <a:pt x="93" y="788"/>
                    </a:lnTo>
                    <a:lnTo>
                      <a:pt x="90" y="828"/>
                    </a:lnTo>
                    <a:lnTo>
                      <a:pt x="93" y="869"/>
                    </a:lnTo>
                    <a:lnTo>
                      <a:pt x="103" y="908"/>
                    </a:lnTo>
                    <a:lnTo>
                      <a:pt x="118" y="944"/>
                    </a:lnTo>
                    <a:lnTo>
                      <a:pt x="139" y="977"/>
                    </a:lnTo>
                    <a:lnTo>
                      <a:pt x="164" y="1006"/>
                    </a:lnTo>
                    <a:lnTo>
                      <a:pt x="193" y="1032"/>
                    </a:lnTo>
                    <a:lnTo>
                      <a:pt x="227" y="1052"/>
                    </a:lnTo>
                    <a:lnTo>
                      <a:pt x="263" y="1068"/>
                    </a:lnTo>
                    <a:lnTo>
                      <a:pt x="301" y="1077"/>
                    </a:lnTo>
                    <a:lnTo>
                      <a:pt x="343" y="1081"/>
                    </a:lnTo>
                    <a:lnTo>
                      <a:pt x="356" y="1081"/>
                    </a:lnTo>
                    <a:lnTo>
                      <a:pt x="357" y="1081"/>
                    </a:lnTo>
                    <a:lnTo>
                      <a:pt x="1428" y="1081"/>
                    </a:lnTo>
                    <a:lnTo>
                      <a:pt x="1442" y="1081"/>
                    </a:lnTo>
                    <a:lnTo>
                      <a:pt x="1482" y="1077"/>
                    </a:lnTo>
                    <a:lnTo>
                      <a:pt x="1521" y="1068"/>
                    </a:lnTo>
                    <a:lnTo>
                      <a:pt x="1557" y="1052"/>
                    </a:lnTo>
                    <a:lnTo>
                      <a:pt x="1590" y="1032"/>
                    </a:lnTo>
                    <a:lnTo>
                      <a:pt x="1619" y="1006"/>
                    </a:lnTo>
                    <a:lnTo>
                      <a:pt x="1645" y="977"/>
                    </a:lnTo>
                    <a:lnTo>
                      <a:pt x="1665" y="944"/>
                    </a:lnTo>
                    <a:lnTo>
                      <a:pt x="1681" y="908"/>
                    </a:lnTo>
                    <a:lnTo>
                      <a:pt x="1690" y="869"/>
                    </a:lnTo>
                    <a:lnTo>
                      <a:pt x="1693" y="828"/>
                    </a:lnTo>
                    <a:lnTo>
                      <a:pt x="1690" y="791"/>
                    </a:lnTo>
                    <a:lnTo>
                      <a:pt x="1682" y="755"/>
                    </a:lnTo>
                    <a:lnTo>
                      <a:pt x="1670" y="720"/>
                    </a:lnTo>
                    <a:lnTo>
                      <a:pt x="1652" y="690"/>
                    </a:lnTo>
                    <a:lnTo>
                      <a:pt x="1629" y="660"/>
                    </a:lnTo>
                    <a:lnTo>
                      <a:pt x="1605" y="636"/>
                    </a:lnTo>
                    <a:lnTo>
                      <a:pt x="1575" y="614"/>
                    </a:lnTo>
                    <a:lnTo>
                      <a:pt x="1543" y="597"/>
                    </a:lnTo>
                    <a:lnTo>
                      <a:pt x="1508" y="585"/>
                    </a:lnTo>
                    <a:lnTo>
                      <a:pt x="1471" y="578"/>
                    </a:lnTo>
                    <a:lnTo>
                      <a:pt x="1421" y="571"/>
                    </a:lnTo>
                    <a:lnTo>
                      <a:pt x="1433" y="522"/>
                    </a:lnTo>
                    <a:lnTo>
                      <a:pt x="1436" y="504"/>
                    </a:lnTo>
                    <a:lnTo>
                      <a:pt x="1437" y="487"/>
                    </a:lnTo>
                    <a:lnTo>
                      <a:pt x="1434" y="458"/>
                    </a:lnTo>
                    <a:lnTo>
                      <a:pt x="1426" y="431"/>
                    </a:lnTo>
                    <a:lnTo>
                      <a:pt x="1414" y="406"/>
                    </a:lnTo>
                    <a:lnTo>
                      <a:pt x="1397" y="384"/>
                    </a:lnTo>
                    <a:lnTo>
                      <a:pt x="1393" y="380"/>
                    </a:lnTo>
                    <a:lnTo>
                      <a:pt x="1389" y="376"/>
                    </a:lnTo>
                    <a:lnTo>
                      <a:pt x="1387" y="374"/>
                    </a:lnTo>
                    <a:lnTo>
                      <a:pt x="1364" y="358"/>
                    </a:lnTo>
                    <a:lnTo>
                      <a:pt x="1339" y="345"/>
                    </a:lnTo>
                    <a:lnTo>
                      <a:pt x="1312" y="337"/>
                    </a:lnTo>
                    <a:lnTo>
                      <a:pt x="1283" y="335"/>
                    </a:lnTo>
                    <a:lnTo>
                      <a:pt x="1282" y="335"/>
                    </a:lnTo>
                    <a:lnTo>
                      <a:pt x="1256" y="336"/>
                    </a:lnTo>
                    <a:lnTo>
                      <a:pt x="1233" y="340"/>
                    </a:lnTo>
                    <a:lnTo>
                      <a:pt x="1212" y="348"/>
                    </a:lnTo>
                    <a:lnTo>
                      <a:pt x="1196" y="358"/>
                    </a:lnTo>
                    <a:lnTo>
                      <a:pt x="1182" y="370"/>
                    </a:lnTo>
                    <a:lnTo>
                      <a:pt x="1171" y="381"/>
                    </a:lnTo>
                    <a:lnTo>
                      <a:pt x="1163" y="390"/>
                    </a:lnTo>
                    <a:lnTo>
                      <a:pt x="1157" y="398"/>
                    </a:lnTo>
                    <a:lnTo>
                      <a:pt x="1154" y="402"/>
                    </a:lnTo>
                    <a:lnTo>
                      <a:pt x="1152" y="407"/>
                    </a:lnTo>
                    <a:lnTo>
                      <a:pt x="1149" y="410"/>
                    </a:lnTo>
                    <a:lnTo>
                      <a:pt x="1147" y="415"/>
                    </a:lnTo>
                    <a:lnTo>
                      <a:pt x="1144" y="420"/>
                    </a:lnTo>
                    <a:lnTo>
                      <a:pt x="1139" y="429"/>
                    </a:lnTo>
                    <a:lnTo>
                      <a:pt x="918" y="933"/>
                    </a:lnTo>
                    <a:lnTo>
                      <a:pt x="910" y="944"/>
                    </a:lnTo>
                    <a:lnTo>
                      <a:pt x="900" y="953"/>
                    </a:lnTo>
                    <a:lnTo>
                      <a:pt x="889" y="958"/>
                    </a:lnTo>
                    <a:lnTo>
                      <a:pt x="876" y="960"/>
                    </a:lnTo>
                    <a:lnTo>
                      <a:pt x="866" y="959"/>
                    </a:lnTo>
                    <a:lnTo>
                      <a:pt x="857" y="957"/>
                    </a:lnTo>
                    <a:lnTo>
                      <a:pt x="846" y="949"/>
                    </a:lnTo>
                    <a:lnTo>
                      <a:pt x="838" y="939"/>
                    </a:lnTo>
                    <a:lnTo>
                      <a:pt x="833" y="927"/>
                    </a:lnTo>
                    <a:lnTo>
                      <a:pt x="640" y="494"/>
                    </a:lnTo>
                    <a:lnTo>
                      <a:pt x="637" y="479"/>
                    </a:lnTo>
                    <a:lnTo>
                      <a:pt x="638" y="465"/>
                    </a:lnTo>
                    <a:lnTo>
                      <a:pt x="643" y="452"/>
                    </a:lnTo>
                    <a:lnTo>
                      <a:pt x="652" y="442"/>
                    </a:lnTo>
                    <a:lnTo>
                      <a:pt x="664" y="434"/>
                    </a:lnTo>
                    <a:lnTo>
                      <a:pt x="678" y="429"/>
                    </a:lnTo>
                    <a:lnTo>
                      <a:pt x="692" y="431"/>
                    </a:lnTo>
                    <a:lnTo>
                      <a:pt x="704" y="436"/>
                    </a:lnTo>
                    <a:lnTo>
                      <a:pt x="716" y="444"/>
                    </a:lnTo>
                    <a:lnTo>
                      <a:pt x="724" y="456"/>
                    </a:lnTo>
                    <a:lnTo>
                      <a:pt x="876" y="801"/>
                    </a:lnTo>
                    <a:lnTo>
                      <a:pt x="1057" y="389"/>
                    </a:lnTo>
                    <a:lnTo>
                      <a:pt x="1057" y="389"/>
                    </a:lnTo>
                    <a:lnTo>
                      <a:pt x="1075" y="357"/>
                    </a:lnTo>
                    <a:lnTo>
                      <a:pt x="1097" y="329"/>
                    </a:lnTo>
                    <a:lnTo>
                      <a:pt x="1122" y="303"/>
                    </a:lnTo>
                    <a:lnTo>
                      <a:pt x="1151" y="282"/>
                    </a:lnTo>
                    <a:lnTo>
                      <a:pt x="1182" y="265"/>
                    </a:lnTo>
                    <a:lnTo>
                      <a:pt x="1217" y="253"/>
                    </a:lnTo>
                    <a:lnTo>
                      <a:pt x="1253" y="246"/>
                    </a:lnTo>
                    <a:lnTo>
                      <a:pt x="1254" y="246"/>
                    </a:lnTo>
                    <a:lnTo>
                      <a:pt x="1256" y="246"/>
                    </a:lnTo>
                    <a:lnTo>
                      <a:pt x="1258" y="245"/>
                    </a:lnTo>
                    <a:lnTo>
                      <a:pt x="1262" y="245"/>
                    </a:lnTo>
                    <a:lnTo>
                      <a:pt x="1265" y="245"/>
                    </a:lnTo>
                    <a:lnTo>
                      <a:pt x="1267" y="245"/>
                    </a:lnTo>
                    <a:lnTo>
                      <a:pt x="1273" y="245"/>
                    </a:lnTo>
                    <a:lnTo>
                      <a:pt x="1282" y="243"/>
                    </a:lnTo>
                    <a:lnTo>
                      <a:pt x="1290" y="245"/>
                    </a:lnTo>
                    <a:lnTo>
                      <a:pt x="1294" y="245"/>
                    </a:lnTo>
                    <a:lnTo>
                      <a:pt x="1301" y="245"/>
                    </a:lnTo>
                    <a:lnTo>
                      <a:pt x="1342" y="250"/>
                    </a:lnTo>
                    <a:lnTo>
                      <a:pt x="1379" y="263"/>
                    </a:lnTo>
                    <a:lnTo>
                      <a:pt x="1414" y="281"/>
                    </a:lnTo>
                    <a:lnTo>
                      <a:pt x="1445" y="304"/>
                    </a:lnTo>
                    <a:lnTo>
                      <a:pt x="1452" y="311"/>
                    </a:lnTo>
                    <a:lnTo>
                      <a:pt x="1457" y="316"/>
                    </a:lnTo>
                    <a:lnTo>
                      <a:pt x="1479" y="340"/>
                    </a:lnTo>
                    <a:lnTo>
                      <a:pt x="1497" y="367"/>
                    </a:lnTo>
                    <a:lnTo>
                      <a:pt x="1496" y="367"/>
                    </a:lnTo>
                    <a:lnTo>
                      <a:pt x="1509" y="396"/>
                    </a:lnTo>
                    <a:lnTo>
                      <a:pt x="1519" y="425"/>
                    </a:lnTo>
                    <a:lnTo>
                      <a:pt x="1525" y="455"/>
                    </a:lnTo>
                    <a:lnTo>
                      <a:pt x="1527" y="487"/>
                    </a:lnTo>
                    <a:lnTo>
                      <a:pt x="1527" y="496"/>
                    </a:lnTo>
                    <a:lnTo>
                      <a:pt x="1571" y="511"/>
                    </a:lnTo>
                    <a:lnTo>
                      <a:pt x="1611" y="530"/>
                    </a:lnTo>
                    <a:lnTo>
                      <a:pt x="1648" y="554"/>
                    </a:lnTo>
                    <a:lnTo>
                      <a:pt x="1682" y="584"/>
                    </a:lnTo>
                    <a:lnTo>
                      <a:pt x="1711" y="618"/>
                    </a:lnTo>
                    <a:lnTo>
                      <a:pt x="1736" y="654"/>
                    </a:lnTo>
                    <a:lnTo>
                      <a:pt x="1756" y="694"/>
                    </a:lnTo>
                    <a:lnTo>
                      <a:pt x="1772" y="737"/>
                    </a:lnTo>
                    <a:lnTo>
                      <a:pt x="1781" y="782"/>
                    </a:lnTo>
                    <a:lnTo>
                      <a:pt x="1784" y="828"/>
                    </a:lnTo>
                    <a:lnTo>
                      <a:pt x="1781" y="874"/>
                    </a:lnTo>
                    <a:lnTo>
                      <a:pt x="1772" y="919"/>
                    </a:lnTo>
                    <a:lnTo>
                      <a:pt x="1757" y="962"/>
                    </a:lnTo>
                    <a:lnTo>
                      <a:pt x="1737" y="1002"/>
                    </a:lnTo>
                    <a:lnTo>
                      <a:pt x="1712" y="1038"/>
                    </a:lnTo>
                    <a:lnTo>
                      <a:pt x="1683" y="1072"/>
                    </a:lnTo>
                    <a:lnTo>
                      <a:pt x="1651" y="1100"/>
                    </a:lnTo>
                    <a:lnTo>
                      <a:pt x="1615" y="1125"/>
                    </a:lnTo>
                    <a:lnTo>
                      <a:pt x="1574" y="1145"/>
                    </a:lnTo>
                    <a:lnTo>
                      <a:pt x="1533" y="1159"/>
                    </a:lnTo>
                    <a:lnTo>
                      <a:pt x="1488" y="1168"/>
                    </a:lnTo>
                    <a:lnTo>
                      <a:pt x="1442" y="1172"/>
                    </a:lnTo>
                    <a:lnTo>
                      <a:pt x="1424" y="1172"/>
                    </a:lnTo>
                    <a:lnTo>
                      <a:pt x="360" y="1172"/>
                    </a:lnTo>
                    <a:lnTo>
                      <a:pt x="343" y="1172"/>
                    </a:lnTo>
                    <a:lnTo>
                      <a:pt x="295" y="1168"/>
                    </a:lnTo>
                    <a:lnTo>
                      <a:pt x="252" y="1159"/>
                    </a:lnTo>
                    <a:lnTo>
                      <a:pt x="209" y="1145"/>
                    </a:lnTo>
                    <a:lnTo>
                      <a:pt x="170" y="1125"/>
                    </a:lnTo>
                    <a:lnTo>
                      <a:pt x="133" y="1100"/>
                    </a:lnTo>
                    <a:lnTo>
                      <a:pt x="100" y="1072"/>
                    </a:lnTo>
                    <a:lnTo>
                      <a:pt x="71" y="1038"/>
                    </a:lnTo>
                    <a:lnTo>
                      <a:pt x="46" y="1002"/>
                    </a:lnTo>
                    <a:lnTo>
                      <a:pt x="27" y="962"/>
                    </a:lnTo>
                    <a:lnTo>
                      <a:pt x="12" y="919"/>
                    </a:lnTo>
                    <a:lnTo>
                      <a:pt x="3" y="874"/>
                    </a:lnTo>
                    <a:lnTo>
                      <a:pt x="0" y="828"/>
                    </a:lnTo>
                    <a:lnTo>
                      <a:pt x="2" y="783"/>
                    </a:lnTo>
                    <a:lnTo>
                      <a:pt x="11" y="739"/>
                    </a:lnTo>
                    <a:lnTo>
                      <a:pt x="26" y="698"/>
                    </a:lnTo>
                    <a:lnTo>
                      <a:pt x="45" y="658"/>
                    </a:lnTo>
                    <a:lnTo>
                      <a:pt x="69" y="622"/>
                    </a:lnTo>
                    <a:lnTo>
                      <a:pt x="97" y="589"/>
                    </a:lnTo>
                    <a:lnTo>
                      <a:pt x="129" y="560"/>
                    </a:lnTo>
                    <a:lnTo>
                      <a:pt x="164" y="535"/>
                    </a:lnTo>
                    <a:lnTo>
                      <a:pt x="202" y="515"/>
                    </a:lnTo>
                    <a:lnTo>
                      <a:pt x="243" y="499"/>
                    </a:lnTo>
                    <a:lnTo>
                      <a:pt x="286" y="489"/>
                    </a:lnTo>
                    <a:lnTo>
                      <a:pt x="285" y="461"/>
                    </a:lnTo>
                    <a:lnTo>
                      <a:pt x="289" y="407"/>
                    </a:lnTo>
                    <a:lnTo>
                      <a:pt x="298" y="355"/>
                    </a:lnTo>
                    <a:lnTo>
                      <a:pt x="312" y="305"/>
                    </a:lnTo>
                    <a:lnTo>
                      <a:pt x="333" y="258"/>
                    </a:lnTo>
                    <a:lnTo>
                      <a:pt x="357" y="214"/>
                    </a:lnTo>
                    <a:lnTo>
                      <a:pt x="386" y="173"/>
                    </a:lnTo>
                    <a:lnTo>
                      <a:pt x="420" y="135"/>
                    </a:lnTo>
                    <a:lnTo>
                      <a:pt x="458" y="102"/>
                    </a:lnTo>
                    <a:lnTo>
                      <a:pt x="499" y="71"/>
                    </a:lnTo>
                    <a:lnTo>
                      <a:pt x="544" y="46"/>
                    </a:lnTo>
                    <a:lnTo>
                      <a:pt x="591" y="26"/>
                    </a:lnTo>
                    <a:lnTo>
                      <a:pt x="640" y="11"/>
                    </a:lnTo>
                    <a:lnTo>
                      <a:pt x="692" y="2"/>
                    </a:lnTo>
                    <a:lnTo>
                      <a:pt x="7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9"/>
              <p:cNvSpPr>
                <a:spLocks noEditPoints="1"/>
              </p:cNvSpPr>
              <p:nvPr userDrawn="1"/>
            </p:nvSpPr>
            <p:spPr bwMode="auto">
              <a:xfrm>
                <a:off x="5187951" y="2438401"/>
                <a:ext cx="88900" cy="44450"/>
              </a:xfrm>
              <a:custGeom>
                <a:avLst/>
                <a:gdLst>
                  <a:gd name="T0" fmla="*/ 55 w 113"/>
                  <a:gd name="T1" fmla="*/ 0 h 57"/>
                  <a:gd name="T2" fmla="*/ 63 w 113"/>
                  <a:gd name="T3" fmla="*/ 0 h 57"/>
                  <a:gd name="T4" fmla="*/ 83 w 113"/>
                  <a:gd name="T5" fmla="*/ 50 h 57"/>
                  <a:gd name="T6" fmla="*/ 105 w 113"/>
                  <a:gd name="T7" fmla="*/ 0 h 57"/>
                  <a:gd name="T8" fmla="*/ 113 w 113"/>
                  <a:gd name="T9" fmla="*/ 0 h 57"/>
                  <a:gd name="T10" fmla="*/ 113 w 113"/>
                  <a:gd name="T11" fmla="*/ 57 h 57"/>
                  <a:gd name="T12" fmla="*/ 108 w 113"/>
                  <a:gd name="T13" fmla="*/ 57 h 57"/>
                  <a:gd name="T14" fmla="*/ 108 w 113"/>
                  <a:gd name="T15" fmla="*/ 5 h 57"/>
                  <a:gd name="T16" fmla="*/ 107 w 113"/>
                  <a:gd name="T17" fmla="*/ 5 h 57"/>
                  <a:gd name="T18" fmla="*/ 86 w 113"/>
                  <a:gd name="T19" fmla="*/ 57 h 57"/>
                  <a:gd name="T20" fmla="*/ 82 w 113"/>
                  <a:gd name="T21" fmla="*/ 57 h 57"/>
                  <a:gd name="T22" fmla="*/ 61 w 113"/>
                  <a:gd name="T23" fmla="*/ 5 h 57"/>
                  <a:gd name="T24" fmla="*/ 60 w 113"/>
                  <a:gd name="T25" fmla="*/ 5 h 57"/>
                  <a:gd name="T26" fmla="*/ 60 w 113"/>
                  <a:gd name="T27" fmla="*/ 57 h 57"/>
                  <a:gd name="T28" fmla="*/ 55 w 113"/>
                  <a:gd name="T29" fmla="*/ 57 h 57"/>
                  <a:gd name="T30" fmla="*/ 55 w 113"/>
                  <a:gd name="T31" fmla="*/ 0 h 57"/>
                  <a:gd name="T32" fmla="*/ 0 w 113"/>
                  <a:gd name="T33" fmla="*/ 0 h 57"/>
                  <a:gd name="T34" fmla="*/ 42 w 113"/>
                  <a:gd name="T35" fmla="*/ 0 h 57"/>
                  <a:gd name="T36" fmla="*/ 42 w 113"/>
                  <a:gd name="T37" fmla="*/ 5 h 57"/>
                  <a:gd name="T38" fmla="*/ 24 w 113"/>
                  <a:gd name="T39" fmla="*/ 5 h 57"/>
                  <a:gd name="T40" fmla="*/ 24 w 113"/>
                  <a:gd name="T41" fmla="*/ 57 h 57"/>
                  <a:gd name="T42" fmla="*/ 18 w 113"/>
                  <a:gd name="T43" fmla="*/ 57 h 57"/>
                  <a:gd name="T44" fmla="*/ 18 w 113"/>
                  <a:gd name="T45" fmla="*/ 5 h 57"/>
                  <a:gd name="T46" fmla="*/ 0 w 113"/>
                  <a:gd name="T47" fmla="*/ 5 h 57"/>
                  <a:gd name="T48" fmla="*/ 0 w 11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7">
                    <a:moveTo>
                      <a:pt x="55" y="0"/>
                    </a:moveTo>
                    <a:lnTo>
                      <a:pt x="63" y="0"/>
                    </a:lnTo>
                    <a:lnTo>
                      <a:pt x="83" y="50"/>
                    </a:lnTo>
                    <a:lnTo>
                      <a:pt x="105" y="0"/>
                    </a:lnTo>
                    <a:lnTo>
                      <a:pt x="113" y="0"/>
                    </a:lnTo>
                    <a:lnTo>
                      <a:pt x="113" y="57"/>
                    </a:lnTo>
                    <a:lnTo>
                      <a:pt x="108" y="57"/>
                    </a:lnTo>
                    <a:lnTo>
                      <a:pt x="108" y="5"/>
                    </a:lnTo>
                    <a:lnTo>
                      <a:pt x="107" y="5"/>
                    </a:lnTo>
                    <a:lnTo>
                      <a:pt x="86" y="57"/>
                    </a:lnTo>
                    <a:lnTo>
                      <a:pt x="82" y="57"/>
                    </a:lnTo>
                    <a:lnTo>
                      <a:pt x="61" y="5"/>
                    </a:lnTo>
                    <a:lnTo>
                      <a:pt x="60" y="5"/>
                    </a:lnTo>
                    <a:lnTo>
                      <a:pt x="60" y="57"/>
                    </a:lnTo>
                    <a:lnTo>
                      <a:pt x="55" y="57"/>
                    </a:lnTo>
                    <a:lnTo>
                      <a:pt x="55" y="0"/>
                    </a:lnTo>
                    <a:close/>
                    <a:moveTo>
                      <a:pt x="0" y="0"/>
                    </a:moveTo>
                    <a:lnTo>
                      <a:pt x="42" y="0"/>
                    </a:lnTo>
                    <a:lnTo>
                      <a:pt x="42" y="5"/>
                    </a:lnTo>
                    <a:lnTo>
                      <a:pt x="24" y="5"/>
                    </a:lnTo>
                    <a:lnTo>
                      <a:pt x="24" y="57"/>
                    </a:lnTo>
                    <a:lnTo>
                      <a:pt x="18" y="57"/>
                    </a:lnTo>
                    <a:lnTo>
                      <a:pt x="18"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fidential - Comparison - Blu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4721" y="1014984"/>
            <a:ext cx="3883025" cy="3639312"/>
          </a:xfrm>
        </p:spPr>
        <p:txBody>
          <a:bodyPr wrap="square" anchor="t">
            <a:normAutofit/>
          </a:bodyPr>
          <a:lstStyle>
            <a:lvl1pPr>
              <a:defRPr sz="2000" baseline="0">
                <a:solidFill>
                  <a:schemeClr val="bg1"/>
                </a:solidFill>
              </a:defRPr>
            </a:lvl1pPr>
            <a:lvl2pPr>
              <a:defRPr sz="1800" baseline="0"/>
            </a:lvl2pPr>
            <a:lvl3pPr>
              <a:defRPr sz="1400"/>
            </a:lvl3pPr>
            <a:lvl4pPr>
              <a:defRPr sz="1200"/>
            </a:lvl4pPr>
            <a:lvl5pPr>
              <a:defRPr sz="1000" baseline="0"/>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6247" y="1014984"/>
            <a:ext cx="3886200" cy="3639312"/>
          </a:xfrm>
        </p:spPr>
        <p:txBody>
          <a:bodyPr wrap="square">
            <a:normAutofit/>
          </a:bodyPr>
          <a:lstStyle>
            <a:lvl1pPr>
              <a:defRPr baseline="0"/>
            </a:lvl1pPr>
            <a:lvl2pPr>
              <a:defRPr baseline="0"/>
            </a:lvl2pPr>
            <a:lvl3pPr>
              <a:defRPr baseline="0"/>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972517E6-58C8-49B3-A038-306AA97CE4BF}" type="slidenum">
              <a:rPr lang="en-US" smtClean="0"/>
              <a:pPr/>
              <a:t>‹#›</a:t>
            </a:fld>
            <a:endParaRPr lang="en-US" dirty="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fidential - Two Content,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0" y="1014983"/>
            <a:ext cx="9144000" cy="36393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6364" y="1014984"/>
            <a:ext cx="3883025" cy="3639312"/>
          </a:xfrm>
        </p:spPr>
        <p:txBody>
          <a:bodyPr wrap="square" anchor="t">
            <a:normAutofit/>
          </a:bodyPr>
          <a:lstStyle>
            <a:lvl1pPr>
              <a:buClr>
                <a:schemeClr val="bg1"/>
              </a:buClr>
              <a:defRPr sz="2000" baseline="0">
                <a:solidFill>
                  <a:schemeClr val="bg1"/>
                </a:solidFill>
              </a:defRPr>
            </a:lvl1pPr>
            <a:lvl2pPr>
              <a:buClr>
                <a:schemeClr val="bg1"/>
              </a:buClr>
              <a:defRPr sz="1800" baseline="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000" baseline="0">
                <a:solidFill>
                  <a:schemeClr val="bg1"/>
                </a:solidFill>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6247" y="1014984"/>
            <a:ext cx="3886200" cy="3639312"/>
          </a:xfrm>
        </p:spPr>
        <p:txBody>
          <a:bodyPr wrap="square">
            <a:normAutofit/>
          </a:bodyP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972517E6-58C8-49B3-A038-306AA97CE4BF}" type="slidenum">
              <a:rPr lang="en-US" smtClean="0"/>
              <a:pPr/>
              <a:t>‹#›</a:t>
            </a:fld>
            <a:endParaRPr lang="en-US" dirty="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fidential - Content with Caption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p:cNvSpPr/>
          <p:nvPr userDrawn="1"/>
        </p:nvSpPr>
        <p:spPr>
          <a:xfrm>
            <a:off x="0" y="12357"/>
            <a:ext cx="312724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 name="Rectangle 7"/>
          <p:cNvSpPr/>
          <p:nvPr userDrawn="1"/>
        </p:nvSpPr>
        <p:spPr>
          <a:xfrm>
            <a:off x="0" y="4666653"/>
            <a:ext cx="9144000" cy="489204"/>
          </a:xfrm>
          <a:prstGeom prst="rect">
            <a:avLst/>
          </a:prstGeom>
          <a:solidFill>
            <a:srgbClr val="DB38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228600"/>
            <a:ext cx="3127248" cy="369332"/>
          </a:xfrm>
        </p:spPr>
        <p:txBody>
          <a:bodyPr anchor="t" anchorCtr="0">
            <a:spAutoFit/>
          </a:bodyPr>
          <a:lstStyle>
            <a:lvl1pPr defTabSz="182880">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cap="none" baseline="0">
                <a:solidFill>
                  <a:schemeClr val="bg1"/>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636359"/>
            <a:ext cx="6016752" cy="4014216"/>
          </a:xfrm>
        </p:spPr>
        <p:txBody>
          <a:bodyPr lIns="274320" tIns="45720" rIns="457200" bIns="45720" anchor="t" anchorCtr="0">
            <a:normAutofit/>
          </a:bodyPr>
          <a:lstStyle>
            <a:lvl1pPr>
              <a:defRPr sz="2000" baseline="0">
                <a:solidFill>
                  <a:schemeClr val="bg1"/>
                </a:solidFill>
                <a:latin typeface="+mn-lt"/>
              </a:defRPr>
            </a:lvl1pPr>
            <a:lvl2pPr>
              <a:defRPr baseline="0">
                <a:latin typeface="+mn-lt"/>
              </a:defRPr>
            </a:lvl2pPr>
            <a:lvl3pPr>
              <a:defRPr baseline="0">
                <a:latin typeface="+mn-lt"/>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994407"/>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4" name="Slide Number Placeholder 5"/>
          <p:cNvSpPr>
            <a:spLocks noGrp="1"/>
          </p:cNvSpPr>
          <p:nvPr>
            <p:ph type="sldNum" sz="quarter" idx="16"/>
          </p:nvPr>
        </p:nvSpPr>
        <p:spPr/>
        <p:txBody>
          <a:bodyPr/>
          <a:lstStyle/>
          <a:p>
            <a:fld id="{972517E6-58C8-49B3-A038-306AA97CE4BF}" type="slidenum">
              <a:rPr lang="en-US" smtClean="0"/>
              <a:pPr/>
              <a:t>‹#›</a:t>
            </a:fld>
            <a:endParaRPr lang="en-US" dirty="0"/>
          </a:p>
        </p:txBody>
      </p:sp>
      <p:sp>
        <p:nvSpPr>
          <p:cNvPr id="9" name="TextBox 3"/>
          <p:cNvSpPr txBox="1"/>
          <p:nvPr userDrawn="1"/>
        </p:nvSpPr>
        <p:spPr>
          <a:xfrm>
            <a:off x="2819401" y="4736592"/>
            <a:ext cx="3505200" cy="246221"/>
          </a:xfrm>
          <a:prstGeom prst="rect">
            <a:avLst/>
          </a:prstGeom>
          <a:noFill/>
        </p:spPr>
        <p:txBody>
          <a:bodyPr wrap="square" rtlCol="0" anchor="ctr">
            <a:spAutoFit/>
          </a:bodyPr>
          <a:lstStyle/>
          <a:p>
            <a:pPr algn="ctr" defTabSz="182880"/>
            <a:r>
              <a:rPr lang="en-US" sz="1000" b="0" cap="all" spc="0" baseline="0" dirty="0">
                <a:solidFill>
                  <a:schemeClr val="bg1"/>
                </a:solidFill>
                <a:latin typeface="+mn-lt"/>
                <a:cs typeface="Arial" pitchFamily="34" charset="0"/>
              </a:rPr>
              <a:t>CONFIDENTIAL  •  DO NOT DISCLOSE</a:t>
            </a:r>
          </a:p>
        </p:txBody>
      </p:sp>
      <p:sp>
        <p:nvSpPr>
          <p:cNvPr id="10"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grpSp>
        <p:nvGrpSpPr>
          <p:cNvPr id="11" name="Group 10"/>
          <p:cNvGrpSpPr/>
          <p:nvPr userDrawn="1"/>
        </p:nvGrpSpPr>
        <p:grpSpPr>
          <a:xfrm>
            <a:off x="8427835" y="4765184"/>
            <a:ext cx="526892" cy="220528"/>
            <a:chOff x="6145213" y="4384676"/>
            <a:chExt cx="1582738" cy="649287"/>
          </a:xfrm>
          <a:solidFill>
            <a:schemeClr val="bg1"/>
          </a:solidFill>
        </p:grpSpPr>
        <p:sp>
          <p:nvSpPr>
            <p:cNvPr id="13"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fidential - Case Study Only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6016752" y="12357"/>
            <a:ext cx="312724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192024"/>
            <a:ext cx="6016752" cy="430887"/>
          </a:xfrm>
        </p:spPr>
        <p:txBody>
          <a:bodyPr lIns="182880" rIns="182880" anchor="b" anchorCtr="0">
            <a:noAutofit/>
          </a:bodyPr>
          <a:lstStyle>
            <a:lvl1pPr>
              <a:defRPr sz="2200" baseline="0"/>
            </a:lvl1pPr>
          </a:lstStyle>
          <a:p>
            <a:r>
              <a:rPr lang="en-US" dirty="0"/>
              <a:t>Click to Edit Title</a:t>
            </a:r>
          </a:p>
        </p:txBody>
      </p:sp>
      <p:sp>
        <p:nvSpPr>
          <p:cNvPr id="21" name="Text Placeholder 2"/>
          <p:cNvSpPr>
            <a:spLocks noGrp="1"/>
          </p:cNvSpPr>
          <p:nvPr>
            <p:ph type="body" sz="quarter" idx="11" hasCustomPrompt="1"/>
          </p:nvPr>
        </p:nvSpPr>
        <p:spPr>
          <a:xfrm>
            <a:off x="0" y="634142"/>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solidFill>
                <a:effectLst/>
                <a:latin typeface="+mj-lt"/>
              </a:defRPr>
            </a:lvl1pPr>
          </a:lstStyle>
          <a:p>
            <a:pPr lvl="0"/>
            <a:r>
              <a:rPr lang="en-US" dirty="0"/>
              <a:t>Click to edit subtitle</a:t>
            </a:r>
          </a:p>
        </p:txBody>
      </p:sp>
      <p:sp>
        <p:nvSpPr>
          <p:cNvPr id="5" name="Content Placeholder 3"/>
          <p:cNvSpPr>
            <a:spLocks noGrp="1"/>
          </p:cNvSpPr>
          <p:nvPr>
            <p:ph sz="quarter" idx="15" hasCustomPrompt="1"/>
          </p:nvPr>
        </p:nvSpPr>
        <p:spPr>
          <a:xfrm>
            <a:off x="0" y="920338"/>
            <a:ext cx="6016752" cy="3730752"/>
          </a:xfrm>
        </p:spPr>
        <p:txBody>
          <a:bodyPr lIns="365760" rIns="274320" bIns="45720" anchor="t" anchorCtr="0">
            <a:normAutofit/>
          </a:bodyPr>
          <a:lstStyle>
            <a:lvl1pPr>
              <a:defRPr sz="2000" baseline="0">
                <a:latin typeface="+mn-lt"/>
              </a:defRPr>
            </a:lvl1pPr>
            <a:lvl2pPr>
              <a:defRPr baseline="0">
                <a:latin typeface="+mn-lt"/>
              </a:defRPr>
            </a:lvl2pPr>
            <a:lvl3pPr>
              <a:defRPr baseline="0">
                <a:latin typeface="+mn-lt"/>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5" name="Text Placeholder 4"/>
          <p:cNvSpPr>
            <a:spLocks noGrp="1"/>
          </p:cNvSpPr>
          <p:nvPr>
            <p:ph type="body" sz="half" idx="13" hasCustomPrompt="1"/>
          </p:nvPr>
        </p:nvSpPr>
        <p:spPr>
          <a:xfrm flipH="1">
            <a:off x="6016752" y="228600"/>
            <a:ext cx="3127248" cy="369332"/>
          </a:xfrm>
        </p:spPr>
        <p:txBody>
          <a:bodyPr lIns="91440" anchor="t" anchorCtr="0">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Heading</a:t>
            </a:r>
          </a:p>
        </p:txBody>
      </p:sp>
      <p:sp>
        <p:nvSpPr>
          <p:cNvPr id="18" name="Text Placeholder 5"/>
          <p:cNvSpPr>
            <a:spLocks noGrp="1"/>
          </p:cNvSpPr>
          <p:nvPr>
            <p:ph type="body" sz="quarter" idx="14" hasCustomPrompt="1"/>
          </p:nvPr>
        </p:nvSpPr>
        <p:spPr>
          <a:xfrm>
            <a:off x="6428232" y="994407"/>
            <a:ext cx="2286000" cy="615553"/>
          </a:xfrm>
        </p:spPr>
        <p:txBody>
          <a:bodyPr wrap="square" anchor="t" anchorCtr="0">
            <a:spAutoFit/>
          </a:bodyPr>
          <a:lstStyle>
            <a:lvl1pPr marL="0" indent="-182880" algn="l">
              <a:buFont typeface="Arial" pitchFamily="34" charset="0"/>
              <a:buNone/>
              <a:defRPr sz="2000" b="0" cap="none" baseline="0">
                <a:solidFill>
                  <a:schemeClr val="bg1"/>
                </a:solidFill>
                <a:latin typeface="+mn-lt"/>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Click to edit caption text</a:t>
            </a:r>
          </a:p>
        </p:txBody>
      </p:sp>
      <p:sp>
        <p:nvSpPr>
          <p:cNvPr id="4" name="Slide Number Placeholder 6"/>
          <p:cNvSpPr>
            <a:spLocks noGrp="1"/>
          </p:cNvSpPr>
          <p:nvPr>
            <p:ph type="sldNum" sz="quarter" idx="17"/>
          </p:nvPr>
        </p:nvSpPr>
        <p:spPr/>
        <p:txBody>
          <a:bodyPr/>
          <a:lstStyle/>
          <a:p>
            <a:fld id="{972517E6-58C8-49B3-A038-306AA97CE4BF}" type="slidenum">
              <a:rPr lang="en-US" smtClean="0"/>
              <a:pPr/>
              <a:t>‹#›</a:t>
            </a:fld>
            <a:endParaRPr lang="en-US" dirty="0"/>
          </a:p>
        </p:txBody>
      </p:sp>
      <p:sp>
        <p:nvSpPr>
          <p:cNvPr id="9" name="Rectangle 8"/>
          <p:cNvSpPr/>
          <p:nvPr userDrawn="1"/>
        </p:nvSpPr>
        <p:spPr>
          <a:xfrm>
            <a:off x="0" y="4666653"/>
            <a:ext cx="9144000" cy="489204"/>
          </a:xfrm>
          <a:prstGeom prst="rect">
            <a:avLst/>
          </a:prstGeom>
          <a:solidFill>
            <a:srgbClr val="DB38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0" name="TextBox 9"/>
          <p:cNvSpPr txBox="1"/>
          <p:nvPr userDrawn="1"/>
        </p:nvSpPr>
        <p:spPr>
          <a:xfrm>
            <a:off x="2819401" y="4736592"/>
            <a:ext cx="3505200" cy="246221"/>
          </a:xfrm>
          <a:prstGeom prst="rect">
            <a:avLst/>
          </a:prstGeom>
          <a:noFill/>
        </p:spPr>
        <p:txBody>
          <a:bodyPr wrap="square" rtlCol="0" anchor="ctr">
            <a:spAutoFit/>
          </a:bodyPr>
          <a:lstStyle/>
          <a:p>
            <a:pPr algn="ctr" defTabSz="182880"/>
            <a:r>
              <a:rPr lang="en-US" sz="1000" b="0" cap="all" spc="0" baseline="0" dirty="0">
                <a:solidFill>
                  <a:schemeClr val="bg1"/>
                </a:solidFill>
                <a:latin typeface="+mn-lt"/>
                <a:cs typeface="Arial" pitchFamily="34" charset="0"/>
              </a:rPr>
              <a:t>CONFIDENTIAL  •  DO NOT DISCLOSE</a:t>
            </a:r>
          </a:p>
        </p:txBody>
      </p:sp>
      <p:sp>
        <p:nvSpPr>
          <p:cNvPr id="11" name="TextBox 10"/>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grpSp>
        <p:nvGrpSpPr>
          <p:cNvPr id="12" name="Group 11"/>
          <p:cNvGrpSpPr/>
          <p:nvPr userDrawn="1"/>
        </p:nvGrpSpPr>
        <p:grpSpPr>
          <a:xfrm>
            <a:off x="8427835" y="4765184"/>
            <a:ext cx="526892" cy="220528"/>
            <a:chOff x="6145213" y="4384676"/>
            <a:chExt cx="1582738" cy="649287"/>
          </a:xfrm>
          <a:solidFill>
            <a:schemeClr val="bg1"/>
          </a:solidFill>
        </p:grpSpPr>
        <p:sp>
          <p:nvSpPr>
            <p:cNvPr id="13" name="Freeform 12"/>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fidential - Blank - Blu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972517E6-58C8-49B3-A038-306AA97CE4BF}" type="slidenum">
              <a:rPr lang="en-US" smtClean="0"/>
              <a:pPr/>
              <a:t>‹#›</a:t>
            </a:fld>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AS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7" name="Group 56"/>
          <p:cNvGrpSpPr/>
          <p:nvPr userDrawn="1"/>
        </p:nvGrpSpPr>
        <p:grpSpPr>
          <a:xfrm>
            <a:off x="8018998" y="4685155"/>
            <a:ext cx="844014" cy="336945"/>
            <a:chOff x="7048500" y="4889500"/>
            <a:chExt cx="1622426" cy="863600"/>
          </a:xfrm>
        </p:grpSpPr>
        <p:sp>
          <p:nvSpPr>
            <p:cNvPr id="34"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5"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6"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sp>
        <p:nvSpPr>
          <p:cNvPr id="5" name="Title 1"/>
          <p:cNvSpPr>
            <a:spLocks noGrp="1"/>
          </p:cNvSpPr>
          <p:nvPr>
            <p:ph type="title" hasCustomPrompt="1"/>
          </p:nvPr>
        </p:nvSpPr>
        <p:spPr>
          <a:xfrm>
            <a:off x="685800" y="1980866"/>
            <a:ext cx="7068312" cy="461665"/>
          </a:xfrm>
        </p:spPr>
        <p:txBody>
          <a:bodyPr anchor="b" anchorCtr="0">
            <a:spAutoFit/>
          </a:bodyPr>
          <a:lstStyle>
            <a:lvl1pPr algn="l">
              <a:defRPr sz="2400" cap="none" baseline="0">
                <a:solidFill>
                  <a:schemeClr val="bg1"/>
                </a:solidFill>
              </a:defRPr>
            </a:lvl1pPr>
          </a:lstStyle>
          <a:p>
            <a:r>
              <a:rPr lang="en-US" dirty="0"/>
              <a:t>Click to Edit Title</a:t>
            </a:r>
          </a:p>
        </p:txBody>
      </p:sp>
      <p:sp>
        <p:nvSpPr>
          <p:cNvPr id="8" name="Subtitle 2"/>
          <p:cNvSpPr>
            <a:spLocks noGrp="1"/>
          </p:cNvSpPr>
          <p:nvPr>
            <p:ph type="body" sz="quarter" idx="13" hasCustomPrompt="1"/>
          </p:nvPr>
        </p:nvSpPr>
        <p:spPr>
          <a:xfrm>
            <a:off x="685800" y="2436004"/>
            <a:ext cx="7068312" cy="290272"/>
          </a:xfrm>
        </p:spPr>
        <p:txBody>
          <a:bodyPr wrap="square" anchor="t">
            <a:spAutoFit/>
          </a:bodyPr>
          <a:lstStyle>
            <a:lvl1pPr marL="0" indent="-137160" algn="l">
              <a:lnSpc>
                <a:spcPct val="85000"/>
              </a:lnSpc>
              <a:spcBef>
                <a:spcPts val="600"/>
              </a:spcBef>
              <a:buFont typeface="Arial" pitchFamily="34" charset="0"/>
              <a:buNone/>
              <a:defRPr sz="1500" b="0" cap="none" baseline="0">
                <a:solidFill>
                  <a:schemeClr val="bg1"/>
                </a:solidFill>
                <a:latin typeface="+mn-lt"/>
              </a:defRPr>
            </a:lvl1pPr>
          </a:lstStyle>
          <a:p>
            <a:pPr lvl="0"/>
            <a:r>
              <a:rPr lang="en-US" dirty="0"/>
              <a:t>Click to edit subtitle</a:t>
            </a:r>
          </a:p>
        </p:txBody>
      </p:sp>
      <p:sp>
        <p:nvSpPr>
          <p:cNvPr id="10" name="TextBox 3"/>
          <p:cNvSpPr txBox="1">
            <a:spLocks noChangeAspect="1"/>
          </p:cNvSpPr>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3"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920804" cy="1354882"/>
          </a:xfrm>
          <a:prstGeom prst="rect">
            <a:avLst/>
          </a:prstGeom>
        </p:spPr>
      </p:pic>
    </p:spTree>
    <p:extLst>
      <p:ext uri="{BB962C8B-B14F-4D97-AF65-F5344CB8AC3E}">
        <p14:creationId xmlns:p14="http://schemas.microsoft.com/office/powerpoint/2010/main" val="14334189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AS -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274320"/>
            <a:ext cx="7891272" cy="342900"/>
          </a:xfrm>
        </p:spPr>
        <p:txBody>
          <a:bodyPr anchor="ctr" anchorCtr="0">
            <a:noAutofit/>
          </a:bodyPr>
          <a:lstStyle>
            <a:lvl1pPr algn="ctr">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17220"/>
            <a:ext cx="7891272" cy="240030"/>
          </a:xfrm>
        </p:spPr>
        <p:txBody>
          <a:bodyPr wrap="square" anchor="ctr">
            <a:noAutofit/>
          </a:bodyPr>
          <a:lstStyle>
            <a:lvl1pPr marL="0" indent="0" algn="ctr">
              <a:lnSpc>
                <a:spcPct val="100000"/>
              </a:lnSpc>
              <a:spcBef>
                <a:spcPts val="0"/>
              </a:spcBef>
              <a:buFont typeface="Arial" pitchFamily="34" charset="0"/>
              <a:buNone/>
              <a:defRPr sz="1650" b="0" cap="none" baseline="0">
                <a:solidFill>
                  <a:schemeClr val="accent1"/>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905256"/>
            <a:ext cx="7891272" cy="3825098"/>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3" name="Slide Number Placeholder 4"/>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349563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S - Content with Cap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636359"/>
            <a:ext cx="6016752" cy="4507141"/>
          </a:xfrm>
        </p:spPr>
        <p:txBody>
          <a:bodyPr vert="horz" wrap="square" lIns="274320" tIns="45720" rIns="457200" bIns="91440" rtlCol="0" anchor="t" anchorCtr="0">
            <a:normAutofit/>
          </a:bodyPr>
          <a:lstStyle>
            <a:lvl1pPr>
              <a:defRPr lang="en-US" dirty="0" smtClean="0">
                <a:latin typeface="+mn-lt"/>
              </a:defRPr>
            </a:lvl1pPr>
            <a:lvl2pPr>
              <a:defRPr lang="en-US" dirty="0" smtClean="0">
                <a:latin typeface="+mn-lt"/>
              </a:defRPr>
            </a:lvl2pPr>
            <a:lvl3pPr>
              <a:defRPr lang="en-US" dirty="0" smtClean="0">
                <a:latin typeface="+mn-lt"/>
              </a:defRPr>
            </a:lvl3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996694"/>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4"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4105079582"/>
      </p:ext>
    </p:extLst>
  </p:cSld>
  <p:clrMapOvr>
    <a:masterClrMapping/>
  </p:clrMapOvr>
  <p:transition>
    <p:fade/>
  </p:transition>
  <p:extLst>
    <p:ext uri="{DCECCB84-F9BA-43D5-87BE-67443E8EF086}">
      <p15:sldGuideLst xmlns:p15="http://schemas.microsoft.com/office/powerpoint/2012/main">
        <p15:guide id="1" pos="196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AS - Title &amp; Subhead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274320"/>
            <a:ext cx="7891272" cy="342900"/>
          </a:xfrm>
        </p:spPr>
        <p:txBody>
          <a:bodyPr anchor="ctr" anchorCtr="0">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11" hasCustomPrompt="1"/>
          </p:nvPr>
        </p:nvSpPr>
        <p:spPr>
          <a:xfrm flipH="1">
            <a:off x="626364" y="617220"/>
            <a:ext cx="7891272" cy="240030"/>
          </a:xfrm>
        </p:spPr>
        <p:txBody>
          <a:bodyPr wrap="square" anchor="ctr" anchorCtr="0">
            <a:noAutofit/>
          </a:bodyPr>
          <a:lstStyle>
            <a:lvl1pPr marL="0" indent="0" algn="ctr">
              <a:lnSpc>
                <a:spcPct val="100000"/>
              </a:lnSpc>
              <a:spcBef>
                <a:spcPts val="0"/>
              </a:spcBef>
              <a:buFont typeface="Arial" pitchFamily="34" charset="0"/>
              <a:buNone/>
              <a:defRPr sz="1650" b="0" cap="none" baseline="0">
                <a:solidFill>
                  <a:schemeClr val="accent1"/>
                </a:solidFill>
                <a:latin typeface="+mj-lt"/>
              </a:defRPr>
            </a:lvl1pPr>
          </a:lstStyle>
          <a:p>
            <a:pPr lvl="0"/>
            <a:r>
              <a:rPr lang="en-US" dirty="0"/>
              <a:t>Click to edit subtitle</a:t>
            </a:r>
          </a:p>
        </p:txBody>
      </p:sp>
      <p:sp>
        <p:nvSpPr>
          <p:cNvPr id="3" name="Slide Number Placeholder 3"/>
          <p:cNvSpPr>
            <a:spLocks noGrp="1"/>
          </p:cNvSpPr>
          <p:nvPr>
            <p:ph type="sldNum" sz="quarter" idx="12"/>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1214417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AS - 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274320"/>
            <a:ext cx="7891272" cy="342900"/>
          </a:xfrm>
        </p:spPr>
        <p:txBody>
          <a:bodyPr anchor="ctr" anchorCtr="0">
            <a:noAutofit/>
          </a:bodyPr>
          <a:lstStyle>
            <a:lvl1pPr algn="ctr">
              <a:defRPr baseline="0">
                <a:solidFill>
                  <a:schemeClr val="tx2"/>
                </a:solidFill>
              </a:defRPr>
            </a:lvl1pPr>
          </a:lstStyle>
          <a:p>
            <a:r>
              <a:rPr lang="en-US" dirty="0"/>
              <a:t>Click to Edit Title</a:t>
            </a:r>
          </a:p>
        </p:txBody>
      </p:sp>
      <p:sp>
        <p:nvSpPr>
          <p:cNvPr id="3" name="Slide Number Placeholder 2"/>
          <p:cNvSpPr>
            <a:spLocks noGrp="1"/>
          </p:cNvSpPr>
          <p:nvPr>
            <p:ph type="sldNum" sz="quarter" idx="10"/>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77667293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AS - Comparison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274320"/>
            <a:ext cx="7891272" cy="3429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17220"/>
            <a:ext cx="7891272" cy="240030"/>
          </a:xfrm>
        </p:spPr>
        <p:txBody>
          <a:bodyPr wrap="square" anchor="ctr">
            <a:noAutofit/>
          </a:bodyPr>
          <a:lstStyle>
            <a:lvl1pPr marL="0" indent="0" algn="ctr">
              <a:lnSpc>
                <a:spcPct val="100000"/>
              </a:lnSpc>
              <a:spcBef>
                <a:spcPts val="0"/>
              </a:spcBef>
              <a:buFont typeface="Arial" pitchFamily="34" charset="0"/>
              <a:buNone/>
              <a:defRPr sz="1650" b="0" cap="none" baseline="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3"/>
          <p:cNvSpPr>
            <a:spLocks noGrp="1"/>
          </p:cNvSpPr>
          <p:nvPr>
            <p:ph sz="quarter" idx="4" hasCustomPrompt="1"/>
          </p:nvPr>
        </p:nvSpPr>
        <p:spPr>
          <a:xfrm>
            <a:off x="627641" y="905256"/>
            <a:ext cx="3886200" cy="3825098"/>
          </a:xfrm>
        </p:spPr>
        <p:txBody>
          <a:bodyPr wrap="square" anchor="t" anchorCtr="0">
            <a:normAutofit/>
          </a:bodyPr>
          <a:lstStyle>
            <a:lvl1pPr>
              <a:defRPr sz="1500" baseline="0">
                <a:solidFill>
                  <a:schemeClr val="tx2"/>
                </a:solidFill>
              </a:defRPr>
            </a:lvl1pPr>
            <a:lvl2pPr>
              <a:defRPr sz="1350" baseline="0"/>
            </a:lvl2pPr>
            <a:lvl3pPr>
              <a:defRPr sz="1050" baseline="0"/>
            </a:lvl3pPr>
            <a:lvl4pPr>
              <a:defRPr sz="900" baseline="0"/>
            </a:lvl4pPr>
            <a:lvl5pPr>
              <a:defRPr sz="750" baseline="0"/>
            </a:lvl5pPr>
            <a:lvl6pPr>
              <a:defRPr sz="1200"/>
            </a:lvl6pPr>
            <a:lvl7pPr>
              <a:defRPr sz="1200"/>
            </a:lvl7pPr>
            <a:lvl8pPr>
              <a:defRPr sz="1200"/>
            </a:lvl8pPr>
            <a:lvl9pPr>
              <a:defRPr sz="12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905256"/>
            <a:ext cx="3886200" cy="3825098"/>
          </a:xfrm>
        </p:spPr>
        <p:txBody>
          <a:bodyPr wrap="square">
            <a:normAutofit/>
          </a:bodyPr>
          <a:lstStyle>
            <a:lvl1pPr>
              <a:defRPr sz="1500" baseline="0">
                <a:solidFill>
                  <a:schemeClr val="tx2"/>
                </a:solidFill>
              </a:defRPr>
            </a:lvl1pPr>
            <a:lvl2pPr>
              <a:defRPr baseline="0"/>
            </a:lvl2pPr>
            <a:lvl3pPr>
              <a:defRPr baseline="0"/>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2"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70990337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AS - Two Conten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274320"/>
            <a:ext cx="7891272" cy="3429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17220"/>
            <a:ext cx="7891272" cy="240030"/>
          </a:xfrm>
        </p:spPr>
        <p:txBody>
          <a:bodyPr wrap="square" anchor="ctr">
            <a:noAutofit/>
          </a:bodyPr>
          <a:lstStyle>
            <a:lvl1pPr marL="0" indent="0" algn="ctr">
              <a:lnSpc>
                <a:spcPct val="100000"/>
              </a:lnSpc>
              <a:spcBef>
                <a:spcPts val="0"/>
              </a:spcBef>
              <a:buFont typeface="Arial" pitchFamily="34" charset="0"/>
              <a:buNone/>
              <a:defRPr sz="1650" b="0" cap="none" baseline="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3"/>
          <p:cNvSpPr>
            <a:spLocks noGrp="1"/>
          </p:cNvSpPr>
          <p:nvPr>
            <p:ph sz="quarter" idx="4" hasCustomPrompt="1"/>
          </p:nvPr>
        </p:nvSpPr>
        <p:spPr>
          <a:xfrm>
            <a:off x="627641" y="905256"/>
            <a:ext cx="3886200" cy="3825098"/>
          </a:xfrm>
        </p:spPr>
        <p:txBody>
          <a:bodyPr wrap="square" anchor="t" anchorCtr="0">
            <a:normAutofit/>
          </a:bodyPr>
          <a:lstStyle>
            <a:lvl1pPr>
              <a:buClr>
                <a:schemeClr val="bg1"/>
              </a:buClr>
              <a:buSzPct val="80000"/>
              <a:defRPr sz="1500" baseline="0">
                <a:solidFill>
                  <a:schemeClr val="bg1"/>
                </a:solidFill>
              </a:defRPr>
            </a:lvl1pPr>
            <a:lvl2pPr>
              <a:buClr>
                <a:schemeClr val="bg1"/>
              </a:buClr>
              <a:buSzPct val="80000"/>
              <a:defRPr sz="1350" baseline="0">
                <a:solidFill>
                  <a:schemeClr val="bg1"/>
                </a:solidFill>
              </a:defRPr>
            </a:lvl2pPr>
            <a:lvl3pPr>
              <a:buClr>
                <a:schemeClr val="bg1"/>
              </a:buClr>
              <a:buSzPct val="100000"/>
              <a:defRPr sz="1050" baseline="0">
                <a:solidFill>
                  <a:schemeClr val="bg1"/>
                </a:solidFill>
              </a:defRPr>
            </a:lvl3pPr>
            <a:lvl4pPr>
              <a:buClr>
                <a:schemeClr val="bg1"/>
              </a:buClr>
              <a:buSzPct val="100000"/>
              <a:defRPr sz="900" baseline="0">
                <a:solidFill>
                  <a:schemeClr val="bg1"/>
                </a:solidFill>
              </a:defRPr>
            </a:lvl4pPr>
            <a:lvl5pPr marL="685800" indent="-137160">
              <a:buClr>
                <a:schemeClr val="bg1"/>
              </a:buClr>
              <a:buSzPct val="100000"/>
              <a:defRPr sz="750" baseline="0">
                <a:solidFill>
                  <a:schemeClr val="bg1"/>
                </a:solidFill>
              </a:defRPr>
            </a:lvl5pPr>
            <a:lvl6pPr>
              <a:defRPr sz="1200"/>
            </a:lvl6pPr>
            <a:lvl7pPr>
              <a:defRPr sz="1200"/>
            </a:lvl7pPr>
            <a:lvl8pPr>
              <a:defRPr sz="1200"/>
            </a:lvl8pPr>
            <a:lvl9pPr>
              <a:defRPr sz="12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905256"/>
            <a:ext cx="3886200" cy="3825098"/>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37160" indent="-137160" defTabSz="274320">
              <a:lnSpc>
                <a:spcPct val="85000"/>
              </a:lnSpc>
              <a:spcBef>
                <a:spcPts val="600"/>
              </a:spcBef>
              <a:buClr>
                <a:schemeClr val="bg1"/>
              </a:buClr>
              <a:buFont typeface="Arial" panose="020B0604020202020204" pitchFamily="34" charset="0"/>
              <a:buChar char="•"/>
              <a:defRPr lang="en-US" sz="1500" dirty="0" smtClean="0">
                <a:solidFill>
                  <a:schemeClr val="bg1"/>
                </a:solidFill>
                <a:latin typeface="+mj-lt"/>
              </a:defRPr>
            </a:lvl2pPr>
            <a:lvl3pPr marL="274320" indent="-137160" defTabSz="274320">
              <a:lnSpc>
                <a:spcPct val="85000"/>
              </a:lnSpc>
              <a:spcBef>
                <a:spcPts val="600"/>
              </a:spcBef>
              <a:buClr>
                <a:schemeClr val="bg1"/>
              </a:buClr>
              <a:buSzPct val="80000"/>
              <a:buFont typeface="Arial" panose="020B0604020202020204" pitchFamily="34" charset="0"/>
              <a:buChar char="•"/>
              <a:defRPr lang="en-US" sz="1350" dirty="0" smtClean="0">
                <a:solidFill>
                  <a:schemeClr val="bg1"/>
                </a:solidFill>
                <a:latin typeface="+mj-lt"/>
              </a:defRPr>
            </a:lvl3pPr>
            <a:lvl4pPr marL="411480" defTabSz="274320">
              <a:lnSpc>
                <a:spcPct val="85000"/>
              </a:lnSpc>
              <a:spcBef>
                <a:spcPts val="600"/>
              </a:spcBef>
              <a:buClr>
                <a:schemeClr val="bg1"/>
              </a:buClr>
              <a:defRPr lang="en-US" sz="1050" dirty="0" smtClean="0">
                <a:solidFill>
                  <a:schemeClr val="bg1"/>
                </a:solidFill>
                <a:latin typeface="+mj-lt"/>
              </a:defRPr>
            </a:lvl4pPr>
            <a:lvl5pPr marL="548640" indent="-137160" defTabSz="274320">
              <a:buClr>
                <a:schemeClr val="bg1"/>
              </a:buClr>
              <a:defRPr lang="en-US" sz="900" dirty="0">
                <a:solidFill>
                  <a:schemeClr val="bg1"/>
                </a:solidFill>
              </a:defRPr>
            </a:lvl5pPr>
            <a:lvl6pPr marL="685800" indent="-137160" defTabSz="274320">
              <a:buClr>
                <a:schemeClr val="bg1"/>
              </a:buClr>
              <a:buSzPct val="100000"/>
              <a:buFont typeface="Calibri" panose="020F0502020204030204" pitchFamily="34" charset="0"/>
              <a:buChar char="-"/>
              <a:defRPr>
                <a:solidFill>
                  <a:schemeClr val="bg1"/>
                </a:solidFill>
              </a:defRPr>
            </a:lvl6pPr>
          </a:lstStyle>
          <a:p>
            <a:pPr lvl="1"/>
            <a:r>
              <a:rPr lang="en-US" dirty="0"/>
              <a:t>Click to add text or click an icon to add other content types.</a:t>
            </a:r>
          </a:p>
          <a:p>
            <a:pPr lvl="2"/>
            <a:r>
              <a:rPr lang="en-US" dirty="0"/>
              <a:t>Second level</a:t>
            </a:r>
          </a:p>
          <a:p>
            <a:pPr lvl="3"/>
            <a:r>
              <a:rPr lang="en-US" dirty="0"/>
              <a:t>Third level</a:t>
            </a:r>
          </a:p>
        </p:txBody>
      </p:sp>
      <p:sp>
        <p:nvSpPr>
          <p:cNvPr id="2"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0496303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AS - Content with Cap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07460"/>
            <a:ext cx="3127248" cy="300082"/>
          </a:xfrm>
        </p:spPr>
        <p:txBody>
          <a:bodyPr lIns="91440" rIns="91440" anchor="t" anchorCtr="0">
            <a:spAutoFit/>
          </a:bodyPr>
          <a:lstStyle>
            <a:lvl1pPr algn="ctr" defTabSz="137160">
              <a:defRPr sz="135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274321"/>
            <a:ext cx="6016752" cy="323165"/>
          </a:xfrm>
        </p:spPr>
        <p:txBody>
          <a:bodyPr wrap="square" lIns="274320" rIns="274320" anchor="ctr" anchorCtr="0">
            <a:noAutofit/>
          </a:bodyPr>
          <a:lstStyle>
            <a:lvl1pPr marL="0" indent="0" algn="l" defTabSz="137160">
              <a:lnSpc>
                <a:spcPct val="100000"/>
              </a:lnSpc>
              <a:spcBef>
                <a:spcPts val="0"/>
              </a:spcBef>
              <a:buFont typeface="Arial" pitchFamily="34" charset="0"/>
              <a:buNone/>
              <a:defRPr sz="1650" b="0" i="0" cap="none" baseline="0">
                <a:solidFill>
                  <a:schemeClr val="tx2"/>
                </a:solidFill>
                <a:effectLst/>
                <a:latin typeface="+mj-lt"/>
              </a:defRPr>
            </a:lvl1pPr>
            <a:lvl2pPr marL="0" indent="0" algn="r">
              <a:buFontTx/>
              <a:buNone/>
              <a:defRPr sz="1050" b="1">
                <a:solidFill>
                  <a:schemeClr val="bg1"/>
                </a:solidFill>
              </a:defRPr>
            </a:lvl2pPr>
            <a:lvl3pPr marL="137160" indent="0" algn="r">
              <a:buFontTx/>
              <a:buNone/>
              <a:defRPr sz="1050" b="1">
                <a:solidFill>
                  <a:schemeClr val="bg1"/>
                </a:solidFill>
              </a:defRPr>
            </a:lvl3pPr>
            <a:lvl4pPr marL="274320" indent="0" algn="r">
              <a:buFontTx/>
              <a:buNone/>
              <a:defRPr sz="1050" b="1">
                <a:solidFill>
                  <a:schemeClr val="bg1"/>
                </a:solidFill>
              </a:defRPr>
            </a:lvl4pPr>
            <a:lvl5pPr marL="411480" indent="0" algn="r">
              <a:buFontTx/>
              <a:buNone/>
              <a:defRPr sz="105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597486"/>
            <a:ext cx="6016752" cy="4546016"/>
          </a:xfrm>
        </p:spPr>
        <p:txBody>
          <a:bodyPr vert="horz" wrap="square" lIns="274320" tIns="45720" rIns="457200" bIns="91440" rtlCol="0" anchor="t" anchorCtr="0">
            <a:normAutofit/>
          </a:bodyPr>
          <a:lstStyle>
            <a:lvl1pPr>
              <a:defRPr lang="en-US" dirty="0" smtClean="0"/>
            </a:lvl1pPr>
            <a:lvl2pPr>
              <a:defRPr lang="en-US" dirty="0" smtClean="0"/>
            </a:lvl2pPr>
            <a:lvl3pPr>
              <a:defRPr lang="en-US" dirty="0" smtClean="0"/>
            </a:lvl3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1011554"/>
            <a:ext cx="2304288" cy="290272"/>
          </a:xfrm>
        </p:spPr>
        <p:txBody>
          <a:bodyPr wrap="square" anchor="t" anchorCtr="0">
            <a:spAutoFit/>
          </a:bodyPr>
          <a:lstStyle>
            <a:lvl1pPr marL="0" indent="-137160" algn="l">
              <a:buFont typeface="Arial" pitchFamily="34" charset="0"/>
              <a:buNone/>
              <a:defRPr sz="1500" b="0" cap="none" baseline="0">
                <a:solidFill>
                  <a:schemeClr val="bg1"/>
                </a:solidFill>
                <a:effectLst/>
                <a:latin typeface="+mj-lt"/>
              </a:defRPr>
            </a:lvl1pPr>
          </a:lstStyle>
          <a:p>
            <a:pPr lvl="0"/>
            <a:r>
              <a:rPr lang="en-US" dirty="0"/>
              <a:t>Click to edit caption text</a:t>
            </a:r>
          </a:p>
        </p:txBody>
      </p:sp>
      <p:sp>
        <p:nvSpPr>
          <p:cNvPr id="3" name="Slide Number Placeholder 5"/>
          <p:cNvSpPr>
            <a:spLocks noGrp="1"/>
          </p:cNvSpPr>
          <p:nvPr>
            <p:ph type="sldNum" sz="quarter" idx="15"/>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57132424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AS - Customer Success Layou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320"/>
            <a:ext cx="6512482" cy="322326"/>
          </a:xfrm>
        </p:spPr>
        <p:txBody>
          <a:bodyPr lIns="182880" rIns="182880">
            <a:noAutofit/>
          </a:bodyPr>
          <a:lstStyle>
            <a:lvl1pPr algn="ctr">
              <a:defRPr sz="1650" baseline="0"/>
            </a:lvl1pPr>
          </a:lstStyle>
          <a:p>
            <a:r>
              <a:rPr lang="en-US" dirty="0"/>
              <a:t>Customer Success - Click to Edit Title</a:t>
            </a:r>
          </a:p>
        </p:txBody>
      </p:sp>
      <p:sp>
        <p:nvSpPr>
          <p:cNvPr id="21" name="Text Placeholder 2"/>
          <p:cNvSpPr>
            <a:spLocks noGrp="1"/>
          </p:cNvSpPr>
          <p:nvPr>
            <p:ph type="body" sz="quarter" idx="11" hasCustomPrompt="1"/>
          </p:nvPr>
        </p:nvSpPr>
        <p:spPr>
          <a:xfrm>
            <a:off x="6512482" y="295729"/>
            <a:ext cx="2631518" cy="300082"/>
          </a:xfrm>
        </p:spPr>
        <p:txBody>
          <a:bodyPr wrap="square" anchor="ctr">
            <a:spAutoFit/>
          </a:bodyPr>
          <a:lstStyle>
            <a:lvl1pPr marL="0" indent="0" algn="ctr" defTabSz="137160">
              <a:lnSpc>
                <a:spcPct val="100000"/>
              </a:lnSpc>
              <a:spcBef>
                <a:spcPts val="0"/>
              </a:spcBef>
              <a:buFont typeface="Arial" pitchFamily="34" charset="0"/>
              <a:buNone/>
              <a:defRPr sz="135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596646"/>
            <a:ext cx="6512482" cy="4138826"/>
          </a:xfrm>
        </p:spPr>
        <p:txBody>
          <a:bodyPr wrap="square" lIns="365760" rIns="274320" anchor="t">
            <a:normAutofit/>
          </a:bodyPr>
          <a:lstStyle>
            <a:lvl1pPr marL="0" marR="0" indent="0" algn="l" defTabSz="274320" rtl="0" eaLnBrk="1" fontAlgn="auto" latinLnBrk="0" hangingPunct="1">
              <a:lnSpc>
                <a:spcPct val="85000"/>
              </a:lnSpc>
              <a:spcBef>
                <a:spcPts val="600"/>
              </a:spcBef>
              <a:spcAft>
                <a:spcPts val="0"/>
              </a:spcAft>
              <a:buClr>
                <a:schemeClr val="accent1"/>
              </a:buClr>
              <a:buSzPct val="80000"/>
              <a:buFont typeface="Arial" pitchFamily="34" charset="0"/>
              <a:buNone/>
              <a:tabLst/>
              <a:defRPr sz="1500" baseline="0">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marL="137160" marR="0" lvl="0" indent="-137160" algn="l" defTabSz="274320" rtl="0" eaLnBrk="1" fontAlgn="auto" latinLnBrk="0" hangingPunct="1">
              <a:lnSpc>
                <a:spcPct val="85000"/>
              </a:lnSpc>
              <a:spcBef>
                <a:spcPts val="600"/>
              </a:spcBef>
              <a:spcAft>
                <a:spcPts val="0"/>
              </a:spcAft>
              <a:buClr>
                <a:schemeClr val="accent1"/>
              </a:buClr>
              <a:buSzPct val="80000"/>
              <a:buFont typeface="Arial" pitchFamily="34" charset="0"/>
              <a:buChar char="•"/>
              <a:tabLst/>
              <a:defRPr/>
            </a:pPr>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1000289"/>
            <a:ext cx="2448000" cy="2836667"/>
          </a:xfrm>
        </p:spPr>
        <p:txBody>
          <a:bodyPr wrap="square" anchor="t">
            <a:normAutofit/>
          </a:bodyPr>
          <a:lstStyle>
            <a:lvl1pPr marL="0" indent="-137160">
              <a:lnSpc>
                <a:spcPct val="85000"/>
              </a:lnSpc>
              <a:buFont typeface="Arial" pitchFamily="34" charset="0"/>
              <a:buNone/>
              <a:defRPr sz="1200" b="0" cap="none" baseline="0">
                <a:solidFill>
                  <a:schemeClr val="bg1"/>
                </a:solidFill>
                <a:latin typeface="+mn-lt"/>
              </a:defRPr>
            </a:lvl1pPr>
            <a:lvl2pPr marL="0" indent="0">
              <a:buFontTx/>
              <a:buNone/>
              <a:defRPr/>
            </a:lvl2pPr>
            <a:lvl3pPr marL="137160" indent="0">
              <a:buFontTx/>
              <a:buNone/>
              <a:defRPr/>
            </a:lvl3pPr>
            <a:lvl4pPr marL="274320" indent="0">
              <a:buFontTx/>
              <a:buNone/>
              <a:defRPr/>
            </a:lvl4pPr>
            <a:lvl5pPr marL="41148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600286" y="3836956"/>
            <a:ext cx="2450592" cy="214674"/>
          </a:xfrm>
        </p:spPr>
        <p:txBody>
          <a:bodyPr anchor="b" anchorCtr="0">
            <a:normAutofit/>
          </a:bodyPr>
          <a:lstStyle>
            <a:lvl1pPr marL="0" indent="0">
              <a:lnSpc>
                <a:spcPct val="85000"/>
              </a:lnSpc>
              <a:buNone/>
              <a:defRPr sz="1050" b="0">
                <a:solidFill>
                  <a:schemeClr val="bg1"/>
                </a:solidFill>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600286" y="4049487"/>
            <a:ext cx="2454560" cy="432706"/>
          </a:xfrm>
        </p:spPr>
        <p:txBody>
          <a:bodyPr wrap="square" anchor="t">
            <a:normAutofit/>
          </a:bodyPr>
          <a:lstStyle>
            <a:lvl1pPr marL="137160" indent="0">
              <a:lnSpc>
                <a:spcPct val="85000"/>
              </a:lnSpc>
              <a:buNone/>
              <a:defRPr sz="900">
                <a:solidFill>
                  <a:schemeClr val="bg1">
                    <a:lumMod val="85000"/>
                  </a:schemeClr>
                </a:solidFill>
              </a:defRPr>
            </a:lvl1pPr>
          </a:lstStyle>
          <a:p>
            <a:pPr lvl="0"/>
            <a:r>
              <a:rPr lang="en-US" dirty="0"/>
              <a:t>Spokesperson’s Job Title</a:t>
            </a:r>
          </a:p>
        </p:txBody>
      </p:sp>
      <p:sp>
        <p:nvSpPr>
          <p:cNvPr id="3" name="Slide Number Placeholder 8"/>
          <p:cNvSpPr>
            <a:spLocks noGrp="1"/>
          </p:cNvSpPr>
          <p:nvPr>
            <p:ph type="sldNum" sz="quarter" idx="18"/>
          </p:nvPr>
        </p:nvSpPr>
        <p:spPr>
          <a:xfrm>
            <a:off x="0" y="4947292"/>
            <a:ext cx="914400" cy="196208"/>
          </a:xfrm>
        </p:spPr>
        <p:txBody>
          <a:bodyPr/>
          <a:lstStyle>
            <a:lvl1pPr algn="l">
              <a:defRPr/>
            </a:lvl1pPr>
          </a:lstStyle>
          <a:p>
            <a:fld id="{4976208B-6111-490B-8CEC-FFB249DB2100}" type="slidenum">
              <a:rPr lang="en-US" smtClean="0"/>
              <a:pPr/>
              <a:t>‹#›</a:t>
            </a:fld>
            <a:endParaRPr lang="en-US" dirty="0"/>
          </a:p>
        </p:txBody>
      </p:sp>
      <p:grpSp>
        <p:nvGrpSpPr>
          <p:cNvPr id="12" name="Group 11"/>
          <p:cNvGrpSpPr/>
          <p:nvPr userDrawn="1"/>
        </p:nvGrpSpPr>
        <p:grpSpPr>
          <a:xfrm>
            <a:off x="8428364" y="4865121"/>
            <a:ext cx="526892" cy="165396"/>
            <a:chOff x="6145213" y="4384676"/>
            <a:chExt cx="1582738" cy="649287"/>
          </a:xfrm>
          <a:solidFill>
            <a:schemeClr val="bg1"/>
          </a:solidFill>
        </p:grpSpPr>
        <p:sp>
          <p:nvSpPr>
            <p:cNvPr id="13"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9"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0"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2"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8" name="Text Placeholder 7"/>
          <p:cNvSpPr>
            <a:spLocks noGrp="1"/>
          </p:cNvSpPr>
          <p:nvPr>
            <p:ph type="body" sz="quarter" idx="19" hasCustomPrompt="1"/>
          </p:nvPr>
        </p:nvSpPr>
        <p:spPr>
          <a:xfrm>
            <a:off x="6512482" y="4861780"/>
            <a:ext cx="1390650" cy="230981"/>
          </a:xfrm>
        </p:spPr>
        <p:txBody>
          <a:bodyPr>
            <a:normAutofit/>
          </a:bodyPr>
          <a:lstStyle>
            <a:lvl1pPr marL="0" indent="0">
              <a:buNone/>
              <a:defRPr sz="1050">
                <a:solidFill>
                  <a:schemeClr val="bg1"/>
                </a:solidFill>
              </a:defRPr>
            </a:lvl1pPr>
            <a:lvl2pPr marL="137160" indent="0">
              <a:buNone/>
              <a:defRPr>
                <a:solidFill>
                  <a:schemeClr val="bg1"/>
                </a:solidFill>
              </a:defRPr>
            </a:lvl2pPr>
            <a:lvl3pPr marL="274320" indent="0">
              <a:buNone/>
              <a:defRPr>
                <a:solidFill>
                  <a:schemeClr val="bg1"/>
                </a:solidFill>
              </a:defRPr>
            </a:lvl3pPr>
            <a:lvl4pPr marL="411480" indent="0">
              <a:buNone/>
              <a:defRPr>
                <a:solidFill>
                  <a:schemeClr val="bg1"/>
                </a:solidFill>
              </a:defRPr>
            </a:lvl4pPr>
            <a:lvl5pPr marL="548640" indent="0">
              <a:buNone/>
              <a:defRPr>
                <a:solidFill>
                  <a:schemeClr val="bg1"/>
                </a:solidFill>
              </a:defRPr>
            </a:lvl5pPr>
          </a:lstStyle>
          <a:p>
            <a:pPr lvl="0"/>
            <a:r>
              <a:rPr lang="en-US" dirty="0"/>
              <a:t>Partner Name</a:t>
            </a:r>
          </a:p>
        </p:txBody>
      </p:sp>
      <p:sp>
        <p:nvSpPr>
          <p:cNvPr id="9" name="Text Placeholder 8"/>
          <p:cNvSpPr>
            <a:spLocks noGrp="1"/>
          </p:cNvSpPr>
          <p:nvPr>
            <p:ph type="body" sz="quarter" idx="20" hasCustomPrompt="1"/>
          </p:nvPr>
        </p:nvSpPr>
        <p:spPr>
          <a:xfrm>
            <a:off x="1" y="4735117"/>
            <a:ext cx="6511925" cy="173831"/>
          </a:xfrm>
        </p:spPr>
        <p:txBody>
          <a:bodyPr>
            <a:noAutofit/>
          </a:bodyPr>
          <a:lstStyle>
            <a:lvl1pPr marL="0" indent="0" algn="ctr">
              <a:buNone/>
              <a:defRPr sz="1050" baseline="0"/>
            </a:lvl1pPr>
            <a:lvl2pPr marL="137160" indent="0">
              <a:buNone/>
              <a:defRPr/>
            </a:lvl2pPr>
            <a:lvl3pPr marL="274320" indent="0">
              <a:buNone/>
              <a:defRPr/>
            </a:lvl3pPr>
            <a:lvl4pPr marL="411480" indent="0">
              <a:buNone/>
              <a:defRPr/>
            </a:lvl4pPr>
            <a:lvl5pPr marL="548640" indent="0">
              <a:buNone/>
              <a:defRPr/>
            </a:lvl5pPr>
          </a:lstStyle>
          <a:p>
            <a:pPr lvl="0"/>
            <a:r>
              <a:rPr lang="en-US" dirty="0"/>
              <a:t>Click to add URL to online story</a:t>
            </a:r>
          </a:p>
        </p:txBody>
      </p:sp>
    </p:spTree>
    <p:extLst>
      <p:ext uri="{BB962C8B-B14F-4D97-AF65-F5344CB8AC3E}">
        <p14:creationId xmlns:p14="http://schemas.microsoft.com/office/powerpoint/2010/main" val="67836745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AS - Customer Valida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320"/>
            <a:ext cx="6512482" cy="322326"/>
          </a:xfrm>
        </p:spPr>
        <p:txBody>
          <a:bodyPr lIns="182880" rIns="182880">
            <a:noAutofit/>
          </a:bodyPr>
          <a:lstStyle>
            <a:lvl1pPr algn="ctr">
              <a:defRPr sz="1650" baseline="0"/>
            </a:lvl1pPr>
          </a:lstStyle>
          <a:p>
            <a:r>
              <a:rPr lang="en-US" dirty="0"/>
              <a:t>Customer Validation - Click to Edit Title</a:t>
            </a:r>
          </a:p>
        </p:txBody>
      </p:sp>
      <p:sp>
        <p:nvSpPr>
          <p:cNvPr id="21" name="Text Placeholder 2"/>
          <p:cNvSpPr>
            <a:spLocks noGrp="1"/>
          </p:cNvSpPr>
          <p:nvPr>
            <p:ph type="body" sz="quarter" idx="11" hasCustomPrompt="1"/>
          </p:nvPr>
        </p:nvSpPr>
        <p:spPr>
          <a:xfrm>
            <a:off x="6512482" y="295729"/>
            <a:ext cx="2631518" cy="300082"/>
          </a:xfrm>
        </p:spPr>
        <p:txBody>
          <a:bodyPr wrap="square" anchor="ctr">
            <a:spAutoFit/>
          </a:bodyPr>
          <a:lstStyle>
            <a:lvl1pPr marL="0" indent="0" algn="ctr" defTabSz="137160">
              <a:lnSpc>
                <a:spcPct val="100000"/>
              </a:lnSpc>
              <a:spcBef>
                <a:spcPts val="0"/>
              </a:spcBef>
              <a:buFont typeface="Arial" pitchFamily="34" charset="0"/>
              <a:buNone/>
              <a:defRPr sz="135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596646"/>
            <a:ext cx="6512482" cy="4138826"/>
          </a:xfrm>
        </p:spPr>
        <p:txBody>
          <a:bodyPr wrap="square" lIns="365760" rIns="274320" anchor="t">
            <a:normAutofit/>
          </a:bodyPr>
          <a:lstStyle>
            <a:lvl1pPr marL="0" marR="0" indent="0" algn="l" defTabSz="274320" rtl="0" eaLnBrk="1" fontAlgn="auto" latinLnBrk="0" hangingPunct="1">
              <a:lnSpc>
                <a:spcPct val="85000"/>
              </a:lnSpc>
              <a:spcBef>
                <a:spcPts val="600"/>
              </a:spcBef>
              <a:spcAft>
                <a:spcPts val="0"/>
              </a:spcAft>
              <a:buClr>
                <a:schemeClr val="accent1"/>
              </a:buClr>
              <a:buSzPct val="80000"/>
              <a:buFont typeface="Arial" pitchFamily="34" charset="0"/>
              <a:buNone/>
              <a:tabLst/>
              <a:defRPr sz="1500" baseline="0">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marL="137160" marR="0" lvl="0" indent="-137160" algn="l" defTabSz="274320" rtl="0" eaLnBrk="1" fontAlgn="auto" latinLnBrk="0" hangingPunct="1">
              <a:lnSpc>
                <a:spcPct val="85000"/>
              </a:lnSpc>
              <a:spcBef>
                <a:spcPts val="600"/>
              </a:spcBef>
              <a:spcAft>
                <a:spcPts val="0"/>
              </a:spcAft>
              <a:buClr>
                <a:schemeClr val="accent1"/>
              </a:buClr>
              <a:buSzPct val="80000"/>
              <a:buFont typeface="Arial" pitchFamily="34" charset="0"/>
              <a:buChar char="•"/>
              <a:tabLst/>
              <a:defRPr/>
            </a:pPr>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1000289"/>
            <a:ext cx="2448000" cy="2836667"/>
          </a:xfrm>
        </p:spPr>
        <p:txBody>
          <a:bodyPr wrap="square" anchor="t">
            <a:normAutofit/>
          </a:bodyPr>
          <a:lstStyle>
            <a:lvl1pPr marL="0" indent="-137160">
              <a:lnSpc>
                <a:spcPct val="85000"/>
              </a:lnSpc>
              <a:buFont typeface="Arial" pitchFamily="34" charset="0"/>
              <a:buNone/>
              <a:defRPr sz="1200" b="0" cap="none" baseline="0">
                <a:solidFill>
                  <a:schemeClr val="bg1"/>
                </a:solidFill>
                <a:latin typeface="+mn-lt"/>
              </a:defRPr>
            </a:lvl1pPr>
            <a:lvl2pPr marL="0" indent="0">
              <a:buFontTx/>
              <a:buNone/>
              <a:defRPr/>
            </a:lvl2pPr>
            <a:lvl3pPr marL="137160" indent="0">
              <a:buFontTx/>
              <a:buNone/>
              <a:defRPr/>
            </a:lvl3pPr>
            <a:lvl4pPr marL="274320" indent="0">
              <a:buFontTx/>
              <a:buNone/>
              <a:defRPr/>
            </a:lvl4pPr>
            <a:lvl5pPr marL="41148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600286" y="3836956"/>
            <a:ext cx="2450592" cy="214674"/>
          </a:xfrm>
        </p:spPr>
        <p:txBody>
          <a:bodyPr anchor="b" anchorCtr="0">
            <a:normAutofit/>
          </a:bodyPr>
          <a:lstStyle>
            <a:lvl1pPr marL="0" indent="0">
              <a:lnSpc>
                <a:spcPct val="85000"/>
              </a:lnSpc>
              <a:buNone/>
              <a:defRPr sz="1050" b="0">
                <a:solidFill>
                  <a:schemeClr val="bg1"/>
                </a:solidFill>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600286" y="4049487"/>
            <a:ext cx="2454560" cy="432706"/>
          </a:xfrm>
        </p:spPr>
        <p:txBody>
          <a:bodyPr wrap="square" anchor="t">
            <a:normAutofit/>
          </a:bodyPr>
          <a:lstStyle>
            <a:lvl1pPr marL="137160" indent="0">
              <a:lnSpc>
                <a:spcPct val="85000"/>
              </a:lnSpc>
              <a:buNone/>
              <a:defRPr sz="900">
                <a:solidFill>
                  <a:schemeClr val="bg1">
                    <a:lumMod val="85000"/>
                  </a:schemeClr>
                </a:solidFill>
              </a:defRPr>
            </a:lvl1pPr>
          </a:lstStyle>
          <a:p>
            <a:pPr lvl="0"/>
            <a:r>
              <a:rPr lang="en-US" dirty="0"/>
              <a:t>Spokesperson’s Job Title</a:t>
            </a:r>
          </a:p>
        </p:txBody>
      </p:sp>
      <p:sp>
        <p:nvSpPr>
          <p:cNvPr id="11" name="Text Placeholder 7"/>
          <p:cNvSpPr>
            <a:spLocks noGrp="1"/>
          </p:cNvSpPr>
          <p:nvPr>
            <p:ph type="body" sz="half" idx="13" hasCustomPrompt="1"/>
          </p:nvPr>
        </p:nvSpPr>
        <p:spPr>
          <a:xfrm flipH="1">
            <a:off x="3216729" y="4735472"/>
            <a:ext cx="2729170" cy="230833"/>
          </a:xfrm>
        </p:spPr>
        <p:txBody>
          <a:bodyPr lIns="182880" rIns="182880" anchor="b">
            <a:noAutofit/>
          </a:bodyPr>
          <a:lstStyle>
            <a:lvl1pPr marL="0" indent="0" algn="ctr" defTabSz="137160">
              <a:lnSpc>
                <a:spcPct val="100000"/>
              </a:lnSpc>
              <a:spcBef>
                <a:spcPts val="0"/>
              </a:spcBef>
              <a:buFont typeface="Arial" pitchFamily="34" charset="0"/>
              <a:buNone/>
              <a:defRPr sz="675" b="0" cap="none" baseline="0">
                <a:solidFill>
                  <a:schemeClr val="accent1"/>
                </a:solidFill>
                <a:effectLst/>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For One-to-One Customer Use Only</a:t>
            </a:r>
          </a:p>
        </p:txBody>
      </p:sp>
      <p:sp>
        <p:nvSpPr>
          <p:cNvPr id="3" name="Slide Number Placeholder 8"/>
          <p:cNvSpPr>
            <a:spLocks noGrp="1"/>
          </p:cNvSpPr>
          <p:nvPr>
            <p:ph type="sldNum" sz="quarter" idx="18"/>
          </p:nvPr>
        </p:nvSpPr>
        <p:spPr>
          <a:xfrm>
            <a:off x="0" y="4947292"/>
            <a:ext cx="914400" cy="196208"/>
          </a:xfrm>
        </p:spPr>
        <p:txBody>
          <a:bodyPr/>
          <a:lstStyle>
            <a:lvl1pPr algn="l">
              <a:defRPr/>
            </a:lvl1pPr>
          </a:lstStyle>
          <a:p>
            <a:fld id="{4976208B-6111-490B-8CEC-FFB249DB2100}" type="slidenum">
              <a:rPr lang="en-US" smtClean="0"/>
              <a:pPr/>
              <a:t>‹#›</a:t>
            </a:fld>
            <a:endParaRPr lang="en-US" dirty="0"/>
          </a:p>
        </p:txBody>
      </p:sp>
      <p:grpSp>
        <p:nvGrpSpPr>
          <p:cNvPr id="12" name="Group 11"/>
          <p:cNvGrpSpPr/>
          <p:nvPr userDrawn="1"/>
        </p:nvGrpSpPr>
        <p:grpSpPr>
          <a:xfrm>
            <a:off x="8428364" y="4865121"/>
            <a:ext cx="526892" cy="165396"/>
            <a:chOff x="6145213" y="4384676"/>
            <a:chExt cx="1582738" cy="649287"/>
          </a:xfrm>
          <a:solidFill>
            <a:schemeClr val="bg1"/>
          </a:solidFill>
        </p:grpSpPr>
        <p:sp>
          <p:nvSpPr>
            <p:cNvPr id="13"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9"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0"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2"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3" name="Text Placeholder 7"/>
          <p:cNvSpPr>
            <a:spLocks noGrp="1"/>
          </p:cNvSpPr>
          <p:nvPr>
            <p:ph type="body" sz="quarter" idx="19" hasCustomPrompt="1"/>
          </p:nvPr>
        </p:nvSpPr>
        <p:spPr>
          <a:xfrm>
            <a:off x="6512482" y="4861780"/>
            <a:ext cx="1390650" cy="230981"/>
          </a:xfrm>
        </p:spPr>
        <p:txBody>
          <a:bodyPr>
            <a:normAutofit/>
          </a:bodyPr>
          <a:lstStyle>
            <a:lvl1pPr marL="0" indent="0">
              <a:buNone/>
              <a:defRPr sz="1050">
                <a:solidFill>
                  <a:schemeClr val="bg1"/>
                </a:solidFill>
              </a:defRPr>
            </a:lvl1pPr>
            <a:lvl2pPr marL="137160" indent="0">
              <a:buNone/>
              <a:defRPr>
                <a:solidFill>
                  <a:schemeClr val="bg1"/>
                </a:solidFill>
              </a:defRPr>
            </a:lvl2pPr>
            <a:lvl3pPr marL="274320" indent="0">
              <a:buNone/>
              <a:defRPr>
                <a:solidFill>
                  <a:schemeClr val="bg1"/>
                </a:solidFill>
              </a:defRPr>
            </a:lvl3pPr>
            <a:lvl4pPr marL="411480" indent="0">
              <a:buNone/>
              <a:defRPr>
                <a:solidFill>
                  <a:schemeClr val="bg1"/>
                </a:solidFill>
              </a:defRPr>
            </a:lvl4pPr>
            <a:lvl5pPr marL="548640" indent="0">
              <a:buNone/>
              <a:defRPr>
                <a:solidFill>
                  <a:schemeClr val="bg1"/>
                </a:solidFill>
              </a:defRPr>
            </a:lvl5pPr>
          </a:lstStyle>
          <a:p>
            <a:pPr lvl="0"/>
            <a:r>
              <a:rPr lang="en-US" dirty="0"/>
              <a:t>Partner Name</a:t>
            </a:r>
          </a:p>
        </p:txBody>
      </p:sp>
    </p:spTree>
    <p:extLst>
      <p:ext uri="{BB962C8B-B14F-4D97-AF65-F5344CB8AC3E}">
        <p14:creationId xmlns:p14="http://schemas.microsoft.com/office/powerpoint/2010/main" val="1946890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AS - Section Header - Dark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0866"/>
            <a:ext cx="9144000" cy="461665"/>
          </a:xfrm>
        </p:spPr>
        <p:txBody>
          <a:bodyPr anchor="b" anchorCtr="0">
            <a:spAutoFit/>
          </a:bodyPr>
          <a:lstStyle>
            <a:lvl1pPr algn="ctr">
              <a:defRPr sz="24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436004"/>
            <a:ext cx="9144000" cy="290272"/>
          </a:xfrm>
        </p:spPr>
        <p:txBody>
          <a:bodyPr anchor="t">
            <a:spAutoFit/>
          </a:bodyPr>
          <a:lstStyle>
            <a:lvl1pPr marL="0" indent="-137160" algn="ctr">
              <a:lnSpc>
                <a:spcPct val="85000"/>
              </a:lnSpc>
              <a:buFont typeface="Arial" pitchFamily="34" charset="0"/>
              <a:buNone/>
              <a:defRPr sz="15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1"/>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3"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3" y="0"/>
            <a:ext cx="2111297" cy="826263"/>
          </a:xfrm>
          <a:prstGeom prst="rect">
            <a:avLst/>
          </a:prstGeom>
        </p:spPr>
      </p:pic>
      <p:grpSp>
        <p:nvGrpSpPr>
          <p:cNvPr id="9" name="Group 8"/>
          <p:cNvGrpSpPr/>
          <p:nvPr userDrawn="1"/>
        </p:nvGrpSpPr>
        <p:grpSpPr>
          <a:xfrm>
            <a:off x="8428364" y="4865121"/>
            <a:ext cx="526892" cy="165396"/>
            <a:chOff x="6145213" y="4384676"/>
            <a:chExt cx="1582738" cy="649287"/>
          </a:xfrm>
          <a:solidFill>
            <a:schemeClr val="bg1"/>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8159584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SAS - Section Header - Green">
    <p:bg>
      <p:bgPr>
        <a:gradFill>
          <a:gsLst>
            <a:gs pos="0">
              <a:srgbClr val="90B328"/>
            </a:gs>
            <a:gs pos="100000">
              <a:srgbClr val="4B7C1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0866"/>
            <a:ext cx="9144000" cy="461665"/>
          </a:xfrm>
        </p:spPr>
        <p:txBody>
          <a:bodyPr anchor="b" anchorCtr="0">
            <a:spAutoFit/>
          </a:bodyPr>
          <a:lstStyle>
            <a:lvl1pPr algn="ctr">
              <a:defRPr sz="24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436004"/>
            <a:ext cx="9144000" cy="290272"/>
          </a:xfrm>
        </p:spPr>
        <p:txBody>
          <a:bodyPr anchor="t">
            <a:spAutoFit/>
          </a:bodyPr>
          <a:lstStyle>
            <a:lvl1pPr marL="0" indent="-137160" algn="ctr">
              <a:lnSpc>
                <a:spcPct val="85000"/>
              </a:lnSpc>
              <a:buFont typeface="Arial" pitchFamily="34" charset="0"/>
              <a:buNone/>
              <a:defRPr sz="1500" b="0" i="0" cap="none" baseline="0">
                <a:solidFill>
                  <a:schemeClr val="bg1"/>
                </a:solidFill>
                <a:latin typeface="+mn-lt"/>
              </a:defRPr>
            </a:lvl1pPr>
          </a:lstStyle>
          <a:p>
            <a:pPr lvl="0"/>
            <a:r>
              <a:rPr lang="en-US" dirty="0"/>
              <a:t>Click to edit subtitle</a:t>
            </a:r>
          </a:p>
        </p:txBody>
      </p:sp>
      <p:sp>
        <p:nvSpPr>
          <p:cNvPr id="3" name="Slide Number Placeholder 3"/>
          <p:cNvSpPr>
            <a:spLocks noGrp="1"/>
          </p:cNvSpPr>
          <p:nvPr>
            <p:ph type="sldNum" sz="quarter" idx="11"/>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9EC62C"/>
                </a:solidFill>
                <a:effectLst/>
                <a:uLnTx/>
                <a:uFillTx/>
                <a:latin typeface="+mn-lt"/>
                <a:ea typeface="Calibri" charset="0"/>
                <a:cs typeface="Arial" panose="020B0604020202020204" pitchFamily="34" charset="0"/>
              </a:rPr>
              <a:t>Copyright © SAS Institute Inc. All rights reserved.</a:t>
            </a:r>
          </a:p>
        </p:txBody>
      </p:sp>
      <p:pic>
        <p:nvPicPr>
          <p:cNvPr id="9"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3" y="0"/>
            <a:ext cx="2111297" cy="826263"/>
          </a:xfrm>
          <a:prstGeom prst="rect">
            <a:avLst/>
          </a:prstGeom>
        </p:spPr>
      </p:pic>
      <p:grpSp>
        <p:nvGrpSpPr>
          <p:cNvPr id="11" name="Group 10"/>
          <p:cNvGrpSpPr/>
          <p:nvPr userDrawn="1"/>
        </p:nvGrpSpPr>
        <p:grpSpPr>
          <a:xfrm>
            <a:off x="8428364" y="4865121"/>
            <a:ext cx="526892" cy="165396"/>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89908972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AS - Section Header - Aquamarine">
    <p:bg>
      <p:bgPr>
        <a:gradFill>
          <a:gsLst>
            <a:gs pos="0">
              <a:srgbClr val="00B08D"/>
            </a:gs>
            <a:gs pos="100000">
              <a:srgbClr val="01856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0866"/>
            <a:ext cx="9144000" cy="461665"/>
          </a:xfrm>
        </p:spPr>
        <p:txBody>
          <a:bodyPr anchor="b" anchorCtr="0">
            <a:spAutoFit/>
          </a:bodyPr>
          <a:lstStyle>
            <a:lvl1pPr algn="ctr">
              <a:defRPr sz="24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436004"/>
            <a:ext cx="9144000" cy="290272"/>
          </a:xfrm>
        </p:spPr>
        <p:txBody>
          <a:bodyPr anchor="t">
            <a:spAutoFit/>
          </a:bodyPr>
          <a:lstStyle>
            <a:lvl1pPr marL="0" indent="-137160" algn="ctr">
              <a:lnSpc>
                <a:spcPct val="85000"/>
              </a:lnSpc>
              <a:buFont typeface="Arial" pitchFamily="34" charset="0"/>
              <a:buNone/>
              <a:defRPr sz="1500" b="0" i="0" cap="none" baseline="0">
                <a:solidFill>
                  <a:schemeClr val="bg1"/>
                </a:solidFill>
                <a:latin typeface="+mn-lt"/>
              </a:defRPr>
            </a:lvl1pPr>
          </a:lstStyle>
          <a:p>
            <a:pPr lvl="0"/>
            <a:r>
              <a:rPr lang="en-US" dirty="0"/>
              <a:t>Click to edit subtitle</a:t>
            </a:r>
          </a:p>
        </p:txBody>
      </p:sp>
      <p:sp>
        <p:nvSpPr>
          <p:cNvPr id="3" name="Slide Number Placeholder 3"/>
          <p:cNvSpPr>
            <a:spLocks noGrp="1"/>
          </p:cNvSpPr>
          <p:nvPr>
            <p:ph type="sldNum" sz="quarter" idx="11"/>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00CCA5"/>
                </a:solidFill>
                <a:effectLst/>
                <a:uLnTx/>
                <a:uFillTx/>
                <a:latin typeface="+mn-lt"/>
                <a:ea typeface="Calibri" charset="0"/>
                <a:cs typeface="Arial" panose="020B0604020202020204" pitchFamily="34" charset="0"/>
              </a:rPr>
              <a:t>Copyright © SAS Institute Inc. All rights reserved.</a:t>
            </a:r>
          </a:p>
        </p:txBody>
      </p:sp>
      <p:pic>
        <p:nvPicPr>
          <p:cNvPr id="9"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3" y="0"/>
            <a:ext cx="2111297" cy="826263"/>
          </a:xfrm>
          <a:prstGeom prst="rect">
            <a:avLst/>
          </a:prstGeom>
        </p:spPr>
      </p:pic>
      <p:grpSp>
        <p:nvGrpSpPr>
          <p:cNvPr id="11" name="Group 10"/>
          <p:cNvGrpSpPr/>
          <p:nvPr userDrawn="1"/>
        </p:nvGrpSpPr>
        <p:grpSpPr>
          <a:xfrm>
            <a:off x="8428364" y="4865121"/>
            <a:ext cx="526892" cy="165396"/>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45799981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S - Main Customer Success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Success - 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85003"/>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502920"/>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10" name="Text Placeholder 9"/>
          <p:cNvSpPr>
            <a:spLocks noGrp="1"/>
          </p:cNvSpPr>
          <p:nvPr>
            <p:ph type="body" sz="quarter" idx="20" hasCustomPrompt="1"/>
          </p:nvPr>
        </p:nvSpPr>
        <p:spPr>
          <a:xfrm>
            <a:off x="1" y="4728518"/>
            <a:ext cx="6510268" cy="184150"/>
          </a:xfrm>
        </p:spPr>
        <p:txBody>
          <a:bodyPr>
            <a:noAutofit/>
          </a:bodyPr>
          <a:lstStyle>
            <a:lvl1pPr marL="0" indent="0" algn="ctr">
              <a:buNone/>
              <a:defRPr sz="1200" baseline="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URL to online story</a:t>
            </a:r>
          </a:p>
        </p:txBody>
      </p:sp>
    </p:spTree>
  </p:cSld>
  <p:clrMapOvr>
    <a:masterClrMapping/>
  </p:clrMapOvr>
  <p:transition>
    <p:fade/>
  </p:transition>
  <p:extLst>
    <p:ext uri="{DCECCB84-F9BA-43D5-87BE-67443E8EF086}">
      <p15:sldGuideLst xmlns:p15="http://schemas.microsoft.com/office/powerpoint/2012/main">
        <p15:guide id="1" pos="410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AS - Section Header - Light Blue">
    <p:bg>
      <p:bgPr>
        <a:gradFill>
          <a:gsLst>
            <a:gs pos="0">
              <a:srgbClr val="61BAE9"/>
            </a:gs>
            <a:gs pos="100000">
              <a:srgbClr val="006A9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0866"/>
            <a:ext cx="9144000" cy="461665"/>
          </a:xfrm>
        </p:spPr>
        <p:txBody>
          <a:bodyPr anchor="b" anchorCtr="0">
            <a:spAutoFit/>
          </a:bodyPr>
          <a:lstStyle>
            <a:lvl1pPr algn="ctr">
              <a:defRPr sz="24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436004"/>
            <a:ext cx="9144000" cy="290272"/>
          </a:xfrm>
        </p:spPr>
        <p:txBody>
          <a:bodyPr anchor="t">
            <a:spAutoFit/>
          </a:bodyPr>
          <a:lstStyle>
            <a:lvl1pPr marL="0" indent="-137160" algn="ctr">
              <a:lnSpc>
                <a:spcPct val="85000"/>
              </a:lnSpc>
              <a:buFont typeface="Arial" pitchFamily="34" charset="0"/>
              <a:buNone/>
              <a:defRPr sz="1500" b="0" i="0" cap="none" baseline="0">
                <a:solidFill>
                  <a:schemeClr val="bg1"/>
                </a:solidFill>
                <a:latin typeface="+mn-lt"/>
              </a:defRPr>
            </a:lvl1pPr>
          </a:lstStyle>
          <a:p>
            <a:pPr lvl="0"/>
            <a:r>
              <a:rPr lang="en-US" dirty="0"/>
              <a:t>Click to edit subtitle</a:t>
            </a:r>
          </a:p>
        </p:txBody>
      </p:sp>
      <p:sp>
        <p:nvSpPr>
          <p:cNvPr id="3" name="Slide Number Placeholder 3"/>
          <p:cNvSpPr>
            <a:spLocks noGrp="1"/>
          </p:cNvSpPr>
          <p:nvPr>
            <p:ph type="sldNum" sz="quarter" idx="11"/>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53C6FF"/>
                </a:solidFill>
                <a:effectLst/>
                <a:uLnTx/>
                <a:uFillTx/>
                <a:latin typeface="+mn-lt"/>
                <a:ea typeface="Calibri" charset="0"/>
                <a:cs typeface="Arial" panose="020B0604020202020204" pitchFamily="34" charset="0"/>
              </a:rPr>
              <a:t>Copyright © SAS Institute Inc. All rights reserved.</a:t>
            </a:r>
          </a:p>
        </p:txBody>
      </p:sp>
      <p:pic>
        <p:nvPicPr>
          <p:cNvPr id="9"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3" y="0"/>
            <a:ext cx="2111297" cy="826263"/>
          </a:xfrm>
          <a:prstGeom prst="rect">
            <a:avLst/>
          </a:prstGeom>
        </p:spPr>
      </p:pic>
      <p:grpSp>
        <p:nvGrpSpPr>
          <p:cNvPr id="11" name="Group 10"/>
          <p:cNvGrpSpPr/>
          <p:nvPr userDrawn="1"/>
        </p:nvGrpSpPr>
        <p:grpSpPr>
          <a:xfrm>
            <a:off x="8428364" y="4865121"/>
            <a:ext cx="526892" cy="165396"/>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67609714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AS - Section Header - Violet">
    <p:bg>
      <p:bgPr>
        <a:gradFill>
          <a:gsLst>
            <a:gs pos="0">
              <a:srgbClr val="3D5AAE"/>
            </a:gs>
            <a:gs pos="100000">
              <a:srgbClr val="2C36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0866"/>
            <a:ext cx="9144000" cy="461665"/>
          </a:xfrm>
        </p:spPr>
        <p:txBody>
          <a:bodyPr anchor="b" anchorCtr="0">
            <a:spAutoFit/>
          </a:bodyPr>
          <a:lstStyle>
            <a:lvl1pPr algn="ctr">
              <a:defRPr sz="24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436004"/>
            <a:ext cx="9144000" cy="290272"/>
          </a:xfrm>
        </p:spPr>
        <p:txBody>
          <a:bodyPr anchor="t">
            <a:spAutoFit/>
          </a:bodyPr>
          <a:lstStyle>
            <a:lvl1pPr marL="0" indent="-137160" algn="ctr">
              <a:lnSpc>
                <a:spcPct val="85000"/>
              </a:lnSpc>
              <a:buFont typeface="Arial" pitchFamily="34" charset="0"/>
              <a:buNone/>
              <a:defRPr sz="1500" b="0" i="0" cap="none" baseline="0">
                <a:solidFill>
                  <a:schemeClr val="bg1"/>
                </a:solidFill>
                <a:latin typeface="+mn-lt"/>
              </a:defRPr>
            </a:lvl1pPr>
          </a:lstStyle>
          <a:p>
            <a:pPr lvl="0"/>
            <a:r>
              <a:rPr lang="en-US" dirty="0"/>
              <a:t>Click to edit subtitle</a:t>
            </a:r>
          </a:p>
        </p:txBody>
      </p:sp>
      <p:sp>
        <p:nvSpPr>
          <p:cNvPr id="3" name="Slide Number Placeholder 3"/>
          <p:cNvSpPr>
            <a:spLocks noGrp="1"/>
          </p:cNvSpPr>
          <p:nvPr>
            <p:ph type="sldNum" sz="quarter" idx="11"/>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727DCC"/>
                </a:solidFill>
                <a:effectLst/>
                <a:uLnTx/>
                <a:uFillTx/>
                <a:latin typeface="+mn-lt"/>
                <a:ea typeface="Calibri" charset="0"/>
                <a:cs typeface="Arial" panose="020B0604020202020204" pitchFamily="34" charset="0"/>
              </a:rPr>
              <a:t>Copyright © SAS Institute Inc. All rights reserved.</a:t>
            </a:r>
          </a:p>
        </p:txBody>
      </p:sp>
      <p:pic>
        <p:nvPicPr>
          <p:cNvPr id="9"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3" y="0"/>
            <a:ext cx="2111297" cy="826263"/>
          </a:xfrm>
          <a:prstGeom prst="rect">
            <a:avLst/>
          </a:prstGeom>
        </p:spPr>
      </p:pic>
      <p:grpSp>
        <p:nvGrpSpPr>
          <p:cNvPr id="11" name="Group 10"/>
          <p:cNvGrpSpPr/>
          <p:nvPr userDrawn="1"/>
        </p:nvGrpSpPr>
        <p:grpSpPr>
          <a:xfrm>
            <a:off x="8428364" y="4865121"/>
            <a:ext cx="526892" cy="165396"/>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15620471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AS -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0" y="1860693"/>
            <a:ext cx="9144000" cy="461665"/>
          </a:xfrm>
        </p:spPr>
        <p:txBody>
          <a:bodyPr anchor="ctr" anchorCtr="0">
            <a:spAutoFit/>
          </a:bodyPr>
          <a:lstStyle>
            <a:lvl1pPr algn="ctr">
              <a:defRPr sz="2400" baseline="0">
                <a:solidFill>
                  <a:schemeClr val="bg1"/>
                </a:solidFill>
                <a:latin typeface="+mj-lt"/>
              </a:defRPr>
            </a:lvl1pPr>
          </a:lstStyle>
          <a:p>
            <a:r>
              <a:rPr lang="en-US" dirty="0"/>
              <a:t>Click to Edit Title</a:t>
            </a:r>
          </a:p>
        </p:txBody>
      </p:sp>
      <p:sp>
        <p:nvSpPr>
          <p:cNvPr id="3" name="TextBox 2">
            <a:hlinkClick r:id="rId3"/>
          </p:cNvPr>
          <p:cNvSpPr txBox="1"/>
          <p:nvPr/>
        </p:nvSpPr>
        <p:spPr>
          <a:xfrm>
            <a:off x="4" y="4234371"/>
            <a:ext cx="9144003" cy="300082"/>
          </a:xfrm>
          <a:prstGeom prst="rect">
            <a:avLst/>
          </a:prstGeom>
          <a:noFill/>
        </p:spPr>
        <p:txBody>
          <a:bodyPr wrap="square" rtlCol="0" anchor="b" anchorCtr="0">
            <a:spAutoFit/>
          </a:bodyPr>
          <a:lstStyle/>
          <a:p>
            <a:pPr algn="ctr" defTabSz="137160"/>
            <a:r>
              <a:rPr lang="en-US" sz="1350" baseline="0" dirty="0">
                <a:solidFill>
                  <a:schemeClr val="bg1"/>
                </a:solidFill>
              </a:rPr>
              <a:t>sas.com</a:t>
            </a:r>
          </a:p>
        </p:txBody>
      </p:sp>
      <p:sp>
        <p:nvSpPr>
          <p:cNvPr id="6" name="TextBox 3"/>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2"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920804" cy="1354882"/>
          </a:xfrm>
          <a:prstGeom prst="rect">
            <a:avLst/>
          </a:prstGeom>
        </p:spPr>
      </p:pic>
      <p:grpSp>
        <p:nvGrpSpPr>
          <p:cNvPr id="7" name="Group 6"/>
          <p:cNvGrpSpPr/>
          <p:nvPr userDrawn="1"/>
        </p:nvGrpSpPr>
        <p:grpSpPr>
          <a:xfrm>
            <a:off x="8018998" y="4685155"/>
            <a:ext cx="844014" cy="336945"/>
            <a:chOff x="7048500" y="4889500"/>
            <a:chExt cx="1622426" cy="863600"/>
          </a:xfrm>
        </p:grpSpPr>
        <p:sp>
          <p:nvSpPr>
            <p:cNvPr id="9"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1"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2"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8"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9"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0"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1"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2"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3"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4"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5"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6"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7"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8"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9"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0"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1"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2"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41323923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AS - Blank -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43548971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AS - Blank - Black">
    <p:bg>
      <p:bgPr>
        <a:solidFill>
          <a:srgbClr val="00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lumMod val="65000"/>
                  </a:schemeClr>
                </a:solidFill>
              </a:defRPr>
            </a:lvl1pPr>
          </a:lstStyle>
          <a:p>
            <a:fld id="{4976208B-6111-490B-8CEC-FFB249DB2100}" type="slidenum">
              <a:rPr lang="en-US" smtClean="0"/>
              <a:pPr/>
              <a:t>‹#›</a:t>
            </a:fld>
            <a:endParaRPr lang="en-US" dirty="0"/>
          </a:p>
        </p:txBody>
      </p:sp>
      <p:sp>
        <p:nvSpPr>
          <p:cNvPr id="3" name="TextBox 2"/>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noProof="0" dirty="0">
                <a:ln>
                  <a:noFill/>
                </a:ln>
                <a:solidFill>
                  <a:schemeClr val="tx1">
                    <a:lumMod val="75000"/>
                    <a:lumOff val="25000"/>
                  </a:schemeClr>
                </a:solidFill>
                <a:effectLst/>
                <a:uLnTx/>
                <a:uFillTx/>
                <a:latin typeface="+mn-lt"/>
                <a:ea typeface="Calibri" charset="0"/>
                <a:cs typeface="Arial" panose="020B0604020202020204" pitchFamily="34" charset="0"/>
              </a:rPr>
              <a:t>Copyright © SAS Institute Inc. All rights reserved.</a:t>
            </a:r>
          </a:p>
        </p:txBody>
      </p:sp>
      <p:grpSp>
        <p:nvGrpSpPr>
          <p:cNvPr id="13" name="Group 12"/>
          <p:cNvGrpSpPr/>
          <p:nvPr userDrawn="1"/>
        </p:nvGrpSpPr>
        <p:grpSpPr>
          <a:xfrm>
            <a:off x="8428364" y="4865121"/>
            <a:ext cx="526892" cy="165396"/>
            <a:chOff x="6145213" y="4384676"/>
            <a:chExt cx="1582738" cy="649287"/>
          </a:xfrm>
          <a:solidFill>
            <a:srgbClr val="262626"/>
          </a:solidFill>
        </p:grpSpPr>
        <p:sp>
          <p:nvSpPr>
            <p:cNvPr id="1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42382161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637949"/>
            <a:ext cx="3615441" cy="4613793"/>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ounded Rectangle 12"/>
          <p:cNvSpPr/>
          <p:nvPr/>
        </p:nvSpPr>
        <p:spPr>
          <a:xfrm rot="907748">
            <a:off x="17749" y="-383632"/>
            <a:ext cx="3735394" cy="1040836"/>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ounded Rectangle 13"/>
          <p:cNvSpPr/>
          <p:nvPr/>
        </p:nvSpPr>
        <p:spPr>
          <a:xfrm rot="907748">
            <a:off x="2146802" y="4942649"/>
            <a:ext cx="1981025" cy="4017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ounded Rectangle 14"/>
          <p:cNvSpPr/>
          <p:nvPr/>
        </p:nvSpPr>
        <p:spPr>
          <a:xfrm rot="907748">
            <a:off x="3185142" y="-415225"/>
            <a:ext cx="6782931" cy="5869905"/>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rot="-4500000">
            <a:off x="-775" y="1979538"/>
            <a:ext cx="3798715" cy="1695631"/>
          </a:xfrm>
        </p:spPr>
        <p:txBody>
          <a:bodyPr/>
          <a:lstStyle/>
          <a:p>
            <a:r>
              <a:rPr lang="en-US"/>
              <a:t>Click to edit Master title style</a:t>
            </a:r>
          </a:p>
        </p:txBody>
      </p:sp>
      <p:sp>
        <p:nvSpPr>
          <p:cNvPr id="3" name="Content Placeholder 2"/>
          <p:cNvSpPr>
            <a:spLocks noGrp="1"/>
          </p:cNvSpPr>
          <p:nvPr>
            <p:ph idx="1"/>
          </p:nvPr>
        </p:nvSpPr>
        <p:spPr>
          <a:xfrm rot="900000">
            <a:off x="3479029" y="719788"/>
            <a:ext cx="4658735" cy="380821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1690988" y="456236"/>
            <a:ext cx="1789355" cy="273844"/>
          </a:xfrm>
        </p:spPr>
        <p:txBody>
          <a:bodyPr/>
          <a:lstStyle/>
          <a:p>
            <a:fld id="{4C20E6D5-A201-4F3F-8E7A-64FB2C508FA3}" type="datetimeFigureOut">
              <a:rPr lang="en-US" smtClean="0"/>
              <a:t>7/17/2019</a:t>
            </a:fld>
            <a:endParaRPr lang="en-US" dirty="0"/>
          </a:p>
        </p:txBody>
      </p:sp>
      <p:sp>
        <p:nvSpPr>
          <p:cNvPr id="5" name="Footer Placeholder 4"/>
          <p:cNvSpPr>
            <a:spLocks noGrp="1"/>
          </p:cNvSpPr>
          <p:nvPr>
            <p:ph type="ftr" sz="quarter" idx="11"/>
          </p:nvPr>
        </p:nvSpPr>
        <p:spPr>
          <a:xfrm rot="900000">
            <a:off x="3103621" y="4633160"/>
            <a:ext cx="2392237" cy="273844"/>
          </a:xfrm>
        </p:spPr>
        <p:txBody>
          <a:bodyPr/>
          <a:lstStyle/>
          <a:p>
            <a:endParaRPr lang="en-US" dirty="0"/>
          </a:p>
        </p:txBody>
      </p:sp>
      <p:sp>
        <p:nvSpPr>
          <p:cNvPr id="6" name="Slide Number Placeholder 5"/>
          <p:cNvSpPr>
            <a:spLocks noGrp="1"/>
          </p:cNvSpPr>
          <p:nvPr>
            <p:ph type="sldNum" sz="quarter" idx="12"/>
          </p:nvPr>
        </p:nvSpPr>
        <p:spPr>
          <a:xfrm rot="900000">
            <a:off x="1265371" y="264416"/>
            <a:ext cx="2287319" cy="196208"/>
          </a:xfrm>
        </p:spPr>
        <p:txBody>
          <a:bodyPr/>
          <a:lstStyle/>
          <a:p>
            <a:fld id="{BCAD2CAB-CBD6-4658-A790-F264CF8A4812}" type="slidenum">
              <a:rPr lang="en-US" smtClean="0"/>
              <a:t>‹#›</a:t>
            </a:fld>
            <a:endParaRPr lang="en-US" dirty="0"/>
          </a:p>
        </p:txBody>
      </p:sp>
    </p:spTree>
    <p:extLst>
      <p:ext uri="{BB962C8B-B14F-4D97-AF65-F5344CB8AC3E}">
        <p14:creationId xmlns:p14="http://schemas.microsoft.com/office/powerpoint/2010/main" val="41892329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9D262DD-A1C0-415B-9A0A-785B634DF801}" type="slidenum">
              <a:rPr lang="en-US">
                <a:solidFill>
                  <a:srgbClr val="000000"/>
                </a:solidFill>
              </a:rPr>
              <a:pPr>
                <a:defRPr/>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5006272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87974251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0"/>
            <a:ext cx="7481776" cy="342900"/>
          </a:xfrm>
        </p:spPr>
        <p:txBody>
          <a:bodyPr vert="horz" anchor="t">
            <a:noAutofit/>
            <a:sp3d prstMaterial="softEdge">
              <a:bevelT w="0" h="0"/>
            </a:sp3d>
          </a:bodyPr>
          <a:lstStyle>
            <a:lvl1pPr algn="r">
              <a:buNone/>
              <a:defRPr sz="1875"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4016327"/>
            <a:ext cx="3974592" cy="6858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05740"/>
            <a:ext cx="7479792" cy="3429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4805958"/>
            <a:ext cx="1920240" cy="274320"/>
          </a:xfrm>
        </p:spPr>
        <p:txBody>
          <a:bodyPr/>
          <a:lstStyle/>
          <a:p>
            <a:fld id="{1B7395E6-A5C2-47E7-A984-5B55D5E02EF0}" type="datetimeFigureOut">
              <a:rPr lang="en-US" smtClean="0"/>
              <a:pPr/>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F6275B-4740-40B8-97FD-B491EEFB2203}" type="slidenum">
              <a:rPr lang="en-US" smtClean="0"/>
              <a:pPr/>
              <a:t>‹#›</a:t>
            </a:fld>
            <a:endParaRPr lang="en-US"/>
          </a:p>
        </p:txBody>
      </p:sp>
    </p:spTree>
    <p:extLst>
      <p:ext uri="{BB962C8B-B14F-4D97-AF65-F5344CB8AC3E}">
        <p14:creationId xmlns:p14="http://schemas.microsoft.com/office/powerpoint/2010/main" val="146993683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grpSp>
        <p:nvGrpSpPr>
          <p:cNvPr id="6" name="Group 5"/>
          <p:cNvGrpSpPr/>
          <p:nvPr userDrawn="1"/>
        </p:nvGrpSpPr>
        <p:grpSpPr>
          <a:xfrm>
            <a:off x="8427835" y="4765184"/>
            <a:ext cx="526892" cy="220528"/>
            <a:chOff x="6145213" y="4384676"/>
            <a:chExt cx="1582738" cy="649287"/>
          </a:xfrm>
          <a:solidFill>
            <a:schemeClr val="bg1"/>
          </a:solidFill>
        </p:grpSpPr>
        <p:sp>
          <p:nvSpPr>
            <p:cNvPr id="7"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257600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S - Customer Valida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Validation - 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92469"/>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3"/>
            <a:ext cx="2450592" cy="501885"/>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6" name="TextBox 5"/>
          <p:cNvSpPr txBox="1"/>
          <p:nvPr userDrawn="1"/>
        </p:nvSpPr>
        <p:spPr>
          <a:xfrm>
            <a:off x="3440649" y="4782265"/>
            <a:ext cx="2276795" cy="230832"/>
          </a:xfrm>
          <a:prstGeom prst="rect">
            <a:avLst/>
          </a:prstGeom>
          <a:noFill/>
        </p:spPr>
        <p:txBody>
          <a:bodyPr wrap="square" lIns="45720" r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solidFill>
              </a:rPr>
              <a:t>For One-to-One Customer Use Only</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5593630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7.png"/><Relationship Id="rId5" Type="http://schemas.openxmlformats.org/officeDocument/2006/relationships/slideLayout" Target="../slideLayouts/slideLayout54.xml"/><Relationship Id="rId10" Type="http://schemas.openxmlformats.org/officeDocument/2006/relationships/theme" Target="../theme/theme5.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7.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75488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8"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52474443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64" r:id="rId8"/>
    <p:sldLayoutId id="2147483965" r:id="rId9"/>
    <p:sldLayoutId id="2147483936" r:id="rId10"/>
    <p:sldLayoutId id="2147483937" r:id="rId11"/>
    <p:sldLayoutId id="2147483938" r:id="rId12"/>
    <p:sldLayoutId id="2147483939" r:id="rId13"/>
    <p:sldLayoutId id="2147483940" r:id="rId14"/>
    <p:sldLayoutId id="2147483935" r:id="rId15"/>
    <p:sldLayoutId id="2147483941" r:id="rId16"/>
    <p:sldLayoutId id="2147483963" r:id="rId17"/>
    <p:sldLayoutId id="2147483942" r:id="rId18"/>
    <p:sldLayoutId id="2147484020" r:id="rId19"/>
    <p:sldLayoutId id="2147484043" r:id="rId20"/>
    <p:sldLayoutId id="2147484047" r:id="rId21"/>
    <p:sldLayoutId id="2147484048" r:id="rId22"/>
    <p:sldLayoutId id="2147484049" r:id="rId23"/>
    <p:sldLayoutId id="2147484051" r:id="rId24"/>
  </p:sldLayoutIdLst>
  <p:transition>
    <p:fade/>
  </p:transition>
  <p:hf sldNum="0" hdr="0" ftr="0" dt="0"/>
  <p:txStyles>
    <p:title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75488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17"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01218525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Lst>
  <p:transition>
    <p:fade/>
  </p:transition>
  <p:hf sldNum="0" hdr="0" ftr="0" dt="0"/>
  <p:txStyles>
    <p:titleStyle>
      <a:lvl1pPr algn="ctr" defTabSz="182880" rtl="0" eaLnBrk="1" latinLnBrk="0" hangingPunct="1">
        <a:spcBef>
          <a:spcPct val="0"/>
        </a:spcBef>
        <a:buNone/>
        <a:defRPr lang="en-US" sz="2800" kern="1200" cap="none" baseline="0" dirty="0">
          <a:solidFill>
            <a:schemeClr val="bg1"/>
          </a:solidFill>
          <a:latin typeface="+mj-lt"/>
          <a:ea typeface="+mj-ea"/>
          <a:cs typeface="+mj-cs"/>
        </a:defRPr>
      </a:lvl1pPr>
    </p:titleStyle>
    <p:bodyStyle>
      <a:lvl1pPr marL="182880" indent="-182880" algn="l" defTabSz="365760" rtl="0" eaLnBrk="1" latinLnBrk="0" hangingPunct="1">
        <a:lnSpc>
          <a:spcPct val="85000"/>
        </a:lnSpc>
        <a:spcBef>
          <a:spcPts val="800"/>
        </a:spcBef>
        <a:spcAft>
          <a:spcPts val="0"/>
        </a:spcAft>
        <a:buClr>
          <a:schemeClr val="accent1">
            <a:lumMod val="40000"/>
            <a:lumOff val="60000"/>
          </a:schemeClr>
        </a:buClr>
        <a:buSzPct val="80000"/>
        <a:buFont typeface="Arial" pitchFamily="34" charset="0"/>
        <a:buChar char="•"/>
        <a:defRPr sz="2000" b="0" kern="1200" cap="none" baseline="0">
          <a:solidFill>
            <a:schemeClr val="accent1">
              <a:lumMod val="40000"/>
              <a:lumOff val="60000"/>
            </a:schemeClr>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bg1">
            <a:lumMod val="75000"/>
          </a:schemeClr>
        </a:buClr>
        <a:buSzPct val="80000"/>
        <a:buFont typeface="Arial" pitchFamily="34" charset="0"/>
        <a:buChar char="•"/>
        <a:tabLst/>
        <a:defRPr sz="1800" kern="1200" baseline="0">
          <a:solidFill>
            <a:schemeClr val="bg1">
              <a:lumMod val="7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bg1">
            <a:lumMod val="75000"/>
          </a:schemeClr>
        </a:buClr>
        <a:buSzPct val="100000"/>
        <a:buFont typeface="Calibri" panose="020F0502020204030204" pitchFamily="34" charset="0"/>
        <a:buChar char="-"/>
        <a:defRPr sz="1400" kern="1200" baseline="0">
          <a:solidFill>
            <a:schemeClr val="bg1">
              <a:lumMod val="7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Placeholder 1"/>
          <p:cNvSpPr>
            <a:spLocks noGrp="1"/>
          </p:cNvSpPr>
          <p:nvPr>
            <p:ph type="title"/>
          </p:nvPr>
        </p:nvSpPr>
        <p:spPr>
          <a:xfrm>
            <a:off x="1447560" y="192024"/>
            <a:ext cx="7068312" cy="457200"/>
          </a:xfrm>
          <a:prstGeom prst="rect">
            <a:avLst/>
          </a:prstGeom>
        </p:spPr>
        <p:txBody>
          <a:bodyPr vert="horz" wrap="square" lIns="91440" tIns="45720" rIns="91440" bIns="45720" rtlCol="0" anchor="ctr" anchorCtr="0">
            <a:noAutofit/>
          </a:bodyPr>
          <a:lstStyle/>
          <a:p>
            <a:pPr lvl="0"/>
            <a:r>
              <a:rPr lang="en-US" dirty="0"/>
              <a:t>Click to edit Master title style</a:t>
            </a:r>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75488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8"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grpSp>
        <p:nvGrpSpPr>
          <p:cNvPr id="32" name="Group 9"/>
          <p:cNvGrpSpPr>
            <a:grpSpLocks noChangeAspect="1"/>
          </p:cNvGrpSpPr>
          <p:nvPr userDrawn="1"/>
        </p:nvGrpSpPr>
        <p:grpSpPr bwMode="auto">
          <a:xfrm>
            <a:off x="274320" y="137160"/>
            <a:ext cx="915959" cy="640080"/>
            <a:chOff x="1968" y="1726"/>
            <a:chExt cx="1846" cy="1290"/>
          </a:xfrm>
        </p:grpSpPr>
        <p:sp>
          <p:nvSpPr>
            <p:cNvPr id="33" name="Freeform 32"/>
            <p:cNvSpPr>
              <a:spLocks noEditPoints="1"/>
            </p:cNvSpPr>
            <p:nvPr/>
          </p:nvSpPr>
          <p:spPr bwMode="auto">
            <a:xfrm>
              <a:off x="2446" y="1726"/>
              <a:ext cx="896" cy="588"/>
            </a:xfrm>
            <a:custGeom>
              <a:avLst/>
              <a:gdLst>
                <a:gd name="T0" fmla="*/ 1437 w 1489"/>
                <a:gd name="T1" fmla="*/ 936 h 976"/>
                <a:gd name="T2" fmla="*/ 1446 w 1489"/>
                <a:gd name="T3" fmla="*/ 922 h 976"/>
                <a:gd name="T4" fmla="*/ 1444 w 1489"/>
                <a:gd name="T5" fmla="*/ 936 h 976"/>
                <a:gd name="T6" fmla="*/ 1437 w 1489"/>
                <a:gd name="T7" fmla="*/ 936 h 976"/>
                <a:gd name="T8" fmla="*/ 1433 w 1489"/>
                <a:gd name="T9" fmla="*/ 957 h 976"/>
                <a:gd name="T10" fmla="*/ 1437 w 1489"/>
                <a:gd name="T11" fmla="*/ 940 h 976"/>
                <a:gd name="T12" fmla="*/ 1455 w 1489"/>
                <a:gd name="T13" fmla="*/ 957 h 976"/>
                <a:gd name="T14" fmla="*/ 1449 w 1489"/>
                <a:gd name="T15" fmla="*/ 939 h 976"/>
                <a:gd name="T16" fmla="*/ 1446 w 1489"/>
                <a:gd name="T17" fmla="*/ 918 h 976"/>
                <a:gd name="T18" fmla="*/ 1433 w 1489"/>
                <a:gd name="T19" fmla="*/ 957 h 976"/>
                <a:gd name="T20" fmla="*/ 1414 w 1489"/>
                <a:gd name="T21" fmla="*/ 938 h 976"/>
                <a:gd name="T22" fmla="*/ 1445 w 1489"/>
                <a:gd name="T23" fmla="*/ 907 h 976"/>
                <a:gd name="T24" fmla="*/ 1445 w 1489"/>
                <a:gd name="T25" fmla="*/ 969 h 976"/>
                <a:gd name="T26" fmla="*/ 1414 w 1489"/>
                <a:gd name="T27" fmla="*/ 938 h 976"/>
                <a:gd name="T28" fmla="*/ 1410 w 1489"/>
                <a:gd name="T29" fmla="*/ 938 h 976"/>
                <a:gd name="T30" fmla="*/ 1480 w 1489"/>
                <a:gd name="T31" fmla="*/ 938 h 976"/>
                <a:gd name="T32" fmla="*/ 1410 w 1489"/>
                <a:gd name="T33" fmla="*/ 938 h 976"/>
                <a:gd name="T34" fmla="*/ 1203 w 1489"/>
                <a:gd name="T35" fmla="*/ 976 h 976"/>
                <a:gd name="T36" fmla="*/ 1189 w 1489"/>
                <a:gd name="T37" fmla="*/ 975 h 976"/>
                <a:gd name="T38" fmla="*/ 286 w 1489"/>
                <a:gd name="T39" fmla="*/ 976 h 976"/>
                <a:gd name="T40" fmla="*/ 240 w 1489"/>
                <a:gd name="T41" fmla="*/ 408 h 976"/>
                <a:gd name="T42" fmla="*/ 623 w 1489"/>
                <a:gd name="T43" fmla="*/ 0 h 976"/>
                <a:gd name="T44" fmla="*/ 901 w 1489"/>
                <a:gd name="T45" fmla="*/ 121 h 976"/>
                <a:gd name="T46" fmla="*/ 872 w 1489"/>
                <a:gd name="T47" fmla="*/ 182 h 976"/>
                <a:gd name="T48" fmla="*/ 840 w 1489"/>
                <a:gd name="T49" fmla="*/ 166 h 976"/>
                <a:gd name="T50" fmla="*/ 314 w 1489"/>
                <a:gd name="T51" fmla="*/ 384 h 976"/>
                <a:gd name="T52" fmla="*/ 326 w 1489"/>
                <a:gd name="T53" fmla="*/ 479 h 976"/>
                <a:gd name="T54" fmla="*/ 76 w 1489"/>
                <a:gd name="T55" fmla="*/ 690 h 976"/>
                <a:gd name="T56" fmla="*/ 298 w 1489"/>
                <a:gd name="T57" fmla="*/ 900 h 976"/>
                <a:gd name="T58" fmla="*/ 1192 w 1489"/>
                <a:gd name="T59" fmla="*/ 900 h 976"/>
                <a:gd name="T60" fmla="*/ 1413 w 1489"/>
                <a:gd name="T61" fmla="*/ 690 h 976"/>
                <a:gd name="T62" fmla="*/ 1186 w 1489"/>
                <a:gd name="T63" fmla="*/ 476 h 976"/>
                <a:gd name="T64" fmla="*/ 1199 w 1489"/>
                <a:gd name="T65" fmla="*/ 406 h 976"/>
                <a:gd name="T66" fmla="*/ 1159 w 1489"/>
                <a:gd name="T67" fmla="*/ 314 h 976"/>
                <a:gd name="T68" fmla="*/ 1071 w 1489"/>
                <a:gd name="T69" fmla="*/ 279 h 976"/>
                <a:gd name="T70" fmla="*/ 963 w 1489"/>
                <a:gd name="T71" fmla="*/ 336 h 976"/>
                <a:gd name="T72" fmla="*/ 766 w 1489"/>
                <a:gd name="T73" fmla="*/ 777 h 976"/>
                <a:gd name="T74" fmla="*/ 716 w 1489"/>
                <a:gd name="T75" fmla="*/ 796 h 976"/>
                <a:gd name="T76" fmla="*/ 535 w 1489"/>
                <a:gd name="T77" fmla="*/ 411 h 976"/>
                <a:gd name="T78" fmla="*/ 604 w 1489"/>
                <a:gd name="T79" fmla="*/ 381 h 976"/>
                <a:gd name="T80" fmla="*/ 883 w 1489"/>
                <a:gd name="T81" fmla="*/ 324 h 976"/>
                <a:gd name="T82" fmla="*/ 1046 w 1489"/>
                <a:gd name="T83" fmla="*/ 205 h 976"/>
                <a:gd name="T84" fmla="*/ 1080 w 1489"/>
                <a:gd name="T85" fmla="*/ 204 h 976"/>
                <a:gd name="T86" fmla="*/ 1206 w 1489"/>
                <a:gd name="T87" fmla="*/ 254 h 976"/>
                <a:gd name="T88" fmla="*/ 1216 w 1489"/>
                <a:gd name="T89" fmla="*/ 264 h 976"/>
                <a:gd name="T90" fmla="*/ 1249 w 1489"/>
                <a:gd name="T91" fmla="*/ 307 h 976"/>
                <a:gd name="T92" fmla="*/ 1275 w 1489"/>
                <a:gd name="T93" fmla="*/ 413 h 976"/>
                <a:gd name="T94" fmla="*/ 1203 w 1489"/>
                <a:gd name="T9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9" h="976">
                  <a:moveTo>
                    <a:pt x="1437" y="936"/>
                  </a:moveTo>
                  <a:lnTo>
                    <a:pt x="1437" y="936"/>
                  </a:lnTo>
                  <a:lnTo>
                    <a:pt x="1437" y="922"/>
                  </a:lnTo>
                  <a:lnTo>
                    <a:pt x="1446" y="922"/>
                  </a:lnTo>
                  <a:cubicBezTo>
                    <a:pt x="1450" y="922"/>
                    <a:pt x="1455" y="923"/>
                    <a:pt x="1455" y="929"/>
                  </a:cubicBezTo>
                  <a:cubicBezTo>
                    <a:pt x="1455" y="935"/>
                    <a:pt x="1450" y="936"/>
                    <a:pt x="1444" y="936"/>
                  </a:cubicBezTo>
                  <a:lnTo>
                    <a:pt x="1437" y="936"/>
                  </a:lnTo>
                  <a:lnTo>
                    <a:pt x="1437" y="936"/>
                  </a:lnTo>
                  <a:close/>
                  <a:moveTo>
                    <a:pt x="1433" y="957"/>
                  </a:moveTo>
                  <a:lnTo>
                    <a:pt x="1433" y="957"/>
                  </a:lnTo>
                  <a:lnTo>
                    <a:pt x="1437" y="957"/>
                  </a:lnTo>
                  <a:lnTo>
                    <a:pt x="1437" y="940"/>
                  </a:lnTo>
                  <a:lnTo>
                    <a:pt x="1444" y="940"/>
                  </a:lnTo>
                  <a:lnTo>
                    <a:pt x="1455" y="957"/>
                  </a:lnTo>
                  <a:lnTo>
                    <a:pt x="1461" y="957"/>
                  </a:lnTo>
                  <a:lnTo>
                    <a:pt x="1449" y="939"/>
                  </a:lnTo>
                  <a:cubicBezTo>
                    <a:pt x="1454" y="939"/>
                    <a:pt x="1459" y="935"/>
                    <a:pt x="1459" y="929"/>
                  </a:cubicBezTo>
                  <a:cubicBezTo>
                    <a:pt x="1459" y="921"/>
                    <a:pt x="1454" y="918"/>
                    <a:pt x="1446" y="918"/>
                  </a:cubicBezTo>
                  <a:lnTo>
                    <a:pt x="1433" y="918"/>
                  </a:lnTo>
                  <a:lnTo>
                    <a:pt x="1433" y="957"/>
                  </a:lnTo>
                  <a:lnTo>
                    <a:pt x="1433" y="957"/>
                  </a:lnTo>
                  <a:close/>
                  <a:moveTo>
                    <a:pt x="1414" y="938"/>
                  </a:moveTo>
                  <a:lnTo>
                    <a:pt x="1414" y="938"/>
                  </a:lnTo>
                  <a:cubicBezTo>
                    <a:pt x="1414" y="920"/>
                    <a:pt x="1428" y="907"/>
                    <a:pt x="1445" y="907"/>
                  </a:cubicBezTo>
                  <a:cubicBezTo>
                    <a:pt x="1462" y="907"/>
                    <a:pt x="1476" y="920"/>
                    <a:pt x="1476" y="938"/>
                  </a:cubicBezTo>
                  <a:cubicBezTo>
                    <a:pt x="1476" y="955"/>
                    <a:pt x="1462" y="969"/>
                    <a:pt x="1445" y="969"/>
                  </a:cubicBezTo>
                  <a:cubicBezTo>
                    <a:pt x="1428" y="969"/>
                    <a:pt x="1414" y="955"/>
                    <a:pt x="1414" y="938"/>
                  </a:cubicBezTo>
                  <a:lnTo>
                    <a:pt x="1414" y="938"/>
                  </a:lnTo>
                  <a:close/>
                  <a:moveTo>
                    <a:pt x="1410" y="938"/>
                  </a:moveTo>
                  <a:lnTo>
                    <a:pt x="1410" y="938"/>
                  </a:lnTo>
                  <a:cubicBezTo>
                    <a:pt x="1410" y="957"/>
                    <a:pt x="1426" y="972"/>
                    <a:pt x="1445" y="972"/>
                  </a:cubicBezTo>
                  <a:cubicBezTo>
                    <a:pt x="1464" y="972"/>
                    <a:pt x="1480" y="957"/>
                    <a:pt x="1480" y="938"/>
                  </a:cubicBezTo>
                  <a:cubicBezTo>
                    <a:pt x="1480" y="918"/>
                    <a:pt x="1464" y="903"/>
                    <a:pt x="1445" y="903"/>
                  </a:cubicBezTo>
                  <a:cubicBezTo>
                    <a:pt x="1426" y="903"/>
                    <a:pt x="1410" y="918"/>
                    <a:pt x="1410" y="938"/>
                  </a:cubicBezTo>
                  <a:lnTo>
                    <a:pt x="1410" y="938"/>
                  </a:lnTo>
                  <a:close/>
                  <a:moveTo>
                    <a:pt x="1203" y="976"/>
                  </a:moveTo>
                  <a:lnTo>
                    <a:pt x="1203" y="976"/>
                  </a:lnTo>
                  <a:cubicBezTo>
                    <a:pt x="1198" y="976"/>
                    <a:pt x="1193" y="975"/>
                    <a:pt x="1189" y="975"/>
                  </a:cubicBezTo>
                  <a:lnTo>
                    <a:pt x="301" y="975"/>
                  </a:lnTo>
                  <a:cubicBezTo>
                    <a:pt x="296" y="975"/>
                    <a:pt x="291" y="976"/>
                    <a:pt x="286" y="976"/>
                  </a:cubicBezTo>
                  <a:cubicBezTo>
                    <a:pt x="129" y="976"/>
                    <a:pt x="0" y="847"/>
                    <a:pt x="0" y="690"/>
                  </a:cubicBezTo>
                  <a:cubicBezTo>
                    <a:pt x="0" y="549"/>
                    <a:pt x="104" y="430"/>
                    <a:pt x="240" y="408"/>
                  </a:cubicBezTo>
                  <a:cubicBezTo>
                    <a:pt x="239" y="400"/>
                    <a:pt x="239" y="392"/>
                    <a:pt x="239" y="384"/>
                  </a:cubicBezTo>
                  <a:cubicBezTo>
                    <a:pt x="239" y="172"/>
                    <a:pt x="411" y="0"/>
                    <a:pt x="623" y="0"/>
                  </a:cubicBezTo>
                  <a:cubicBezTo>
                    <a:pt x="729" y="0"/>
                    <a:pt x="828" y="45"/>
                    <a:pt x="899" y="118"/>
                  </a:cubicBezTo>
                  <a:cubicBezTo>
                    <a:pt x="900" y="119"/>
                    <a:pt x="900" y="120"/>
                    <a:pt x="901" y="121"/>
                  </a:cubicBezTo>
                  <a:cubicBezTo>
                    <a:pt x="906" y="127"/>
                    <a:pt x="909" y="135"/>
                    <a:pt x="909" y="144"/>
                  </a:cubicBezTo>
                  <a:cubicBezTo>
                    <a:pt x="909" y="165"/>
                    <a:pt x="892" y="182"/>
                    <a:pt x="872" y="182"/>
                  </a:cubicBezTo>
                  <a:cubicBezTo>
                    <a:pt x="861" y="182"/>
                    <a:pt x="852" y="178"/>
                    <a:pt x="845" y="171"/>
                  </a:cubicBezTo>
                  <a:cubicBezTo>
                    <a:pt x="843" y="169"/>
                    <a:pt x="842" y="168"/>
                    <a:pt x="840" y="166"/>
                  </a:cubicBezTo>
                  <a:cubicBezTo>
                    <a:pt x="784" y="110"/>
                    <a:pt x="706" y="76"/>
                    <a:pt x="623" y="76"/>
                  </a:cubicBezTo>
                  <a:cubicBezTo>
                    <a:pt x="453" y="76"/>
                    <a:pt x="314" y="214"/>
                    <a:pt x="314" y="384"/>
                  </a:cubicBezTo>
                  <a:cubicBezTo>
                    <a:pt x="314" y="401"/>
                    <a:pt x="316" y="418"/>
                    <a:pt x="319" y="436"/>
                  </a:cubicBezTo>
                  <a:lnTo>
                    <a:pt x="326" y="479"/>
                  </a:lnTo>
                  <a:lnTo>
                    <a:pt x="282" y="480"/>
                  </a:lnTo>
                  <a:cubicBezTo>
                    <a:pt x="168" y="482"/>
                    <a:pt x="76" y="576"/>
                    <a:pt x="76" y="690"/>
                  </a:cubicBezTo>
                  <a:cubicBezTo>
                    <a:pt x="76" y="806"/>
                    <a:pt x="170" y="900"/>
                    <a:pt x="286" y="900"/>
                  </a:cubicBezTo>
                  <a:cubicBezTo>
                    <a:pt x="290" y="900"/>
                    <a:pt x="294" y="900"/>
                    <a:pt x="298" y="900"/>
                  </a:cubicBezTo>
                  <a:lnTo>
                    <a:pt x="299" y="899"/>
                  </a:lnTo>
                  <a:lnTo>
                    <a:pt x="1192" y="900"/>
                  </a:lnTo>
                  <a:cubicBezTo>
                    <a:pt x="1195" y="900"/>
                    <a:pt x="1199" y="900"/>
                    <a:pt x="1203" y="900"/>
                  </a:cubicBezTo>
                  <a:cubicBezTo>
                    <a:pt x="1319" y="900"/>
                    <a:pt x="1413" y="806"/>
                    <a:pt x="1413" y="690"/>
                  </a:cubicBezTo>
                  <a:cubicBezTo>
                    <a:pt x="1413" y="583"/>
                    <a:pt x="1334" y="494"/>
                    <a:pt x="1228" y="481"/>
                  </a:cubicBezTo>
                  <a:lnTo>
                    <a:pt x="1186" y="476"/>
                  </a:lnTo>
                  <a:lnTo>
                    <a:pt x="1196" y="435"/>
                  </a:lnTo>
                  <a:cubicBezTo>
                    <a:pt x="1198" y="425"/>
                    <a:pt x="1199" y="415"/>
                    <a:pt x="1199" y="406"/>
                  </a:cubicBezTo>
                  <a:cubicBezTo>
                    <a:pt x="1199" y="373"/>
                    <a:pt x="1186" y="343"/>
                    <a:pt x="1166" y="320"/>
                  </a:cubicBezTo>
                  <a:cubicBezTo>
                    <a:pt x="1164" y="318"/>
                    <a:pt x="1162" y="316"/>
                    <a:pt x="1159" y="314"/>
                  </a:cubicBezTo>
                  <a:cubicBezTo>
                    <a:pt x="1159" y="313"/>
                    <a:pt x="1158" y="313"/>
                    <a:pt x="1158" y="312"/>
                  </a:cubicBezTo>
                  <a:cubicBezTo>
                    <a:pt x="1135" y="292"/>
                    <a:pt x="1104" y="279"/>
                    <a:pt x="1071" y="279"/>
                  </a:cubicBezTo>
                  <a:cubicBezTo>
                    <a:pt x="1071" y="279"/>
                    <a:pt x="1071" y="279"/>
                    <a:pt x="1070" y="279"/>
                  </a:cubicBezTo>
                  <a:cubicBezTo>
                    <a:pt x="1000" y="275"/>
                    <a:pt x="968" y="329"/>
                    <a:pt x="963" y="336"/>
                  </a:cubicBezTo>
                  <a:cubicBezTo>
                    <a:pt x="959" y="343"/>
                    <a:pt x="958" y="343"/>
                    <a:pt x="951" y="357"/>
                  </a:cubicBezTo>
                  <a:lnTo>
                    <a:pt x="766" y="777"/>
                  </a:lnTo>
                  <a:cubicBezTo>
                    <a:pt x="760" y="791"/>
                    <a:pt x="746" y="799"/>
                    <a:pt x="731" y="799"/>
                  </a:cubicBezTo>
                  <a:cubicBezTo>
                    <a:pt x="726" y="799"/>
                    <a:pt x="721" y="798"/>
                    <a:pt x="716" y="796"/>
                  </a:cubicBezTo>
                  <a:cubicBezTo>
                    <a:pt x="705" y="791"/>
                    <a:pt x="698" y="782"/>
                    <a:pt x="695" y="772"/>
                  </a:cubicBezTo>
                  <a:lnTo>
                    <a:pt x="535" y="411"/>
                  </a:lnTo>
                  <a:cubicBezTo>
                    <a:pt x="527" y="392"/>
                    <a:pt x="535" y="370"/>
                    <a:pt x="555" y="361"/>
                  </a:cubicBezTo>
                  <a:cubicBezTo>
                    <a:pt x="574" y="353"/>
                    <a:pt x="596" y="361"/>
                    <a:pt x="604" y="381"/>
                  </a:cubicBezTo>
                  <a:lnTo>
                    <a:pt x="732" y="667"/>
                  </a:lnTo>
                  <a:lnTo>
                    <a:pt x="883" y="324"/>
                  </a:lnTo>
                  <a:cubicBezTo>
                    <a:pt x="883" y="324"/>
                    <a:pt x="883" y="324"/>
                    <a:pt x="883" y="324"/>
                  </a:cubicBezTo>
                  <a:cubicBezTo>
                    <a:pt x="912" y="260"/>
                    <a:pt x="974" y="214"/>
                    <a:pt x="1046" y="205"/>
                  </a:cubicBezTo>
                  <a:cubicBezTo>
                    <a:pt x="1046" y="205"/>
                    <a:pt x="1054" y="204"/>
                    <a:pt x="1058" y="204"/>
                  </a:cubicBezTo>
                  <a:cubicBezTo>
                    <a:pt x="1063" y="204"/>
                    <a:pt x="1078" y="204"/>
                    <a:pt x="1080" y="204"/>
                  </a:cubicBezTo>
                  <a:cubicBezTo>
                    <a:pt x="1082" y="204"/>
                    <a:pt x="1084" y="204"/>
                    <a:pt x="1086" y="204"/>
                  </a:cubicBezTo>
                  <a:cubicBezTo>
                    <a:pt x="1132" y="207"/>
                    <a:pt x="1173" y="225"/>
                    <a:pt x="1206" y="254"/>
                  </a:cubicBezTo>
                  <a:cubicBezTo>
                    <a:pt x="1208" y="255"/>
                    <a:pt x="1210" y="257"/>
                    <a:pt x="1212" y="259"/>
                  </a:cubicBezTo>
                  <a:cubicBezTo>
                    <a:pt x="1213" y="261"/>
                    <a:pt x="1215" y="262"/>
                    <a:pt x="1216" y="264"/>
                  </a:cubicBezTo>
                  <a:cubicBezTo>
                    <a:pt x="1229" y="276"/>
                    <a:pt x="1240" y="291"/>
                    <a:pt x="1249" y="306"/>
                  </a:cubicBezTo>
                  <a:lnTo>
                    <a:pt x="1249" y="307"/>
                  </a:lnTo>
                  <a:cubicBezTo>
                    <a:pt x="1265" y="336"/>
                    <a:pt x="1275" y="370"/>
                    <a:pt x="1275" y="406"/>
                  </a:cubicBezTo>
                  <a:cubicBezTo>
                    <a:pt x="1275" y="408"/>
                    <a:pt x="1275" y="411"/>
                    <a:pt x="1275" y="413"/>
                  </a:cubicBezTo>
                  <a:cubicBezTo>
                    <a:pt x="1399" y="445"/>
                    <a:pt x="1489" y="558"/>
                    <a:pt x="1489" y="690"/>
                  </a:cubicBezTo>
                  <a:cubicBezTo>
                    <a:pt x="1489" y="847"/>
                    <a:pt x="1361" y="976"/>
                    <a:pt x="1203" y="976"/>
                  </a:cubicBezTo>
                  <a:close/>
                </a:path>
              </a:pathLst>
            </a:custGeom>
            <a:solidFill>
              <a:srgbClr val="19BBB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1968" y="2534"/>
              <a:ext cx="1846" cy="482"/>
            </a:xfrm>
            <a:custGeom>
              <a:avLst/>
              <a:gdLst>
                <a:gd name="T0" fmla="*/ 3043 w 3068"/>
                <a:gd name="T1" fmla="*/ 213 h 801"/>
                <a:gd name="T2" fmla="*/ 3025 w 3068"/>
                <a:gd name="T3" fmla="*/ 220 h 801"/>
                <a:gd name="T4" fmla="*/ 3021 w 3068"/>
                <a:gd name="T5" fmla="*/ 202 h 801"/>
                <a:gd name="T6" fmla="*/ 3047 w 3068"/>
                <a:gd name="T7" fmla="*/ 213 h 801"/>
                <a:gd name="T8" fmla="*/ 3043 w 3068"/>
                <a:gd name="T9" fmla="*/ 241 h 801"/>
                <a:gd name="T10" fmla="*/ 3025 w 3068"/>
                <a:gd name="T11" fmla="*/ 241 h 801"/>
                <a:gd name="T12" fmla="*/ 3021 w 3068"/>
                <a:gd name="T13" fmla="*/ 202 h 801"/>
                <a:gd name="T14" fmla="*/ 3064 w 3068"/>
                <a:gd name="T15" fmla="*/ 222 h 801"/>
                <a:gd name="T16" fmla="*/ 3033 w 3068"/>
                <a:gd name="T17" fmla="*/ 253 h 801"/>
                <a:gd name="T18" fmla="*/ 3033 w 3068"/>
                <a:gd name="T19" fmla="*/ 187 h 801"/>
                <a:gd name="T20" fmla="*/ 2998 w 3068"/>
                <a:gd name="T21" fmla="*/ 222 h 801"/>
                <a:gd name="T22" fmla="*/ 2951 w 3068"/>
                <a:gd name="T23" fmla="*/ 420 h 801"/>
                <a:gd name="T24" fmla="*/ 2905 w 3068"/>
                <a:gd name="T25" fmla="*/ 398 h 801"/>
                <a:gd name="T26" fmla="*/ 2951 w 3068"/>
                <a:gd name="T27" fmla="*/ 420 h 801"/>
                <a:gd name="T28" fmla="*/ 2678 w 3068"/>
                <a:gd name="T29" fmla="*/ 500 h 801"/>
                <a:gd name="T30" fmla="*/ 2951 w 3068"/>
                <a:gd name="T31" fmla="*/ 349 h 801"/>
                <a:gd name="T32" fmla="*/ 2702 w 3068"/>
                <a:gd name="T33" fmla="*/ 257 h 801"/>
                <a:gd name="T34" fmla="*/ 2980 w 3068"/>
                <a:gd name="T35" fmla="*/ 515 h 801"/>
                <a:gd name="T36" fmla="*/ 2953 w 3068"/>
                <a:gd name="T37" fmla="*/ 519 h 801"/>
                <a:gd name="T38" fmla="*/ 2678 w 3068"/>
                <a:gd name="T39" fmla="*/ 500 h 801"/>
                <a:gd name="T40" fmla="*/ 2304 w 3068"/>
                <a:gd name="T41" fmla="*/ 796 h 801"/>
                <a:gd name="T42" fmla="*/ 2421 w 3068"/>
                <a:gd name="T43" fmla="*/ 702 h 801"/>
                <a:gd name="T44" fmla="*/ 2334 w 3068"/>
                <a:gd name="T45" fmla="*/ 219 h 801"/>
                <a:gd name="T46" fmla="*/ 2634 w 3068"/>
                <a:gd name="T47" fmla="*/ 219 h 801"/>
                <a:gd name="T48" fmla="*/ 2304 w 3068"/>
                <a:gd name="T49" fmla="*/ 796 h 801"/>
                <a:gd name="T50" fmla="*/ 2172 w 3068"/>
                <a:gd name="T51" fmla="*/ 219 h 801"/>
                <a:gd name="T52" fmla="*/ 2172 w 3068"/>
                <a:gd name="T53" fmla="*/ 601 h 801"/>
                <a:gd name="T54" fmla="*/ 2187 w 3068"/>
                <a:gd name="T55" fmla="*/ 86 h 801"/>
                <a:gd name="T56" fmla="*/ 2212 w 3068"/>
                <a:gd name="T57" fmla="*/ 59 h 801"/>
                <a:gd name="T58" fmla="*/ 1869 w 3068"/>
                <a:gd name="T59" fmla="*/ 566 h 801"/>
                <a:gd name="T60" fmla="*/ 2080 w 3068"/>
                <a:gd name="T61" fmla="*/ 16 h 801"/>
                <a:gd name="T62" fmla="*/ 1850 w 3068"/>
                <a:gd name="T63" fmla="*/ 601 h 801"/>
                <a:gd name="T64" fmla="*/ 1869 w 3068"/>
                <a:gd name="T65" fmla="*/ 566 h 801"/>
                <a:gd name="T66" fmla="*/ 1422 w 3068"/>
                <a:gd name="T67" fmla="*/ 38 h 801"/>
                <a:gd name="T68" fmla="*/ 1415 w 3068"/>
                <a:gd name="T69" fmla="*/ 24 h 801"/>
                <a:gd name="T70" fmla="*/ 1422 w 3068"/>
                <a:gd name="T71" fmla="*/ 38 h 801"/>
                <a:gd name="T72" fmla="*/ 1424 w 3068"/>
                <a:gd name="T73" fmla="*/ 20 h 801"/>
                <a:gd name="T74" fmla="*/ 1439 w 3068"/>
                <a:gd name="T75" fmla="*/ 59 h 801"/>
                <a:gd name="T76" fmla="*/ 1415 w 3068"/>
                <a:gd name="T77" fmla="*/ 42 h 801"/>
                <a:gd name="T78" fmla="*/ 1411 w 3068"/>
                <a:gd name="T79" fmla="*/ 20 h 801"/>
                <a:gd name="T80" fmla="*/ 1423 w 3068"/>
                <a:gd name="T81" fmla="*/ 71 h 801"/>
                <a:gd name="T82" fmla="*/ 1392 w 3068"/>
                <a:gd name="T83" fmla="*/ 40 h 801"/>
                <a:gd name="T84" fmla="*/ 1423 w 3068"/>
                <a:gd name="T85" fmla="*/ 5 h 801"/>
                <a:gd name="T86" fmla="*/ 1423 w 3068"/>
                <a:gd name="T87" fmla="*/ 74 h 801"/>
                <a:gd name="T88" fmla="*/ 1423 w 3068"/>
                <a:gd name="T89" fmla="*/ 5 h 801"/>
                <a:gd name="T90" fmla="*/ 1187 w 3068"/>
                <a:gd name="T91" fmla="*/ 27 h 801"/>
                <a:gd name="T92" fmla="*/ 1172 w 3068"/>
                <a:gd name="T93" fmla="*/ 617 h 801"/>
                <a:gd name="T94" fmla="*/ 1172 w 3068"/>
                <a:gd name="T95" fmla="*/ 589 h 801"/>
                <a:gd name="T96" fmla="*/ 1188 w 3068"/>
                <a:gd name="T97" fmla="*/ 0 h 801"/>
                <a:gd name="T98" fmla="*/ 1319 w 3068"/>
                <a:gd name="T99" fmla="*/ 87 h 801"/>
                <a:gd name="T100" fmla="*/ 832 w 3068"/>
                <a:gd name="T101" fmla="*/ 410 h 801"/>
                <a:gd name="T102" fmla="*/ 526 w 3068"/>
                <a:gd name="T103" fmla="*/ 410 h 801"/>
                <a:gd name="T104" fmla="*/ 412 w 3068"/>
                <a:gd name="T105" fmla="*/ 601 h 801"/>
                <a:gd name="T106" fmla="*/ 945 w 3068"/>
                <a:gd name="T107" fmla="*/ 601 h 801"/>
                <a:gd name="T108" fmla="*/ 514 w 3068"/>
                <a:gd name="T109" fmla="*/ 437 h 801"/>
                <a:gd name="T110" fmla="*/ 322 w 3068"/>
                <a:gd name="T111" fmla="*/ 87 h 801"/>
                <a:gd name="T112" fmla="*/ 40 w 3068"/>
                <a:gd name="T113" fmla="*/ 155 h 801"/>
                <a:gd name="T114" fmla="*/ 0 w 3068"/>
                <a:gd name="T115" fmla="*/ 542 h 801"/>
                <a:gd name="T116" fmla="*/ 326 w 3068"/>
                <a:gd name="T117" fmla="*/ 458 h 801"/>
                <a:gd name="T118" fmla="*/ 345 w 3068"/>
                <a:gd name="T119" fmla="*/ 6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68" h="801">
                  <a:moveTo>
                    <a:pt x="3032" y="220"/>
                  </a:moveTo>
                  <a:lnTo>
                    <a:pt x="3032" y="220"/>
                  </a:lnTo>
                  <a:cubicBezTo>
                    <a:pt x="3038" y="220"/>
                    <a:pt x="3043" y="219"/>
                    <a:pt x="3043" y="213"/>
                  </a:cubicBezTo>
                  <a:cubicBezTo>
                    <a:pt x="3043" y="207"/>
                    <a:pt x="3038" y="206"/>
                    <a:pt x="3034" y="206"/>
                  </a:cubicBezTo>
                  <a:lnTo>
                    <a:pt x="3025" y="206"/>
                  </a:lnTo>
                  <a:lnTo>
                    <a:pt x="3025" y="220"/>
                  </a:lnTo>
                  <a:lnTo>
                    <a:pt x="3032" y="220"/>
                  </a:lnTo>
                  <a:lnTo>
                    <a:pt x="3032" y="220"/>
                  </a:lnTo>
                  <a:close/>
                  <a:moveTo>
                    <a:pt x="3021" y="202"/>
                  </a:moveTo>
                  <a:lnTo>
                    <a:pt x="3021" y="202"/>
                  </a:lnTo>
                  <a:lnTo>
                    <a:pt x="3034" y="202"/>
                  </a:lnTo>
                  <a:cubicBezTo>
                    <a:pt x="3042" y="202"/>
                    <a:pt x="3047" y="206"/>
                    <a:pt x="3047" y="213"/>
                  </a:cubicBezTo>
                  <a:cubicBezTo>
                    <a:pt x="3047" y="219"/>
                    <a:pt x="3042" y="223"/>
                    <a:pt x="3037" y="224"/>
                  </a:cubicBezTo>
                  <a:lnTo>
                    <a:pt x="3049" y="241"/>
                  </a:lnTo>
                  <a:lnTo>
                    <a:pt x="3043" y="241"/>
                  </a:lnTo>
                  <a:lnTo>
                    <a:pt x="3033" y="224"/>
                  </a:lnTo>
                  <a:lnTo>
                    <a:pt x="3025" y="224"/>
                  </a:lnTo>
                  <a:lnTo>
                    <a:pt x="3025" y="241"/>
                  </a:lnTo>
                  <a:lnTo>
                    <a:pt x="3021" y="241"/>
                  </a:lnTo>
                  <a:lnTo>
                    <a:pt x="3021" y="202"/>
                  </a:lnTo>
                  <a:lnTo>
                    <a:pt x="3021" y="202"/>
                  </a:lnTo>
                  <a:close/>
                  <a:moveTo>
                    <a:pt x="3033" y="253"/>
                  </a:moveTo>
                  <a:lnTo>
                    <a:pt x="3033" y="253"/>
                  </a:lnTo>
                  <a:cubicBezTo>
                    <a:pt x="3050" y="253"/>
                    <a:pt x="3064" y="239"/>
                    <a:pt x="3064" y="222"/>
                  </a:cubicBezTo>
                  <a:cubicBezTo>
                    <a:pt x="3064" y="205"/>
                    <a:pt x="3050" y="191"/>
                    <a:pt x="3033" y="191"/>
                  </a:cubicBezTo>
                  <a:cubicBezTo>
                    <a:pt x="3016" y="191"/>
                    <a:pt x="3002" y="205"/>
                    <a:pt x="3002" y="222"/>
                  </a:cubicBezTo>
                  <a:cubicBezTo>
                    <a:pt x="3002" y="239"/>
                    <a:pt x="3016" y="253"/>
                    <a:pt x="3033" y="253"/>
                  </a:cubicBezTo>
                  <a:lnTo>
                    <a:pt x="3033" y="253"/>
                  </a:lnTo>
                  <a:close/>
                  <a:moveTo>
                    <a:pt x="3033" y="187"/>
                  </a:moveTo>
                  <a:lnTo>
                    <a:pt x="3033" y="187"/>
                  </a:lnTo>
                  <a:cubicBezTo>
                    <a:pt x="3053" y="187"/>
                    <a:pt x="3068" y="202"/>
                    <a:pt x="3068" y="222"/>
                  </a:cubicBezTo>
                  <a:cubicBezTo>
                    <a:pt x="3068" y="241"/>
                    <a:pt x="3053" y="256"/>
                    <a:pt x="3033" y="256"/>
                  </a:cubicBezTo>
                  <a:cubicBezTo>
                    <a:pt x="3014" y="256"/>
                    <a:pt x="2998" y="241"/>
                    <a:pt x="2998" y="222"/>
                  </a:cubicBezTo>
                  <a:cubicBezTo>
                    <a:pt x="2998" y="202"/>
                    <a:pt x="3014" y="187"/>
                    <a:pt x="3033" y="187"/>
                  </a:cubicBezTo>
                  <a:lnTo>
                    <a:pt x="3033" y="187"/>
                  </a:lnTo>
                  <a:close/>
                  <a:moveTo>
                    <a:pt x="2951" y="420"/>
                  </a:moveTo>
                  <a:lnTo>
                    <a:pt x="2951" y="420"/>
                  </a:lnTo>
                  <a:lnTo>
                    <a:pt x="2951" y="398"/>
                  </a:lnTo>
                  <a:lnTo>
                    <a:pt x="2905" y="398"/>
                  </a:lnTo>
                  <a:cubicBezTo>
                    <a:pt x="2819" y="398"/>
                    <a:pt x="2708" y="410"/>
                    <a:pt x="2708" y="500"/>
                  </a:cubicBezTo>
                  <a:cubicBezTo>
                    <a:pt x="2708" y="565"/>
                    <a:pt x="2766" y="587"/>
                    <a:pt x="2812" y="587"/>
                  </a:cubicBezTo>
                  <a:cubicBezTo>
                    <a:pt x="2913" y="587"/>
                    <a:pt x="2951" y="504"/>
                    <a:pt x="2951" y="420"/>
                  </a:cubicBezTo>
                  <a:lnTo>
                    <a:pt x="2951" y="420"/>
                  </a:lnTo>
                  <a:close/>
                  <a:moveTo>
                    <a:pt x="2678" y="500"/>
                  </a:moveTo>
                  <a:lnTo>
                    <a:pt x="2678" y="500"/>
                  </a:lnTo>
                  <a:cubicBezTo>
                    <a:pt x="2678" y="390"/>
                    <a:pt x="2802" y="374"/>
                    <a:pt x="2897" y="374"/>
                  </a:cubicBezTo>
                  <a:lnTo>
                    <a:pt x="2951" y="374"/>
                  </a:lnTo>
                  <a:lnTo>
                    <a:pt x="2951" y="349"/>
                  </a:lnTo>
                  <a:cubicBezTo>
                    <a:pt x="2951" y="270"/>
                    <a:pt x="2906" y="233"/>
                    <a:pt x="2835" y="233"/>
                  </a:cubicBezTo>
                  <a:cubicBezTo>
                    <a:pt x="2789" y="233"/>
                    <a:pt x="2749" y="251"/>
                    <a:pt x="2719" y="279"/>
                  </a:cubicBezTo>
                  <a:lnTo>
                    <a:pt x="2702" y="257"/>
                  </a:lnTo>
                  <a:cubicBezTo>
                    <a:pt x="2736" y="227"/>
                    <a:pt x="2786" y="208"/>
                    <a:pt x="2836" y="208"/>
                  </a:cubicBezTo>
                  <a:cubicBezTo>
                    <a:pt x="2922" y="208"/>
                    <a:pt x="2980" y="252"/>
                    <a:pt x="2980" y="347"/>
                  </a:cubicBezTo>
                  <a:lnTo>
                    <a:pt x="2980" y="515"/>
                  </a:lnTo>
                  <a:cubicBezTo>
                    <a:pt x="2980" y="544"/>
                    <a:pt x="2983" y="581"/>
                    <a:pt x="2987" y="601"/>
                  </a:cubicBezTo>
                  <a:lnTo>
                    <a:pt x="2959" y="601"/>
                  </a:lnTo>
                  <a:cubicBezTo>
                    <a:pt x="2955" y="581"/>
                    <a:pt x="2953" y="541"/>
                    <a:pt x="2953" y="519"/>
                  </a:cubicBezTo>
                  <a:lnTo>
                    <a:pt x="2950" y="519"/>
                  </a:lnTo>
                  <a:cubicBezTo>
                    <a:pt x="2925" y="583"/>
                    <a:pt x="2869" y="612"/>
                    <a:pt x="2807" y="612"/>
                  </a:cubicBezTo>
                  <a:cubicBezTo>
                    <a:pt x="2746" y="612"/>
                    <a:pt x="2678" y="579"/>
                    <a:pt x="2678" y="500"/>
                  </a:cubicBezTo>
                  <a:lnTo>
                    <a:pt x="2678" y="500"/>
                  </a:lnTo>
                  <a:close/>
                  <a:moveTo>
                    <a:pt x="2304" y="796"/>
                  </a:moveTo>
                  <a:lnTo>
                    <a:pt x="2304" y="796"/>
                  </a:lnTo>
                  <a:lnTo>
                    <a:pt x="2309" y="768"/>
                  </a:lnTo>
                  <a:cubicBezTo>
                    <a:pt x="2319" y="772"/>
                    <a:pt x="2332" y="774"/>
                    <a:pt x="2343" y="774"/>
                  </a:cubicBezTo>
                  <a:cubicBezTo>
                    <a:pt x="2387" y="774"/>
                    <a:pt x="2407" y="739"/>
                    <a:pt x="2421" y="702"/>
                  </a:cubicBezTo>
                  <a:lnTo>
                    <a:pt x="2456" y="609"/>
                  </a:lnTo>
                  <a:lnTo>
                    <a:pt x="2301" y="219"/>
                  </a:lnTo>
                  <a:lnTo>
                    <a:pt x="2334" y="219"/>
                  </a:lnTo>
                  <a:lnTo>
                    <a:pt x="2471" y="576"/>
                  </a:lnTo>
                  <a:lnTo>
                    <a:pt x="2602" y="219"/>
                  </a:lnTo>
                  <a:lnTo>
                    <a:pt x="2634" y="219"/>
                  </a:lnTo>
                  <a:lnTo>
                    <a:pt x="2444" y="719"/>
                  </a:lnTo>
                  <a:cubicBezTo>
                    <a:pt x="2424" y="770"/>
                    <a:pt x="2396" y="801"/>
                    <a:pt x="2343" y="801"/>
                  </a:cubicBezTo>
                  <a:cubicBezTo>
                    <a:pt x="2332" y="801"/>
                    <a:pt x="2315" y="799"/>
                    <a:pt x="2304" y="796"/>
                  </a:cubicBezTo>
                  <a:lnTo>
                    <a:pt x="2304" y="796"/>
                  </a:lnTo>
                  <a:close/>
                  <a:moveTo>
                    <a:pt x="2172" y="219"/>
                  </a:moveTo>
                  <a:lnTo>
                    <a:pt x="2172" y="219"/>
                  </a:lnTo>
                  <a:lnTo>
                    <a:pt x="2202" y="219"/>
                  </a:lnTo>
                  <a:lnTo>
                    <a:pt x="2202" y="601"/>
                  </a:lnTo>
                  <a:lnTo>
                    <a:pt x="2172" y="601"/>
                  </a:lnTo>
                  <a:lnTo>
                    <a:pt x="2172" y="219"/>
                  </a:lnTo>
                  <a:close/>
                  <a:moveTo>
                    <a:pt x="2187" y="86"/>
                  </a:moveTo>
                  <a:lnTo>
                    <a:pt x="2187" y="86"/>
                  </a:lnTo>
                  <a:cubicBezTo>
                    <a:pt x="2174" y="86"/>
                    <a:pt x="2161" y="75"/>
                    <a:pt x="2161" y="59"/>
                  </a:cubicBezTo>
                  <a:cubicBezTo>
                    <a:pt x="2161" y="44"/>
                    <a:pt x="2174" y="32"/>
                    <a:pt x="2187" y="32"/>
                  </a:cubicBezTo>
                  <a:cubicBezTo>
                    <a:pt x="2199" y="32"/>
                    <a:pt x="2212" y="44"/>
                    <a:pt x="2212" y="59"/>
                  </a:cubicBezTo>
                  <a:cubicBezTo>
                    <a:pt x="2212" y="75"/>
                    <a:pt x="2199" y="86"/>
                    <a:pt x="2187" y="86"/>
                  </a:cubicBezTo>
                  <a:lnTo>
                    <a:pt x="2187" y="86"/>
                  </a:lnTo>
                  <a:close/>
                  <a:moveTo>
                    <a:pt x="1869" y="566"/>
                  </a:moveTo>
                  <a:lnTo>
                    <a:pt x="1869" y="566"/>
                  </a:lnTo>
                  <a:lnTo>
                    <a:pt x="1870" y="566"/>
                  </a:lnTo>
                  <a:lnTo>
                    <a:pt x="2080" y="16"/>
                  </a:lnTo>
                  <a:lnTo>
                    <a:pt x="2113" y="16"/>
                  </a:lnTo>
                  <a:lnTo>
                    <a:pt x="1889" y="601"/>
                  </a:lnTo>
                  <a:lnTo>
                    <a:pt x="1850" y="601"/>
                  </a:lnTo>
                  <a:lnTo>
                    <a:pt x="1629" y="16"/>
                  </a:lnTo>
                  <a:lnTo>
                    <a:pt x="1663" y="16"/>
                  </a:lnTo>
                  <a:lnTo>
                    <a:pt x="1869" y="566"/>
                  </a:lnTo>
                  <a:lnTo>
                    <a:pt x="1869" y="566"/>
                  </a:lnTo>
                  <a:close/>
                  <a:moveTo>
                    <a:pt x="1422" y="38"/>
                  </a:moveTo>
                  <a:lnTo>
                    <a:pt x="1422" y="38"/>
                  </a:lnTo>
                  <a:cubicBezTo>
                    <a:pt x="1428" y="38"/>
                    <a:pt x="1433" y="37"/>
                    <a:pt x="1433" y="31"/>
                  </a:cubicBezTo>
                  <a:cubicBezTo>
                    <a:pt x="1433" y="25"/>
                    <a:pt x="1428" y="24"/>
                    <a:pt x="1424" y="24"/>
                  </a:cubicBezTo>
                  <a:lnTo>
                    <a:pt x="1415" y="24"/>
                  </a:lnTo>
                  <a:lnTo>
                    <a:pt x="1415" y="38"/>
                  </a:lnTo>
                  <a:lnTo>
                    <a:pt x="1422" y="38"/>
                  </a:lnTo>
                  <a:lnTo>
                    <a:pt x="1422" y="38"/>
                  </a:lnTo>
                  <a:close/>
                  <a:moveTo>
                    <a:pt x="1411" y="20"/>
                  </a:moveTo>
                  <a:lnTo>
                    <a:pt x="1411" y="20"/>
                  </a:lnTo>
                  <a:lnTo>
                    <a:pt x="1424" y="20"/>
                  </a:lnTo>
                  <a:cubicBezTo>
                    <a:pt x="1432" y="20"/>
                    <a:pt x="1437" y="23"/>
                    <a:pt x="1437" y="31"/>
                  </a:cubicBezTo>
                  <a:cubicBezTo>
                    <a:pt x="1437" y="37"/>
                    <a:pt x="1432" y="41"/>
                    <a:pt x="1427" y="41"/>
                  </a:cubicBezTo>
                  <a:lnTo>
                    <a:pt x="1439" y="59"/>
                  </a:lnTo>
                  <a:lnTo>
                    <a:pt x="1433" y="59"/>
                  </a:lnTo>
                  <a:lnTo>
                    <a:pt x="1422" y="42"/>
                  </a:lnTo>
                  <a:lnTo>
                    <a:pt x="1415" y="42"/>
                  </a:lnTo>
                  <a:lnTo>
                    <a:pt x="1415" y="59"/>
                  </a:lnTo>
                  <a:lnTo>
                    <a:pt x="1411" y="59"/>
                  </a:lnTo>
                  <a:lnTo>
                    <a:pt x="1411" y="20"/>
                  </a:lnTo>
                  <a:lnTo>
                    <a:pt x="1411" y="20"/>
                  </a:lnTo>
                  <a:close/>
                  <a:moveTo>
                    <a:pt x="1423" y="71"/>
                  </a:moveTo>
                  <a:lnTo>
                    <a:pt x="1423" y="71"/>
                  </a:lnTo>
                  <a:cubicBezTo>
                    <a:pt x="1440" y="71"/>
                    <a:pt x="1454" y="57"/>
                    <a:pt x="1454" y="40"/>
                  </a:cubicBezTo>
                  <a:cubicBezTo>
                    <a:pt x="1454" y="22"/>
                    <a:pt x="1440" y="9"/>
                    <a:pt x="1423" y="9"/>
                  </a:cubicBezTo>
                  <a:cubicBezTo>
                    <a:pt x="1406" y="9"/>
                    <a:pt x="1392" y="22"/>
                    <a:pt x="1392" y="40"/>
                  </a:cubicBezTo>
                  <a:cubicBezTo>
                    <a:pt x="1392" y="57"/>
                    <a:pt x="1406" y="71"/>
                    <a:pt x="1423" y="71"/>
                  </a:cubicBezTo>
                  <a:lnTo>
                    <a:pt x="1423" y="71"/>
                  </a:lnTo>
                  <a:close/>
                  <a:moveTo>
                    <a:pt x="1423" y="5"/>
                  </a:moveTo>
                  <a:lnTo>
                    <a:pt x="1423" y="5"/>
                  </a:lnTo>
                  <a:cubicBezTo>
                    <a:pt x="1442" y="5"/>
                    <a:pt x="1458" y="20"/>
                    <a:pt x="1458" y="40"/>
                  </a:cubicBezTo>
                  <a:cubicBezTo>
                    <a:pt x="1458" y="59"/>
                    <a:pt x="1442" y="74"/>
                    <a:pt x="1423" y="74"/>
                  </a:cubicBezTo>
                  <a:cubicBezTo>
                    <a:pt x="1404" y="74"/>
                    <a:pt x="1388" y="59"/>
                    <a:pt x="1388" y="40"/>
                  </a:cubicBezTo>
                  <a:cubicBezTo>
                    <a:pt x="1388" y="20"/>
                    <a:pt x="1404" y="5"/>
                    <a:pt x="1423" y="5"/>
                  </a:cubicBezTo>
                  <a:lnTo>
                    <a:pt x="1423" y="5"/>
                  </a:lnTo>
                  <a:close/>
                  <a:moveTo>
                    <a:pt x="1319" y="87"/>
                  </a:moveTo>
                  <a:lnTo>
                    <a:pt x="1319" y="87"/>
                  </a:lnTo>
                  <a:cubicBezTo>
                    <a:pt x="1291" y="50"/>
                    <a:pt x="1243" y="27"/>
                    <a:pt x="1187" y="27"/>
                  </a:cubicBezTo>
                  <a:cubicBezTo>
                    <a:pt x="1114" y="27"/>
                    <a:pt x="1037" y="69"/>
                    <a:pt x="1037" y="155"/>
                  </a:cubicBezTo>
                  <a:cubicBezTo>
                    <a:pt x="1037" y="337"/>
                    <a:pt x="1353" y="256"/>
                    <a:pt x="1353" y="457"/>
                  </a:cubicBezTo>
                  <a:cubicBezTo>
                    <a:pt x="1353" y="562"/>
                    <a:pt x="1267" y="617"/>
                    <a:pt x="1172" y="617"/>
                  </a:cubicBezTo>
                  <a:cubicBezTo>
                    <a:pt x="1100" y="617"/>
                    <a:pt x="1037" y="590"/>
                    <a:pt x="996" y="542"/>
                  </a:cubicBezTo>
                  <a:lnTo>
                    <a:pt x="1017" y="521"/>
                  </a:lnTo>
                  <a:cubicBezTo>
                    <a:pt x="1059" y="565"/>
                    <a:pt x="1111" y="589"/>
                    <a:pt x="1172" y="589"/>
                  </a:cubicBezTo>
                  <a:cubicBezTo>
                    <a:pt x="1249" y="589"/>
                    <a:pt x="1322" y="543"/>
                    <a:pt x="1322" y="458"/>
                  </a:cubicBezTo>
                  <a:cubicBezTo>
                    <a:pt x="1322" y="279"/>
                    <a:pt x="1006" y="359"/>
                    <a:pt x="1006" y="155"/>
                  </a:cubicBezTo>
                  <a:cubicBezTo>
                    <a:pt x="1006" y="53"/>
                    <a:pt x="1095" y="0"/>
                    <a:pt x="1188" y="0"/>
                  </a:cubicBezTo>
                  <a:cubicBezTo>
                    <a:pt x="1253" y="0"/>
                    <a:pt x="1310" y="26"/>
                    <a:pt x="1342" y="67"/>
                  </a:cubicBezTo>
                  <a:lnTo>
                    <a:pt x="1319" y="87"/>
                  </a:lnTo>
                  <a:lnTo>
                    <a:pt x="1319" y="87"/>
                  </a:lnTo>
                  <a:close/>
                  <a:moveTo>
                    <a:pt x="526" y="410"/>
                  </a:moveTo>
                  <a:lnTo>
                    <a:pt x="526" y="410"/>
                  </a:lnTo>
                  <a:lnTo>
                    <a:pt x="832" y="410"/>
                  </a:lnTo>
                  <a:lnTo>
                    <a:pt x="680" y="44"/>
                  </a:lnTo>
                  <a:lnTo>
                    <a:pt x="526" y="410"/>
                  </a:lnTo>
                  <a:lnTo>
                    <a:pt x="526" y="410"/>
                  </a:lnTo>
                  <a:close/>
                  <a:moveTo>
                    <a:pt x="445" y="601"/>
                  </a:moveTo>
                  <a:lnTo>
                    <a:pt x="445" y="601"/>
                  </a:lnTo>
                  <a:lnTo>
                    <a:pt x="412" y="601"/>
                  </a:lnTo>
                  <a:lnTo>
                    <a:pt x="665" y="16"/>
                  </a:lnTo>
                  <a:lnTo>
                    <a:pt x="699" y="16"/>
                  </a:lnTo>
                  <a:lnTo>
                    <a:pt x="945" y="601"/>
                  </a:lnTo>
                  <a:lnTo>
                    <a:pt x="911" y="601"/>
                  </a:lnTo>
                  <a:lnTo>
                    <a:pt x="843" y="437"/>
                  </a:lnTo>
                  <a:lnTo>
                    <a:pt x="514" y="437"/>
                  </a:lnTo>
                  <a:lnTo>
                    <a:pt x="445" y="601"/>
                  </a:lnTo>
                  <a:lnTo>
                    <a:pt x="445" y="601"/>
                  </a:lnTo>
                  <a:close/>
                  <a:moveTo>
                    <a:pt x="322" y="87"/>
                  </a:moveTo>
                  <a:lnTo>
                    <a:pt x="322" y="87"/>
                  </a:lnTo>
                  <a:cubicBezTo>
                    <a:pt x="294" y="50"/>
                    <a:pt x="246" y="27"/>
                    <a:pt x="191" y="27"/>
                  </a:cubicBezTo>
                  <a:cubicBezTo>
                    <a:pt x="118" y="27"/>
                    <a:pt x="40" y="69"/>
                    <a:pt x="40" y="155"/>
                  </a:cubicBezTo>
                  <a:cubicBezTo>
                    <a:pt x="40" y="337"/>
                    <a:pt x="357" y="256"/>
                    <a:pt x="357" y="457"/>
                  </a:cubicBezTo>
                  <a:cubicBezTo>
                    <a:pt x="357" y="562"/>
                    <a:pt x="270" y="617"/>
                    <a:pt x="175" y="617"/>
                  </a:cubicBezTo>
                  <a:cubicBezTo>
                    <a:pt x="103" y="617"/>
                    <a:pt x="40" y="590"/>
                    <a:pt x="0" y="542"/>
                  </a:cubicBezTo>
                  <a:lnTo>
                    <a:pt x="20" y="521"/>
                  </a:lnTo>
                  <a:cubicBezTo>
                    <a:pt x="63" y="565"/>
                    <a:pt x="115" y="589"/>
                    <a:pt x="175" y="589"/>
                  </a:cubicBezTo>
                  <a:cubicBezTo>
                    <a:pt x="253" y="589"/>
                    <a:pt x="326" y="543"/>
                    <a:pt x="326" y="458"/>
                  </a:cubicBezTo>
                  <a:cubicBezTo>
                    <a:pt x="326" y="279"/>
                    <a:pt x="10" y="359"/>
                    <a:pt x="10" y="155"/>
                  </a:cubicBezTo>
                  <a:cubicBezTo>
                    <a:pt x="10" y="53"/>
                    <a:pt x="98" y="0"/>
                    <a:pt x="192" y="0"/>
                  </a:cubicBezTo>
                  <a:cubicBezTo>
                    <a:pt x="257" y="0"/>
                    <a:pt x="313" y="26"/>
                    <a:pt x="345" y="67"/>
                  </a:cubicBezTo>
                  <a:lnTo>
                    <a:pt x="322" y="87"/>
                  </a:lnTo>
                  <a:close/>
                </a:path>
              </a:pathLst>
            </a:custGeom>
            <a:solidFill>
              <a:srgbClr val="043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781384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66" r:id="rId6"/>
    <p:sldLayoutId id="2147483950" r:id="rId7"/>
    <p:sldLayoutId id="2147483951" r:id="rId8"/>
  </p:sldLayoutIdLst>
  <p:transition>
    <p:fade/>
  </p:transition>
  <p:hf sldNum="0" hdr="0" ftr="0" dt="0"/>
  <p:txStyles>
    <p:titleStyle>
      <a:lvl1pPr algn="l" defTabSz="182880" rtl="0" eaLnBrk="1" latinLnBrk="0" hangingPunct="1">
        <a:spcBef>
          <a:spcPct val="0"/>
        </a:spcBef>
        <a:buNone/>
        <a:defRPr lang="en-US" sz="2800" kern="1200" cap="none" baseline="0" dirty="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buClr>
          <a:srgbClr val="19BBB7"/>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buClr>
          <a:srgbClr val="19BBB7"/>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buClr>
          <a:srgbClr val="19BBB7"/>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rgbClr val="19BBB7"/>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rgbClr val="19BBB7"/>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Placeholder 1"/>
          <p:cNvSpPr>
            <a:spLocks noGrp="1"/>
          </p:cNvSpPr>
          <p:nvPr>
            <p:ph type="title"/>
          </p:nvPr>
        </p:nvSpPr>
        <p:spPr>
          <a:xfrm>
            <a:off x="1447560" y="192024"/>
            <a:ext cx="7068312" cy="457200"/>
          </a:xfrm>
          <a:prstGeom prst="rect">
            <a:avLst/>
          </a:prstGeom>
        </p:spPr>
        <p:txBody>
          <a:bodyPr vert="horz" wrap="square" lIns="91440" tIns="45720" rIns="91440" bIns="45720" rtlCol="0" anchor="ctr" anchorCtr="0">
            <a:noAutofit/>
          </a:bodyPr>
          <a:lstStyle/>
          <a:p>
            <a:pPr lvl="0"/>
            <a:r>
              <a:rPr lang="en-US" dirty="0"/>
              <a:t>Click to edit Master title style</a:t>
            </a:r>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75488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32"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accent1"/>
                </a:solidFill>
                <a:effectLst/>
                <a:uLnTx/>
                <a:uFillTx/>
                <a:latin typeface="+mn-lt"/>
                <a:ea typeface="Calibri" charset="0"/>
                <a:cs typeface="Arial" panose="020B0604020202020204" pitchFamily="34" charset="0"/>
              </a:rPr>
              <a:t>Copyright © SAS Institute Inc. All rights reserved.</a:t>
            </a:r>
          </a:p>
        </p:txBody>
      </p:sp>
      <p:grpSp>
        <p:nvGrpSpPr>
          <p:cNvPr id="33" name="Group 9"/>
          <p:cNvGrpSpPr>
            <a:grpSpLocks noChangeAspect="1"/>
          </p:cNvGrpSpPr>
          <p:nvPr userDrawn="1"/>
        </p:nvGrpSpPr>
        <p:grpSpPr bwMode="auto">
          <a:xfrm>
            <a:off x="274320" y="137160"/>
            <a:ext cx="915959" cy="640080"/>
            <a:chOff x="1968" y="1726"/>
            <a:chExt cx="1846" cy="1290"/>
          </a:xfrm>
          <a:solidFill>
            <a:schemeClr val="bg1"/>
          </a:solidFill>
        </p:grpSpPr>
        <p:sp>
          <p:nvSpPr>
            <p:cNvPr id="34" name="Freeform 33"/>
            <p:cNvSpPr>
              <a:spLocks noEditPoints="1"/>
            </p:cNvSpPr>
            <p:nvPr/>
          </p:nvSpPr>
          <p:spPr bwMode="auto">
            <a:xfrm>
              <a:off x="2446" y="1726"/>
              <a:ext cx="896" cy="588"/>
            </a:xfrm>
            <a:custGeom>
              <a:avLst/>
              <a:gdLst>
                <a:gd name="T0" fmla="*/ 1437 w 1489"/>
                <a:gd name="T1" fmla="*/ 936 h 976"/>
                <a:gd name="T2" fmla="*/ 1446 w 1489"/>
                <a:gd name="T3" fmla="*/ 922 h 976"/>
                <a:gd name="T4" fmla="*/ 1444 w 1489"/>
                <a:gd name="T5" fmla="*/ 936 h 976"/>
                <a:gd name="T6" fmla="*/ 1437 w 1489"/>
                <a:gd name="T7" fmla="*/ 936 h 976"/>
                <a:gd name="T8" fmla="*/ 1433 w 1489"/>
                <a:gd name="T9" fmla="*/ 957 h 976"/>
                <a:gd name="T10" fmla="*/ 1437 w 1489"/>
                <a:gd name="T11" fmla="*/ 940 h 976"/>
                <a:gd name="T12" fmla="*/ 1455 w 1489"/>
                <a:gd name="T13" fmla="*/ 957 h 976"/>
                <a:gd name="T14" fmla="*/ 1449 w 1489"/>
                <a:gd name="T15" fmla="*/ 939 h 976"/>
                <a:gd name="T16" fmla="*/ 1446 w 1489"/>
                <a:gd name="T17" fmla="*/ 918 h 976"/>
                <a:gd name="T18" fmla="*/ 1433 w 1489"/>
                <a:gd name="T19" fmla="*/ 957 h 976"/>
                <a:gd name="T20" fmla="*/ 1414 w 1489"/>
                <a:gd name="T21" fmla="*/ 938 h 976"/>
                <a:gd name="T22" fmla="*/ 1445 w 1489"/>
                <a:gd name="T23" fmla="*/ 907 h 976"/>
                <a:gd name="T24" fmla="*/ 1445 w 1489"/>
                <a:gd name="T25" fmla="*/ 969 h 976"/>
                <a:gd name="T26" fmla="*/ 1414 w 1489"/>
                <a:gd name="T27" fmla="*/ 938 h 976"/>
                <a:gd name="T28" fmla="*/ 1410 w 1489"/>
                <a:gd name="T29" fmla="*/ 938 h 976"/>
                <a:gd name="T30" fmla="*/ 1480 w 1489"/>
                <a:gd name="T31" fmla="*/ 938 h 976"/>
                <a:gd name="T32" fmla="*/ 1410 w 1489"/>
                <a:gd name="T33" fmla="*/ 938 h 976"/>
                <a:gd name="T34" fmla="*/ 1203 w 1489"/>
                <a:gd name="T35" fmla="*/ 976 h 976"/>
                <a:gd name="T36" fmla="*/ 1189 w 1489"/>
                <a:gd name="T37" fmla="*/ 975 h 976"/>
                <a:gd name="T38" fmla="*/ 286 w 1489"/>
                <a:gd name="T39" fmla="*/ 976 h 976"/>
                <a:gd name="T40" fmla="*/ 240 w 1489"/>
                <a:gd name="T41" fmla="*/ 408 h 976"/>
                <a:gd name="T42" fmla="*/ 623 w 1489"/>
                <a:gd name="T43" fmla="*/ 0 h 976"/>
                <a:gd name="T44" fmla="*/ 901 w 1489"/>
                <a:gd name="T45" fmla="*/ 121 h 976"/>
                <a:gd name="T46" fmla="*/ 872 w 1489"/>
                <a:gd name="T47" fmla="*/ 182 h 976"/>
                <a:gd name="T48" fmla="*/ 840 w 1489"/>
                <a:gd name="T49" fmla="*/ 166 h 976"/>
                <a:gd name="T50" fmla="*/ 314 w 1489"/>
                <a:gd name="T51" fmla="*/ 384 h 976"/>
                <a:gd name="T52" fmla="*/ 326 w 1489"/>
                <a:gd name="T53" fmla="*/ 479 h 976"/>
                <a:gd name="T54" fmla="*/ 76 w 1489"/>
                <a:gd name="T55" fmla="*/ 690 h 976"/>
                <a:gd name="T56" fmla="*/ 298 w 1489"/>
                <a:gd name="T57" fmla="*/ 900 h 976"/>
                <a:gd name="T58" fmla="*/ 1192 w 1489"/>
                <a:gd name="T59" fmla="*/ 900 h 976"/>
                <a:gd name="T60" fmla="*/ 1413 w 1489"/>
                <a:gd name="T61" fmla="*/ 690 h 976"/>
                <a:gd name="T62" fmla="*/ 1186 w 1489"/>
                <a:gd name="T63" fmla="*/ 476 h 976"/>
                <a:gd name="T64" fmla="*/ 1199 w 1489"/>
                <a:gd name="T65" fmla="*/ 406 h 976"/>
                <a:gd name="T66" fmla="*/ 1159 w 1489"/>
                <a:gd name="T67" fmla="*/ 314 h 976"/>
                <a:gd name="T68" fmla="*/ 1071 w 1489"/>
                <a:gd name="T69" fmla="*/ 279 h 976"/>
                <a:gd name="T70" fmla="*/ 963 w 1489"/>
                <a:gd name="T71" fmla="*/ 336 h 976"/>
                <a:gd name="T72" fmla="*/ 766 w 1489"/>
                <a:gd name="T73" fmla="*/ 777 h 976"/>
                <a:gd name="T74" fmla="*/ 716 w 1489"/>
                <a:gd name="T75" fmla="*/ 796 h 976"/>
                <a:gd name="T76" fmla="*/ 535 w 1489"/>
                <a:gd name="T77" fmla="*/ 411 h 976"/>
                <a:gd name="T78" fmla="*/ 604 w 1489"/>
                <a:gd name="T79" fmla="*/ 381 h 976"/>
                <a:gd name="T80" fmla="*/ 883 w 1489"/>
                <a:gd name="T81" fmla="*/ 324 h 976"/>
                <a:gd name="T82" fmla="*/ 1046 w 1489"/>
                <a:gd name="T83" fmla="*/ 205 h 976"/>
                <a:gd name="T84" fmla="*/ 1080 w 1489"/>
                <a:gd name="T85" fmla="*/ 204 h 976"/>
                <a:gd name="T86" fmla="*/ 1206 w 1489"/>
                <a:gd name="T87" fmla="*/ 254 h 976"/>
                <a:gd name="T88" fmla="*/ 1216 w 1489"/>
                <a:gd name="T89" fmla="*/ 264 h 976"/>
                <a:gd name="T90" fmla="*/ 1249 w 1489"/>
                <a:gd name="T91" fmla="*/ 307 h 976"/>
                <a:gd name="T92" fmla="*/ 1275 w 1489"/>
                <a:gd name="T93" fmla="*/ 413 h 976"/>
                <a:gd name="T94" fmla="*/ 1203 w 1489"/>
                <a:gd name="T9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9" h="976">
                  <a:moveTo>
                    <a:pt x="1437" y="936"/>
                  </a:moveTo>
                  <a:lnTo>
                    <a:pt x="1437" y="936"/>
                  </a:lnTo>
                  <a:lnTo>
                    <a:pt x="1437" y="922"/>
                  </a:lnTo>
                  <a:lnTo>
                    <a:pt x="1446" y="922"/>
                  </a:lnTo>
                  <a:cubicBezTo>
                    <a:pt x="1450" y="922"/>
                    <a:pt x="1455" y="923"/>
                    <a:pt x="1455" y="929"/>
                  </a:cubicBezTo>
                  <a:cubicBezTo>
                    <a:pt x="1455" y="935"/>
                    <a:pt x="1450" y="936"/>
                    <a:pt x="1444" y="936"/>
                  </a:cubicBezTo>
                  <a:lnTo>
                    <a:pt x="1437" y="936"/>
                  </a:lnTo>
                  <a:lnTo>
                    <a:pt x="1437" y="936"/>
                  </a:lnTo>
                  <a:close/>
                  <a:moveTo>
                    <a:pt x="1433" y="957"/>
                  </a:moveTo>
                  <a:lnTo>
                    <a:pt x="1433" y="957"/>
                  </a:lnTo>
                  <a:lnTo>
                    <a:pt x="1437" y="957"/>
                  </a:lnTo>
                  <a:lnTo>
                    <a:pt x="1437" y="940"/>
                  </a:lnTo>
                  <a:lnTo>
                    <a:pt x="1444" y="940"/>
                  </a:lnTo>
                  <a:lnTo>
                    <a:pt x="1455" y="957"/>
                  </a:lnTo>
                  <a:lnTo>
                    <a:pt x="1461" y="957"/>
                  </a:lnTo>
                  <a:lnTo>
                    <a:pt x="1449" y="939"/>
                  </a:lnTo>
                  <a:cubicBezTo>
                    <a:pt x="1454" y="939"/>
                    <a:pt x="1459" y="935"/>
                    <a:pt x="1459" y="929"/>
                  </a:cubicBezTo>
                  <a:cubicBezTo>
                    <a:pt x="1459" y="921"/>
                    <a:pt x="1454" y="918"/>
                    <a:pt x="1446" y="918"/>
                  </a:cubicBezTo>
                  <a:lnTo>
                    <a:pt x="1433" y="918"/>
                  </a:lnTo>
                  <a:lnTo>
                    <a:pt x="1433" y="957"/>
                  </a:lnTo>
                  <a:lnTo>
                    <a:pt x="1433" y="957"/>
                  </a:lnTo>
                  <a:close/>
                  <a:moveTo>
                    <a:pt x="1414" y="938"/>
                  </a:moveTo>
                  <a:lnTo>
                    <a:pt x="1414" y="938"/>
                  </a:lnTo>
                  <a:cubicBezTo>
                    <a:pt x="1414" y="920"/>
                    <a:pt x="1428" y="907"/>
                    <a:pt x="1445" y="907"/>
                  </a:cubicBezTo>
                  <a:cubicBezTo>
                    <a:pt x="1462" y="907"/>
                    <a:pt x="1476" y="920"/>
                    <a:pt x="1476" y="938"/>
                  </a:cubicBezTo>
                  <a:cubicBezTo>
                    <a:pt x="1476" y="955"/>
                    <a:pt x="1462" y="969"/>
                    <a:pt x="1445" y="969"/>
                  </a:cubicBezTo>
                  <a:cubicBezTo>
                    <a:pt x="1428" y="969"/>
                    <a:pt x="1414" y="955"/>
                    <a:pt x="1414" y="938"/>
                  </a:cubicBezTo>
                  <a:lnTo>
                    <a:pt x="1414" y="938"/>
                  </a:lnTo>
                  <a:close/>
                  <a:moveTo>
                    <a:pt x="1410" y="938"/>
                  </a:moveTo>
                  <a:lnTo>
                    <a:pt x="1410" y="938"/>
                  </a:lnTo>
                  <a:cubicBezTo>
                    <a:pt x="1410" y="957"/>
                    <a:pt x="1426" y="972"/>
                    <a:pt x="1445" y="972"/>
                  </a:cubicBezTo>
                  <a:cubicBezTo>
                    <a:pt x="1464" y="972"/>
                    <a:pt x="1480" y="957"/>
                    <a:pt x="1480" y="938"/>
                  </a:cubicBezTo>
                  <a:cubicBezTo>
                    <a:pt x="1480" y="918"/>
                    <a:pt x="1464" y="903"/>
                    <a:pt x="1445" y="903"/>
                  </a:cubicBezTo>
                  <a:cubicBezTo>
                    <a:pt x="1426" y="903"/>
                    <a:pt x="1410" y="918"/>
                    <a:pt x="1410" y="938"/>
                  </a:cubicBezTo>
                  <a:lnTo>
                    <a:pt x="1410" y="938"/>
                  </a:lnTo>
                  <a:close/>
                  <a:moveTo>
                    <a:pt x="1203" y="976"/>
                  </a:moveTo>
                  <a:lnTo>
                    <a:pt x="1203" y="976"/>
                  </a:lnTo>
                  <a:cubicBezTo>
                    <a:pt x="1198" y="976"/>
                    <a:pt x="1193" y="975"/>
                    <a:pt x="1189" y="975"/>
                  </a:cubicBezTo>
                  <a:lnTo>
                    <a:pt x="301" y="975"/>
                  </a:lnTo>
                  <a:cubicBezTo>
                    <a:pt x="296" y="975"/>
                    <a:pt x="291" y="976"/>
                    <a:pt x="286" y="976"/>
                  </a:cubicBezTo>
                  <a:cubicBezTo>
                    <a:pt x="129" y="976"/>
                    <a:pt x="0" y="847"/>
                    <a:pt x="0" y="690"/>
                  </a:cubicBezTo>
                  <a:cubicBezTo>
                    <a:pt x="0" y="549"/>
                    <a:pt x="104" y="430"/>
                    <a:pt x="240" y="408"/>
                  </a:cubicBezTo>
                  <a:cubicBezTo>
                    <a:pt x="239" y="400"/>
                    <a:pt x="239" y="392"/>
                    <a:pt x="239" y="384"/>
                  </a:cubicBezTo>
                  <a:cubicBezTo>
                    <a:pt x="239" y="172"/>
                    <a:pt x="411" y="0"/>
                    <a:pt x="623" y="0"/>
                  </a:cubicBezTo>
                  <a:cubicBezTo>
                    <a:pt x="729" y="0"/>
                    <a:pt x="828" y="45"/>
                    <a:pt x="899" y="118"/>
                  </a:cubicBezTo>
                  <a:cubicBezTo>
                    <a:pt x="900" y="119"/>
                    <a:pt x="900" y="120"/>
                    <a:pt x="901" y="121"/>
                  </a:cubicBezTo>
                  <a:cubicBezTo>
                    <a:pt x="906" y="127"/>
                    <a:pt x="909" y="135"/>
                    <a:pt x="909" y="144"/>
                  </a:cubicBezTo>
                  <a:cubicBezTo>
                    <a:pt x="909" y="165"/>
                    <a:pt x="892" y="182"/>
                    <a:pt x="872" y="182"/>
                  </a:cubicBezTo>
                  <a:cubicBezTo>
                    <a:pt x="861" y="182"/>
                    <a:pt x="852" y="178"/>
                    <a:pt x="845" y="171"/>
                  </a:cubicBezTo>
                  <a:cubicBezTo>
                    <a:pt x="843" y="169"/>
                    <a:pt x="842" y="168"/>
                    <a:pt x="840" y="166"/>
                  </a:cubicBezTo>
                  <a:cubicBezTo>
                    <a:pt x="784" y="110"/>
                    <a:pt x="706" y="76"/>
                    <a:pt x="623" y="76"/>
                  </a:cubicBezTo>
                  <a:cubicBezTo>
                    <a:pt x="453" y="76"/>
                    <a:pt x="314" y="214"/>
                    <a:pt x="314" y="384"/>
                  </a:cubicBezTo>
                  <a:cubicBezTo>
                    <a:pt x="314" y="401"/>
                    <a:pt x="316" y="418"/>
                    <a:pt x="319" y="436"/>
                  </a:cubicBezTo>
                  <a:lnTo>
                    <a:pt x="326" y="479"/>
                  </a:lnTo>
                  <a:lnTo>
                    <a:pt x="282" y="480"/>
                  </a:lnTo>
                  <a:cubicBezTo>
                    <a:pt x="168" y="482"/>
                    <a:pt x="76" y="576"/>
                    <a:pt x="76" y="690"/>
                  </a:cubicBezTo>
                  <a:cubicBezTo>
                    <a:pt x="76" y="806"/>
                    <a:pt x="170" y="900"/>
                    <a:pt x="286" y="900"/>
                  </a:cubicBezTo>
                  <a:cubicBezTo>
                    <a:pt x="290" y="900"/>
                    <a:pt x="294" y="900"/>
                    <a:pt x="298" y="900"/>
                  </a:cubicBezTo>
                  <a:lnTo>
                    <a:pt x="299" y="899"/>
                  </a:lnTo>
                  <a:lnTo>
                    <a:pt x="1192" y="900"/>
                  </a:lnTo>
                  <a:cubicBezTo>
                    <a:pt x="1195" y="900"/>
                    <a:pt x="1199" y="900"/>
                    <a:pt x="1203" y="900"/>
                  </a:cubicBezTo>
                  <a:cubicBezTo>
                    <a:pt x="1319" y="900"/>
                    <a:pt x="1413" y="806"/>
                    <a:pt x="1413" y="690"/>
                  </a:cubicBezTo>
                  <a:cubicBezTo>
                    <a:pt x="1413" y="583"/>
                    <a:pt x="1334" y="494"/>
                    <a:pt x="1228" y="481"/>
                  </a:cubicBezTo>
                  <a:lnTo>
                    <a:pt x="1186" y="476"/>
                  </a:lnTo>
                  <a:lnTo>
                    <a:pt x="1196" y="435"/>
                  </a:lnTo>
                  <a:cubicBezTo>
                    <a:pt x="1198" y="425"/>
                    <a:pt x="1199" y="415"/>
                    <a:pt x="1199" y="406"/>
                  </a:cubicBezTo>
                  <a:cubicBezTo>
                    <a:pt x="1199" y="373"/>
                    <a:pt x="1186" y="343"/>
                    <a:pt x="1166" y="320"/>
                  </a:cubicBezTo>
                  <a:cubicBezTo>
                    <a:pt x="1164" y="318"/>
                    <a:pt x="1162" y="316"/>
                    <a:pt x="1159" y="314"/>
                  </a:cubicBezTo>
                  <a:cubicBezTo>
                    <a:pt x="1159" y="313"/>
                    <a:pt x="1158" y="313"/>
                    <a:pt x="1158" y="312"/>
                  </a:cubicBezTo>
                  <a:cubicBezTo>
                    <a:pt x="1135" y="292"/>
                    <a:pt x="1104" y="279"/>
                    <a:pt x="1071" y="279"/>
                  </a:cubicBezTo>
                  <a:cubicBezTo>
                    <a:pt x="1071" y="279"/>
                    <a:pt x="1071" y="279"/>
                    <a:pt x="1070" y="279"/>
                  </a:cubicBezTo>
                  <a:cubicBezTo>
                    <a:pt x="1000" y="275"/>
                    <a:pt x="968" y="329"/>
                    <a:pt x="963" y="336"/>
                  </a:cubicBezTo>
                  <a:cubicBezTo>
                    <a:pt x="959" y="343"/>
                    <a:pt x="958" y="343"/>
                    <a:pt x="951" y="357"/>
                  </a:cubicBezTo>
                  <a:lnTo>
                    <a:pt x="766" y="777"/>
                  </a:lnTo>
                  <a:cubicBezTo>
                    <a:pt x="760" y="791"/>
                    <a:pt x="746" y="799"/>
                    <a:pt x="731" y="799"/>
                  </a:cubicBezTo>
                  <a:cubicBezTo>
                    <a:pt x="726" y="799"/>
                    <a:pt x="721" y="798"/>
                    <a:pt x="716" y="796"/>
                  </a:cubicBezTo>
                  <a:cubicBezTo>
                    <a:pt x="705" y="791"/>
                    <a:pt x="698" y="782"/>
                    <a:pt x="695" y="772"/>
                  </a:cubicBezTo>
                  <a:lnTo>
                    <a:pt x="535" y="411"/>
                  </a:lnTo>
                  <a:cubicBezTo>
                    <a:pt x="527" y="392"/>
                    <a:pt x="535" y="370"/>
                    <a:pt x="555" y="361"/>
                  </a:cubicBezTo>
                  <a:cubicBezTo>
                    <a:pt x="574" y="353"/>
                    <a:pt x="596" y="361"/>
                    <a:pt x="604" y="381"/>
                  </a:cubicBezTo>
                  <a:lnTo>
                    <a:pt x="732" y="667"/>
                  </a:lnTo>
                  <a:lnTo>
                    <a:pt x="883" y="324"/>
                  </a:lnTo>
                  <a:cubicBezTo>
                    <a:pt x="883" y="324"/>
                    <a:pt x="883" y="324"/>
                    <a:pt x="883" y="324"/>
                  </a:cubicBezTo>
                  <a:cubicBezTo>
                    <a:pt x="912" y="260"/>
                    <a:pt x="974" y="214"/>
                    <a:pt x="1046" y="205"/>
                  </a:cubicBezTo>
                  <a:cubicBezTo>
                    <a:pt x="1046" y="205"/>
                    <a:pt x="1054" y="204"/>
                    <a:pt x="1058" y="204"/>
                  </a:cubicBezTo>
                  <a:cubicBezTo>
                    <a:pt x="1063" y="204"/>
                    <a:pt x="1078" y="204"/>
                    <a:pt x="1080" y="204"/>
                  </a:cubicBezTo>
                  <a:cubicBezTo>
                    <a:pt x="1082" y="204"/>
                    <a:pt x="1084" y="204"/>
                    <a:pt x="1086" y="204"/>
                  </a:cubicBezTo>
                  <a:cubicBezTo>
                    <a:pt x="1132" y="207"/>
                    <a:pt x="1173" y="225"/>
                    <a:pt x="1206" y="254"/>
                  </a:cubicBezTo>
                  <a:cubicBezTo>
                    <a:pt x="1208" y="255"/>
                    <a:pt x="1210" y="257"/>
                    <a:pt x="1212" y="259"/>
                  </a:cubicBezTo>
                  <a:cubicBezTo>
                    <a:pt x="1213" y="261"/>
                    <a:pt x="1215" y="262"/>
                    <a:pt x="1216" y="264"/>
                  </a:cubicBezTo>
                  <a:cubicBezTo>
                    <a:pt x="1229" y="276"/>
                    <a:pt x="1240" y="291"/>
                    <a:pt x="1249" y="306"/>
                  </a:cubicBezTo>
                  <a:lnTo>
                    <a:pt x="1249" y="307"/>
                  </a:lnTo>
                  <a:cubicBezTo>
                    <a:pt x="1265" y="336"/>
                    <a:pt x="1275" y="370"/>
                    <a:pt x="1275" y="406"/>
                  </a:cubicBezTo>
                  <a:cubicBezTo>
                    <a:pt x="1275" y="408"/>
                    <a:pt x="1275" y="411"/>
                    <a:pt x="1275" y="413"/>
                  </a:cubicBezTo>
                  <a:cubicBezTo>
                    <a:pt x="1399" y="445"/>
                    <a:pt x="1489" y="558"/>
                    <a:pt x="1489" y="690"/>
                  </a:cubicBezTo>
                  <a:cubicBezTo>
                    <a:pt x="1489" y="847"/>
                    <a:pt x="1361" y="976"/>
                    <a:pt x="1203" y="9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p:nvSpPr>
          <p:spPr bwMode="auto">
            <a:xfrm>
              <a:off x="1968" y="2534"/>
              <a:ext cx="1846" cy="482"/>
            </a:xfrm>
            <a:custGeom>
              <a:avLst/>
              <a:gdLst>
                <a:gd name="T0" fmla="*/ 3043 w 3068"/>
                <a:gd name="T1" fmla="*/ 213 h 801"/>
                <a:gd name="T2" fmla="*/ 3025 w 3068"/>
                <a:gd name="T3" fmla="*/ 220 h 801"/>
                <a:gd name="T4" fmla="*/ 3021 w 3068"/>
                <a:gd name="T5" fmla="*/ 202 h 801"/>
                <a:gd name="T6" fmla="*/ 3047 w 3068"/>
                <a:gd name="T7" fmla="*/ 213 h 801"/>
                <a:gd name="T8" fmla="*/ 3043 w 3068"/>
                <a:gd name="T9" fmla="*/ 241 h 801"/>
                <a:gd name="T10" fmla="*/ 3025 w 3068"/>
                <a:gd name="T11" fmla="*/ 241 h 801"/>
                <a:gd name="T12" fmla="*/ 3021 w 3068"/>
                <a:gd name="T13" fmla="*/ 202 h 801"/>
                <a:gd name="T14" fmla="*/ 3064 w 3068"/>
                <a:gd name="T15" fmla="*/ 222 h 801"/>
                <a:gd name="T16" fmla="*/ 3033 w 3068"/>
                <a:gd name="T17" fmla="*/ 253 h 801"/>
                <a:gd name="T18" fmla="*/ 3033 w 3068"/>
                <a:gd name="T19" fmla="*/ 187 h 801"/>
                <a:gd name="T20" fmla="*/ 2998 w 3068"/>
                <a:gd name="T21" fmla="*/ 222 h 801"/>
                <a:gd name="T22" fmla="*/ 2951 w 3068"/>
                <a:gd name="T23" fmla="*/ 420 h 801"/>
                <a:gd name="T24" fmla="*/ 2905 w 3068"/>
                <a:gd name="T25" fmla="*/ 398 h 801"/>
                <a:gd name="T26" fmla="*/ 2951 w 3068"/>
                <a:gd name="T27" fmla="*/ 420 h 801"/>
                <a:gd name="T28" fmla="*/ 2678 w 3068"/>
                <a:gd name="T29" fmla="*/ 500 h 801"/>
                <a:gd name="T30" fmla="*/ 2951 w 3068"/>
                <a:gd name="T31" fmla="*/ 349 h 801"/>
                <a:gd name="T32" fmla="*/ 2702 w 3068"/>
                <a:gd name="T33" fmla="*/ 257 h 801"/>
                <a:gd name="T34" fmla="*/ 2980 w 3068"/>
                <a:gd name="T35" fmla="*/ 515 h 801"/>
                <a:gd name="T36" fmla="*/ 2953 w 3068"/>
                <a:gd name="T37" fmla="*/ 519 h 801"/>
                <a:gd name="T38" fmla="*/ 2678 w 3068"/>
                <a:gd name="T39" fmla="*/ 500 h 801"/>
                <a:gd name="T40" fmla="*/ 2304 w 3068"/>
                <a:gd name="T41" fmla="*/ 796 h 801"/>
                <a:gd name="T42" fmla="*/ 2421 w 3068"/>
                <a:gd name="T43" fmla="*/ 702 h 801"/>
                <a:gd name="T44" fmla="*/ 2334 w 3068"/>
                <a:gd name="T45" fmla="*/ 219 h 801"/>
                <a:gd name="T46" fmla="*/ 2634 w 3068"/>
                <a:gd name="T47" fmla="*/ 219 h 801"/>
                <a:gd name="T48" fmla="*/ 2304 w 3068"/>
                <a:gd name="T49" fmla="*/ 796 h 801"/>
                <a:gd name="T50" fmla="*/ 2172 w 3068"/>
                <a:gd name="T51" fmla="*/ 219 h 801"/>
                <a:gd name="T52" fmla="*/ 2172 w 3068"/>
                <a:gd name="T53" fmla="*/ 601 h 801"/>
                <a:gd name="T54" fmla="*/ 2187 w 3068"/>
                <a:gd name="T55" fmla="*/ 86 h 801"/>
                <a:gd name="T56" fmla="*/ 2212 w 3068"/>
                <a:gd name="T57" fmla="*/ 59 h 801"/>
                <a:gd name="T58" fmla="*/ 1869 w 3068"/>
                <a:gd name="T59" fmla="*/ 566 h 801"/>
                <a:gd name="T60" fmla="*/ 2080 w 3068"/>
                <a:gd name="T61" fmla="*/ 16 h 801"/>
                <a:gd name="T62" fmla="*/ 1850 w 3068"/>
                <a:gd name="T63" fmla="*/ 601 h 801"/>
                <a:gd name="T64" fmla="*/ 1869 w 3068"/>
                <a:gd name="T65" fmla="*/ 566 h 801"/>
                <a:gd name="T66" fmla="*/ 1422 w 3068"/>
                <a:gd name="T67" fmla="*/ 38 h 801"/>
                <a:gd name="T68" fmla="*/ 1415 w 3068"/>
                <a:gd name="T69" fmla="*/ 24 h 801"/>
                <a:gd name="T70" fmla="*/ 1422 w 3068"/>
                <a:gd name="T71" fmla="*/ 38 h 801"/>
                <a:gd name="T72" fmla="*/ 1424 w 3068"/>
                <a:gd name="T73" fmla="*/ 20 h 801"/>
                <a:gd name="T74" fmla="*/ 1439 w 3068"/>
                <a:gd name="T75" fmla="*/ 59 h 801"/>
                <a:gd name="T76" fmla="*/ 1415 w 3068"/>
                <a:gd name="T77" fmla="*/ 42 h 801"/>
                <a:gd name="T78" fmla="*/ 1411 w 3068"/>
                <a:gd name="T79" fmla="*/ 20 h 801"/>
                <a:gd name="T80" fmla="*/ 1423 w 3068"/>
                <a:gd name="T81" fmla="*/ 71 h 801"/>
                <a:gd name="T82" fmla="*/ 1392 w 3068"/>
                <a:gd name="T83" fmla="*/ 40 h 801"/>
                <a:gd name="T84" fmla="*/ 1423 w 3068"/>
                <a:gd name="T85" fmla="*/ 5 h 801"/>
                <a:gd name="T86" fmla="*/ 1423 w 3068"/>
                <a:gd name="T87" fmla="*/ 74 h 801"/>
                <a:gd name="T88" fmla="*/ 1423 w 3068"/>
                <a:gd name="T89" fmla="*/ 5 h 801"/>
                <a:gd name="T90" fmla="*/ 1187 w 3068"/>
                <a:gd name="T91" fmla="*/ 27 h 801"/>
                <a:gd name="T92" fmla="*/ 1172 w 3068"/>
                <a:gd name="T93" fmla="*/ 617 h 801"/>
                <a:gd name="T94" fmla="*/ 1172 w 3068"/>
                <a:gd name="T95" fmla="*/ 589 h 801"/>
                <a:gd name="T96" fmla="*/ 1188 w 3068"/>
                <a:gd name="T97" fmla="*/ 0 h 801"/>
                <a:gd name="T98" fmla="*/ 1319 w 3068"/>
                <a:gd name="T99" fmla="*/ 87 h 801"/>
                <a:gd name="T100" fmla="*/ 832 w 3068"/>
                <a:gd name="T101" fmla="*/ 410 h 801"/>
                <a:gd name="T102" fmla="*/ 526 w 3068"/>
                <a:gd name="T103" fmla="*/ 410 h 801"/>
                <a:gd name="T104" fmla="*/ 412 w 3068"/>
                <a:gd name="T105" fmla="*/ 601 h 801"/>
                <a:gd name="T106" fmla="*/ 945 w 3068"/>
                <a:gd name="T107" fmla="*/ 601 h 801"/>
                <a:gd name="T108" fmla="*/ 514 w 3068"/>
                <a:gd name="T109" fmla="*/ 437 h 801"/>
                <a:gd name="T110" fmla="*/ 322 w 3068"/>
                <a:gd name="T111" fmla="*/ 87 h 801"/>
                <a:gd name="T112" fmla="*/ 40 w 3068"/>
                <a:gd name="T113" fmla="*/ 155 h 801"/>
                <a:gd name="T114" fmla="*/ 0 w 3068"/>
                <a:gd name="T115" fmla="*/ 542 h 801"/>
                <a:gd name="T116" fmla="*/ 326 w 3068"/>
                <a:gd name="T117" fmla="*/ 458 h 801"/>
                <a:gd name="T118" fmla="*/ 345 w 3068"/>
                <a:gd name="T119" fmla="*/ 6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68" h="801">
                  <a:moveTo>
                    <a:pt x="3032" y="220"/>
                  </a:moveTo>
                  <a:lnTo>
                    <a:pt x="3032" y="220"/>
                  </a:lnTo>
                  <a:cubicBezTo>
                    <a:pt x="3038" y="220"/>
                    <a:pt x="3043" y="219"/>
                    <a:pt x="3043" y="213"/>
                  </a:cubicBezTo>
                  <a:cubicBezTo>
                    <a:pt x="3043" y="207"/>
                    <a:pt x="3038" y="206"/>
                    <a:pt x="3034" y="206"/>
                  </a:cubicBezTo>
                  <a:lnTo>
                    <a:pt x="3025" y="206"/>
                  </a:lnTo>
                  <a:lnTo>
                    <a:pt x="3025" y="220"/>
                  </a:lnTo>
                  <a:lnTo>
                    <a:pt x="3032" y="220"/>
                  </a:lnTo>
                  <a:lnTo>
                    <a:pt x="3032" y="220"/>
                  </a:lnTo>
                  <a:close/>
                  <a:moveTo>
                    <a:pt x="3021" y="202"/>
                  </a:moveTo>
                  <a:lnTo>
                    <a:pt x="3021" y="202"/>
                  </a:lnTo>
                  <a:lnTo>
                    <a:pt x="3034" y="202"/>
                  </a:lnTo>
                  <a:cubicBezTo>
                    <a:pt x="3042" y="202"/>
                    <a:pt x="3047" y="206"/>
                    <a:pt x="3047" y="213"/>
                  </a:cubicBezTo>
                  <a:cubicBezTo>
                    <a:pt x="3047" y="219"/>
                    <a:pt x="3042" y="223"/>
                    <a:pt x="3037" y="224"/>
                  </a:cubicBezTo>
                  <a:lnTo>
                    <a:pt x="3049" y="241"/>
                  </a:lnTo>
                  <a:lnTo>
                    <a:pt x="3043" y="241"/>
                  </a:lnTo>
                  <a:lnTo>
                    <a:pt x="3033" y="224"/>
                  </a:lnTo>
                  <a:lnTo>
                    <a:pt x="3025" y="224"/>
                  </a:lnTo>
                  <a:lnTo>
                    <a:pt x="3025" y="241"/>
                  </a:lnTo>
                  <a:lnTo>
                    <a:pt x="3021" y="241"/>
                  </a:lnTo>
                  <a:lnTo>
                    <a:pt x="3021" y="202"/>
                  </a:lnTo>
                  <a:lnTo>
                    <a:pt x="3021" y="202"/>
                  </a:lnTo>
                  <a:close/>
                  <a:moveTo>
                    <a:pt x="3033" y="253"/>
                  </a:moveTo>
                  <a:lnTo>
                    <a:pt x="3033" y="253"/>
                  </a:lnTo>
                  <a:cubicBezTo>
                    <a:pt x="3050" y="253"/>
                    <a:pt x="3064" y="239"/>
                    <a:pt x="3064" y="222"/>
                  </a:cubicBezTo>
                  <a:cubicBezTo>
                    <a:pt x="3064" y="205"/>
                    <a:pt x="3050" y="191"/>
                    <a:pt x="3033" y="191"/>
                  </a:cubicBezTo>
                  <a:cubicBezTo>
                    <a:pt x="3016" y="191"/>
                    <a:pt x="3002" y="205"/>
                    <a:pt x="3002" y="222"/>
                  </a:cubicBezTo>
                  <a:cubicBezTo>
                    <a:pt x="3002" y="239"/>
                    <a:pt x="3016" y="253"/>
                    <a:pt x="3033" y="253"/>
                  </a:cubicBezTo>
                  <a:lnTo>
                    <a:pt x="3033" y="253"/>
                  </a:lnTo>
                  <a:close/>
                  <a:moveTo>
                    <a:pt x="3033" y="187"/>
                  </a:moveTo>
                  <a:lnTo>
                    <a:pt x="3033" y="187"/>
                  </a:lnTo>
                  <a:cubicBezTo>
                    <a:pt x="3053" y="187"/>
                    <a:pt x="3068" y="202"/>
                    <a:pt x="3068" y="222"/>
                  </a:cubicBezTo>
                  <a:cubicBezTo>
                    <a:pt x="3068" y="241"/>
                    <a:pt x="3053" y="256"/>
                    <a:pt x="3033" y="256"/>
                  </a:cubicBezTo>
                  <a:cubicBezTo>
                    <a:pt x="3014" y="256"/>
                    <a:pt x="2998" y="241"/>
                    <a:pt x="2998" y="222"/>
                  </a:cubicBezTo>
                  <a:cubicBezTo>
                    <a:pt x="2998" y="202"/>
                    <a:pt x="3014" y="187"/>
                    <a:pt x="3033" y="187"/>
                  </a:cubicBezTo>
                  <a:lnTo>
                    <a:pt x="3033" y="187"/>
                  </a:lnTo>
                  <a:close/>
                  <a:moveTo>
                    <a:pt x="2951" y="420"/>
                  </a:moveTo>
                  <a:lnTo>
                    <a:pt x="2951" y="420"/>
                  </a:lnTo>
                  <a:lnTo>
                    <a:pt x="2951" y="398"/>
                  </a:lnTo>
                  <a:lnTo>
                    <a:pt x="2905" y="398"/>
                  </a:lnTo>
                  <a:cubicBezTo>
                    <a:pt x="2819" y="398"/>
                    <a:pt x="2708" y="410"/>
                    <a:pt x="2708" y="500"/>
                  </a:cubicBezTo>
                  <a:cubicBezTo>
                    <a:pt x="2708" y="565"/>
                    <a:pt x="2766" y="587"/>
                    <a:pt x="2812" y="587"/>
                  </a:cubicBezTo>
                  <a:cubicBezTo>
                    <a:pt x="2913" y="587"/>
                    <a:pt x="2951" y="504"/>
                    <a:pt x="2951" y="420"/>
                  </a:cubicBezTo>
                  <a:lnTo>
                    <a:pt x="2951" y="420"/>
                  </a:lnTo>
                  <a:close/>
                  <a:moveTo>
                    <a:pt x="2678" y="500"/>
                  </a:moveTo>
                  <a:lnTo>
                    <a:pt x="2678" y="500"/>
                  </a:lnTo>
                  <a:cubicBezTo>
                    <a:pt x="2678" y="390"/>
                    <a:pt x="2802" y="374"/>
                    <a:pt x="2897" y="374"/>
                  </a:cubicBezTo>
                  <a:lnTo>
                    <a:pt x="2951" y="374"/>
                  </a:lnTo>
                  <a:lnTo>
                    <a:pt x="2951" y="349"/>
                  </a:lnTo>
                  <a:cubicBezTo>
                    <a:pt x="2951" y="270"/>
                    <a:pt x="2906" y="233"/>
                    <a:pt x="2835" y="233"/>
                  </a:cubicBezTo>
                  <a:cubicBezTo>
                    <a:pt x="2789" y="233"/>
                    <a:pt x="2749" y="251"/>
                    <a:pt x="2719" y="279"/>
                  </a:cubicBezTo>
                  <a:lnTo>
                    <a:pt x="2702" y="257"/>
                  </a:lnTo>
                  <a:cubicBezTo>
                    <a:pt x="2736" y="227"/>
                    <a:pt x="2786" y="208"/>
                    <a:pt x="2836" y="208"/>
                  </a:cubicBezTo>
                  <a:cubicBezTo>
                    <a:pt x="2922" y="208"/>
                    <a:pt x="2980" y="252"/>
                    <a:pt x="2980" y="347"/>
                  </a:cubicBezTo>
                  <a:lnTo>
                    <a:pt x="2980" y="515"/>
                  </a:lnTo>
                  <a:cubicBezTo>
                    <a:pt x="2980" y="544"/>
                    <a:pt x="2983" y="581"/>
                    <a:pt x="2987" y="601"/>
                  </a:cubicBezTo>
                  <a:lnTo>
                    <a:pt x="2959" y="601"/>
                  </a:lnTo>
                  <a:cubicBezTo>
                    <a:pt x="2955" y="581"/>
                    <a:pt x="2953" y="541"/>
                    <a:pt x="2953" y="519"/>
                  </a:cubicBezTo>
                  <a:lnTo>
                    <a:pt x="2950" y="519"/>
                  </a:lnTo>
                  <a:cubicBezTo>
                    <a:pt x="2925" y="583"/>
                    <a:pt x="2869" y="612"/>
                    <a:pt x="2807" y="612"/>
                  </a:cubicBezTo>
                  <a:cubicBezTo>
                    <a:pt x="2746" y="612"/>
                    <a:pt x="2678" y="579"/>
                    <a:pt x="2678" y="500"/>
                  </a:cubicBezTo>
                  <a:lnTo>
                    <a:pt x="2678" y="500"/>
                  </a:lnTo>
                  <a:close/>
                  <a:moveTo>
                    <a:pt x="2304" y="796"/>
                  </a:moveTo>
                  <a:lnTo>
                    <a:pt x="2304" y="796"/>
                  </a:lnTo>
                  <a:lnTo>
                    <a:pt x="2309" y="768"/>
                  </a:lnTo>
                  <a:cubicBezTo>
                    <a:pt x="2319" y="772"/>
                    <a:pt x="2332" y="774"/>
                    <a:pt x="2343" y="774"/>
                  </a:cubicBezTo>
                  <a:cubicBezTo>
                    <a:pt x="2387" y="774"/>
                    <a:pt x="2407" y="739"/>
                    <a:pt x="2421" y="702"/>
                  </a:cubicBezTo>
                  <a:lnTo>
                    <a:pt x="2456" y="609"/>
                  </a:lnTo>
                  <a:lnTo>
                    <a:pt x="2301" y="219"/>
                  </a:lnTo>
                  <a:lnTo>
                    <a:pt x="2334" y="219"/>
                  </a:lnTo>
                  <a:lnTo>
                    <a:pt x="2471" y="576"/>
                  </a:lnTo>
                  <a:lnTo>
                    <a:pt x="2602" y="219"/>
                  </a:lnTo>
                  <a:lnTo>
                    <a:pt x="2634" y="219"/>
                  </a:lnTo>
                  <a:lnTo>
                    <a:pt x="2444" y="719"/>
                  </a:lnTo>
                  <a:cubicBezTo>
                    <a:pt x="2424" y="770"/>
                    <a:pt x="2396" y="801"/>
                    <a:pt x="2343" y="801"/>
                  </a:cubicBezTo>
                  <a:cubicBezTo>
                    <a:pt x="2332" y="801"/>
                    <a:pt x="2315" y="799"/>
                    <a:pt x="2304" y="796"/>
                  </a:cubicBezTo>
                  <a:lnTo>
                    <a:pt x="2304" y="796"/>
                  </a:lnTo>
                  <a:close/>
                  <a:moveTo>
                    <a:pt x="2172" y="219"/>
                  </a:moveTo>
                  <a:lnTo>
                    <a:pt x="2172" y="219"/>
                  </a:lnTo>
                  <a:lnTo>
                    <a:pt x="2202" y="219"/>
                  </a:lnTo>
                  <a:lnTo>
                    <a:pt x="2202" y="601"/>
                  </a:lnTo>
                  <a:lnTo>
                    <a:pt x="2172" y="601"/>
                  </a:lnTo>
                  <a:lnTo>
                    <a:pt x="2172" y="219"/>
                  </a:lnTo>
                  <a:close/>
                  <a:moveTo>
                    <a:pt x="2187" y="86"/>
                  </a:moveTo>
                  <a:lnTo>
                    <a:pt x="2187" y="86"/>
                  </a:lnTo>
                  <a:cubicBezTo>
                    <a:pt x="2174" y="86"/>
                    <a:pt x="2161" y="75"/>
                    <a:pt x="2161" y="59"/>
                  </a:cubicBezTo>
                  <a:cubicBezTo>
                    <a:pt x="2161" y="44"/>
                    <a:pt x="2174" y="32"/>
                    <a:pt x="2187" y="32"/>
                  </a:cubicBezTo>
                  <a:cubicBezTo>
                    <a:pt x="2199" y="32"/>
                    <a:pt x="2212" y="44"/>
                    <a:pt x="2212" y="59"/>
                  </a:cubicBezTo>
                  <a:cubicBezTo>
                    <a:pt x="2212" y="75"/>
                    <a:pt x="2199" y="86"/>
                    <a:pt x="2187" y="86"/>
                  </a:cubicBezTo>
                  <a:lnTo>
                    <a:pt x="2187" y="86"/>
                  </a:lnTo>
                  <a:close/>
                  <a:moveTo>
                    <a:pt x="1869" y="566"/>
                  </a:moveTo>
                  <a:lnTo>
                    <a:pt x="1869" y="566"/>
                  </a:lnTo>
                  <a:lnTo>
                    <a:pt x="1870" y="566"/>
                  </a:lnTo>
                  <a:lnTo>
                    <a:pt x="2080" y="16"/>
                  </a:lnTo>
                  <a:lnTo>
                    <a:pt x="2113" y="16"/>
                  </a:lnTo>
                  <a:lnTo>
                    <a:pt x="1889" y="601"/>
                  </a:lnTo>
                  <a:lnTo>
                    <a:pt x="1850" y="601"/>
                  </a:lnTo>
                  <a:lnTo>
                    <a:pt x="1629" y="16"/>
                  </a:lnTo>
                  <a:lnTo>
                    <a:pt x="1663" y="16"/>
                  </a:lnTo>
                  <a:lnTo>
                    <a:pt x="1869" y="566"/>
                  </a:lnTo>
                  <a:lnTo>
                    <a:pt x="1869" y="566"/>
                  </a:lnTo>
                  <a:close/>
                  <a:moveTo>
                    <a:pt x="1422" y="38"/>
                  </a:moveTo>
                  <a:lnTo>
                    <a:pt x="1422" y="38"/>
                  </a:lnTo>
                  <a:cubicBezTo>
                    <a:pt x="1428" y="38"/>
                    <a:pt x="1433" y="37"/>
                    <a:pt x="1433" y="31"/>
                  </a:cubicBezTo>
                  <a:cubicBezTo>
                    <a:pt x="1433" y="25"/>
                    <a:pt x="1428" y="24"/>
                    <a:pt x="1424" y="24"/>
                  </a:cubicBezTo>
                  <a:lnTo>
                    <a:pt x="1415" y="24"/>
                  </a:lnTo>
                  <a:lnTo>
                    <a:pt x="1415" y="38"/>
                  </a:lnTo>
                  <a:lnTo>
                    <a:pt x="1422" y="38"/>
                  </a:lnTo>
                  <a:lnTo>
                    <a:pt x="1422" y="38"/>
                  </a:lnTo>
                  <a:close/>
                  <a:moveTo>
                    <a:pt x="1411" y="20"/>
                  </a:moveTo>
                  <a:lnTo>
                    <a:pt x="1411" y="20"/>
                  </a:lnTo>
                  <a:lnTo>
                    <a:pt x="1424" y="20"/>
                  </a:lnTo>
                  <a:cubicBezTo>
                    <a:pt x="1432" y="20"/>
                    <a:pt x="1437" y="23"/>
                    <a:pt x="1437" y="31"/>
                  </a:cubicBezTo>
                  <a:cubicBezTo>
                    <a:pt x="1437" y="37"/>
                    <a:pt x="1432" y="41"/>
                    <a:pt x="1427" y="41"/>
                  </a:cubicBezTo>
                  <a:lnTo>
                    <a:pt x="1439" y="59"/>
                  </a:lnTo>
                  <a:lnTo>
                    <a:pt x="1433" y="59"/>
                  </a:lnTo>
                  <a:lnTo>
                    <a:pt x="1422" y="42"/>
                  </a:lnTo>
                  <a:lnTo>
                    <a:pt x="1415" y="42"/>
                  </a:lnTo>
                  <a:lnTo>
                    <a:pt x="1415" y="59"/>
                  </a:lnTo>
                  <a:lnTo>
                    <a:pt x="1411" y="59"/>
                  </a:lnTo>
                  <a:lnTo>
                    <a:pt x="1411" y="20"/>
                  </a:lnTo>
                  <a:lnTo>
                    <a:pt x="1411" y="20"/>
                  </a:lnTo>
                  <a:close/>
                  <a:moveTo>
                    <a:pt x="1423" y="71"/>
                  </a:moveTo>
                  <a:lnTo>
                    <a:pt x="1423" y="71"/>
                  </a:lnTo>
                  <a:cubicBezTo>
                    <a:pt x="1440" y="71"/>
                    <a:pt x="1454" y="57"/>
                    <a:pt x="1454" y="40"/>
                  </a:cubicBezTo>
                  <a:cubicBezTo>
                    <a:pt x="1454" y="22"/>
                    <a:pt x="1440" y="9"/>
                    <a:pt x="1423" y="9"/>
                  </a:cubicBezTo>
                  <a:cubicBezTo>
                    <a:pt x="1406" y="9"/>
                    <a:pt x="1392" y="22"/>
                    <a:pt x="1392" y="40"/>
                  </a:cubicBezTo>
                  <a:cubicBezTo>
                    <a:pt x="1392" y="57"/>
                    <a:pt x="1406" y="71"/>
                    <a:pt x="1423" y="71"/>
                  </a:cubicBezTo>
                  <a:lnTo>
                    <a:pt x="1423" y="71"/>
                  </a:lnTo>
                  <a:close/>
                  <a:moveTo>
                    <a:pt x="1423" y="5"/>
                  </a:moveTo>
                  <a:lnTo>
                    <a:pt x="1423" y="5"/>
                  </a:lnTo>
                  <a:cubicBezTo>
                    <a:pt x="1442" y="5"/>
                    <a:pt x="1458" y="20"/>
                    <a:pt x="1458" y="40"/>
                  </a:cubicBezTo>
                  <a:cubicBezTo>
                    <a:pt x="1458" y="59"/>
                    <a:pt x="1442" y="74"/>
                    <a:pt x="1423" y="74"/>
                  </a:cubicBezTo>
                  <a:cubicBezTo>
                    <a:pt x="1404" y="74"/>
                    <a:pt x="1388" y="59"/>
                    <a:pt x="1388" y="40"/>
                  </a:cubicBezTo>
                  <a:cubicBezTo>
                    <a:pt x="1388" y="20"/>
                    <a:pt x="1404" y="5"/>
                    <a:pt x="1423" y="5"/>
                  </a:cubicBezTo>
                  <a:lnTo>
                    <a:pt x="1423" y="5"/>
                  </a:lnTo>
                  <a:close/>
                  <a:moveTo>
                    <a:pt x="1319" y="87"/>
                  </a:moveTo>
                  <a:lnTo>
                    <a:pt x="1319" y="87"/>
                  </a:lnTo>
                  <a:cubicBezTo>
                    <a:pt x="1291" y="50"/>
                    <a:pt x="1243" y="27"/>
                    <a:pt x="1187" y="27"/>
                  </a:cubicBezTo>
                  <a:cubicBezTo>
                    <a:pt x="1114" y="27"/>
                    <a:pt x="1037" y="69"/>
                    <a:pt x="1037" y="155"/>
                  </a:cubicBezTo>
                  <a:cubicBezTo>
                    <a:pt x="1037" y="337"/>
                    <a:pt x="1353" y="256"/>
                    <a:pt x="1353" y="457"/>
                  </a:cubicBezTo>
                  <a:cubicBezTo>
                    <a:pt x="1353" y="562"/>
                    <a:pt x="1267" y="617"/>
                    <a:pt x="1172" y="617"/>
                  </a:cubicBezTo>
                  <a:cubicBezTo>
                    <a:pt x="1100" y="617"/>
                    <a:pt x="1037" y="590"/>
                    <a:pt x="996" y="542"/>
                  </a:cubicBezTo>
                  <a:lnTo>
                    <a:pt x="1017" y="521"/>
                  </a:lnTo>
                  <a:cubicBezTo>
                    <a:pt x="1059" y="565"/>
                    <a:pt x="1111" y="589"/>
                    <a:pt x="1172" y="589"/>
                  </a:cubicBezTo>
                  <a:cubicBezTo>
                    <a:pt x="1249" y="589"/>
                    <a:pt x="1322" y="543"/>
                    <a:pt x="1322" y="458"/>
                  </a:cubicBezTo>
                  <a:cubicBezTo>
                    <a:pt x="1322" y="279"/>
                    <a:pt x="1006" y="359"/>
                    <a:pt x="1006" y="155"/>
                  </a:cubicBezTo>
                  <a:cubicBezTo>
                    <a:pt x="1006" y="53"/>
                    <a:pt x="1095" y="0"/>
                    <a:pt x="1188" y="0"/>
                  </a:cubicBezTo>
                  <a:cubicBezTo>
                    <a:pt x="1253" y="0"/>
                    <a:pt x="1310" y="26"/>
                    <a:pt x="1342" y="67"/>
                  </a:cubicBezTo>
                  <a:lnTo>
                    <a:pt x="1319" y="87"/>
                  </a:lnTo>
                  <a:lnTo>
                    <a:pt x="1319" y="87"/>
                  </a:lnTo>
                  <a:close/>
                  <a:moveTo>
                    <a:pt x="526" y="410"/>
                  </a:moveTo>
                  <a:lnTo>
                    <a:pt x="526" y="410"/>
                  </a:lnTo>
                  <a:lnTo>
                    <a:pt x="832" y="410"/>
                  </a:lnTo>
                  <a:lnTo>
                    <a:pt x="680" y="44"/>
                  </a:lnTo>
                  <a:lnTo>
                    <a:pt x="526" y="410"/>
                  </a:lnTo>
                  <a:lnTo>
                    <a:pt x="526" y="410"/>
                  </a:lnTo>
                  <a:close/>
                  <a:moveTo>
                    <a:pt x="445" y="601"/>
                  </a:moveTo>
                  <a:lnTo>
                    <a:pt x="445" y="601"/>
                  </a:lnTo>
                  <a:lnTo>
                    <a:pt x="412" y="601"/>
                  </a:lnTo>
                  <a:lnTo>
                    <a:pt x="665" y="16"/>
                  </a:lnTo>
                  <a:lnTo>
                    <a:pt x="699" y="16"/>
                  </a:lnTo>
                  <a:lnTo>
                    <a:pt x="945" y="601"/>
                  </a:lnTo>
                  <a:lnTo>
                    <a:pt x="911" y="601"/>
                  </a:lnTo>
                  <a:lnTo>
                    <a:pt x="843" y="437"/>
                  </a:lnTo>
                  <a:lnTo>
                    <a:pt x="514" y="437"/>
                  </a:lnTo>
                  <a:lnTo>
                    <a:pt x="445" y="601"/>
                  </a:lnTo>
                  <a:lnTo>
                    <a:pt x="445" y="601"/>
                  </a:lnTo>
                  <a:close/>
                  <a:moveTo>
                    <a:pt x="322" y="87"/>
                  </a:moveTo>
                  <a:lnTo>
                    <a:pt x="322" y="87"/>
                  </a:lnTo>
                  <a:cubicBezTo>
                    <a:pt x="294" y="50"/>
                    <a:pt x="246" y="27"/>
                    <a:pt x="191" y="27"/>
                  </a:cubicBezTo>
                  <a:cubicBezTo>
                    <a:pt x="118" y="27"/>
                    <a:pt x="40" y="69"/>
                    <a:pt x="40" y="155"/>
                  </a:cubicBezTo>
                  <a:cubicBezTo>
                    <a:pt x="40" y="337"/>
                    <a:pt x="357" y="256"/>
                    <a:pt x="357" y="457"/>
                  </a:cubicBezTo>
                  <a:cubicBezTo>
                    <a:pt x="357" y="562"/>
                    <a:pt x="270" y="617"/>
                    <a:pt x="175" y="617"/>
                  </a:cubicBezTo>
                  <a:cubicBezTo>
                    <a:pt x="103" y="617"/>
                    <a:pt x="40" y="590"/>
                    <a:pt x="0" y="542"/>
                  </a:cubicBezTo>
                  <a:lnTo>
                    <a:pt x="20" y="521"/>
                  </a:lnTo>
                  <a:cubicBezTo>
                    <a:pt x="63" y="565"/>
                    <a:pt x="115" y="589"/>
                    <a:pt x="175" y="589"/>
                  </a:cubicBezTo>
                  <a:cubicBezTo>
                    <a:pt x="253" y="589"/>
                    <a:pt x="326" y="543"/>
                    <a:pt x="326" y="458"/>
                  </a:cubicBezTo>
                  <a:cubicBezTo>
                    <a:pt x="326" y="279"/>
                    <a:pt x="10" y="359"/>
                    <a:pt x="10" y="155"/>
                  </a:cubicBezTo>
                  <a:cubicBezTo>
                    <a:pt x="10" y="53"/>
                    <a:pt x="98" y="0"/>
                    <a:pt x="192" y="0"/>
                  </a:cubicBezTo>
                  <a:cubicBezTo>
                    <a:pt x="257" y="0"/>
                    <a:pt x="313" y="26"/>
                    <a:pt x="345" y="67"/>
                  </a:cubicBezTo>
                  <a:lnTo>
                    <a:pt x="322"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1327813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Lst>
  <p:transition>
    <p:fade/>
  </p:transition>
  <p:hf sldNum="0" hdr="0" ftr="0" dt="0"/>
  <p:txStyles>
    <p:titleStyle>
      <a:lvl1pPr algn="l" defTabSz="182880" rtl="0" eaLnBrk="1" latinLnBrk="0" hangingPunct="1">
        <a:spcBef>
          <a:spcPct val="0"/>
        </a:spcBef>
        <a:buNone/>
        <a:defRPr lang="en-US" sz="2800" kern="1200" cap="none" baseline="0" dirty="0">
          <a:solidFill>
            <a:schemeClr val="bg1"/>
          </a:solidFill>
          <a:latin typeface="+mj-lt"/>
          <a:ea typeface="+mj-ea"/>
          <a:cs typeface="+mj-cs"/>
        </a:defRPr>
      </a:lvl1pPr>
    </p:titleStyle>
    <p:bodyStyle>
      <a:lvl1pPr marL="182880" indent="-182880" algn="l" defTabSz="365760" rtl="0" eaLnBrk="1" latinLnBrk="0" hangingPunct="1">
        <a:lnSpc>
          <a:spcPct val="85000"/>
        </a:lnSpc>
        <a:spcBef>
          <a:spcPts val="800"/>
        </a:spcBef>
        <a:buClr>
          <a:srgbClr val="19BBB7"/>
        </a:buClr>
        <a:buSzPct val="80000"/>
        <a:buFont typeface="Arial" pitchFamily="34" charset="0"/>
        <a:buChar char="•"/>
        <a:defRPr sz="2000" b="0" kern="1200" cap="none" baseline="0">
          <a:solidFill>
            <a:schemeClr val="bg1"/>
          </a:solidFill>
          <a:latin typeface="+mn-lt"/>
          <a:ea typeface="+mn-ea"/>
          <a:cs typeface="+mn-cs"/>
        </a:defRPr>
      </a:lvl1pPr>
      <a:lvl2pPr marL="365760" indent="-182880" algn="l" defTabSz="365760" rtl="0" eaLnBrk="1" latinLnBrk="0" hangingPunct="1">
        <a:lnSpc>
          <a:spcPct val="85000"/>
        </a:lnSpc>
        <a:spcBef>
          <a:spcPts val="800"/>
        </a:spcBef>
        <a:buClr>
          <a:srgbClr val="19BBB7"/>
        </a:buClr>
        <a:buSzPct val="80000"/>
        <a:buFont typeface="Arial" pitchFamily="34" charset="0"/>
        <a:buChar char="•"/>
        <a:tabLst/>
        <a:defRPr sz="1800" kern="1200" baseline="0">
          <a:solidFill>
            <a:schemeClr val="bg1"/>
          </a:solidFill>
          <a:latin typeface="+mn-lt"/>
          <a:ea typeface="+mn-ea"/>
          <a:cs typeface="+mn-cs"/>
        </a:defRPr>
      </a:lvl2pPr>
      <a:lvl3pPr marL="548640" indent="-182880" algn="l" defTabSz="365760" rtl="0" eaLnBrk="1" latinLnBrk="0" hangingPunct="1">
        <a:lnSpc>
          <a:spcPct val="85000"/>
        </a:lnSpc>
        <a:spcBef>
          <a:spcPts val="800"/>
        </a:spcBef>
        <a:buClr>
          <a:srgbClr val="19BBB7"/>
        </a:buClr>
        <a:buSzPct val="100000"/>
        <a:buFont typeface="Calibri" panose="020F0502020204030204" pitchFamily="34" charset="0"/>
        <a:buChar char="-"/>
        <a:defRPr sz="1400" kern="1200" baseline="0">
          <a:solidFill>
            <a:schemeClr val="bg1"/>
          </a:solidFill>
          <a:latin typeface="+mn-lt"/>
          <a:ea typeface="+mn-ea"/>
          <a:cs typeface="+mn-cs"/>
        </a:defRPr>
      </a:lvl3pPr>
      <a:lvl4pPr marL="731520" indent="-182880" algn="l" defTabSz="365760" rtl="0" eaLnBrk="1" latinLnBrk="0" hangingPunct="1">
        <a:lnSpc>
          <a:spcPct val="120000"/>
        </a:lnSpc>
        <a:spcBef>
          <a:spcPts val="0"/>
        </a:spcBef>
        <a:buClr>
          <a:srgbClr val="19BBB7"/>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rgbClr val="19BBB7"/>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7" name="TextBox 3"/>
          <p:cNvSpPr txBox="1"/>
          <p:nvPr/>
        </p:nvSpPr>
        <p:spPr>
          <a:xfrm>
            <a:off x="2819401" y="4736592"/>
            <a:ext cx="3505200" cy="246221"/>
          </a:xfrm>
          <a:prstGeom prst="rect">
            <a:avLst/>
          </a:prstGeom>
          <a:noFill/>
        </p:spPr>
        <p:txBody>
          <a:bodyPr wrap="square" rtlCol="0" anchor="ctr">
            <a:spAutoFit/>
          </a:bodyPr>
          <a:lstStyle/>
          <a:p>
            <a:pPr algn="ctr" defTabSz="182880"/>
            <a:r>
              <a:rPr lang="en-US" sz="1000" b="0" cap="all" spc="0" baseline="0" dirty="0">
                <a:solidFill>
                  <a:schemeClr val="bg1"/>
                </a:solidFill>
                <a:latin typeface="+mn-lt"/>
                <a:cs typeface="Arial" pitchFamily="34" charset="0"/>
              </a:rPr>
              <a:t>CONFIDENTIAL  •  DO NOT DISCLOSE</a:t>
            </a:r>
          </a:p>
        </p:txBody>
      </p:sp>
      <p:sp>
        <p:nvSpPr>
          <p:cNvPr id="9"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sp>
        <p:nvSpPr>
          <p:cNvPr id="4" name="Slide Number Placeholder 5"/>
          <p:cNvSpPr>
            <a:spLocks noGrp="1"/>
          </p:cNvSpPr>
          <p:nvPr>
            <p:ph type="sldNum" sz="quarter" idx="4"/>
          </p:nvPr>
        </p:nvSpPr>
        <p:spPr>
          <a:xfrm>
            <a:off x="0" y="4868863"/>
            <a:ext cx="2133600" cy="274637"/>
          </a:xfrm>
          <a:prstGeom prst="rect">
            <a:avLst/>
          </a:prstGeom>
        </p:spPr>
        <p:txBody>
          <a:bodyPr vert="horz" lIns="91440" tIns="45720" rIns="91440" bIns="45720" rtlCol="0" anchor="b"/>
          <a:lstStyle>
            <a:lvl1pPr algn="l" defTabSz="182880">
              <a:defRPr sz="900">
                <a:solidFill>
                  <a:schemeClr val="bg1"/>
                </a:solidFill>
              </a:defRPr>
            </a:lvl1pPr>
          </a:lstStyle>
          <a:p>
            <a:fld id="{972517E6-58C8-49B3-A038-306AA97CE4BF}" type="slidenum">
              <a:rPr lang="en-US" smtClean="0"/>
              <a:pPr/>
              <a:t>‹#›</a:t>
            </a:fld>
            <a:endParaRPr lang="en-US" dirty="0"/>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24744438"/>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Lst>
  <p:transition>
    <p:fade/>
  </p:transition>
  <p:hf sldNum="0" hdr="0" ftr="0" dt="0"/>
  <p:txStyles>
    <p:titleStyle>
      <a:lvl1pPr algn="ctr" defTabSz="182880" rtl="0" eaLnBrk="1" latinLnBrk="0" hangingPunct="1">
        <a:spcBef>
          <a:spcPct val="0"/>
        </a:spcBef>
        <a:buNone/>
        <a:defRPr sz="2800" kern="1200" cap="none" baseline="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j-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j-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654296"/>
            <a:ext cx="9144000" cy="489204"/>
          </a:xfrm>
          <a:prstGeom prst="rect">
            <a:avLst/>
          </a:prstGeom>
          <a:solidFill>
            <a:srgbClr val="DB38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7" name="TextBox 3"/>
          <p:cNvSpPr txBox="1"/>
          <p:nvPr/>
        </p:nvSpPr>
        <p:spPr>
          <a:xfrm>
            <a:off x="2819401" y="4736592"/>
            <a:ext cx="3505200" cy="246221"/>
          </a:xfrm>
          <a:prstGeom prst="rect">
            <a:avLst/>
          </a:prstGeom>
          <a:noFill/>
        </p:spPr>
        <p:txBody>
          <a:bodyPr wrap="square" rtlCol="0" anchor="ctr">
            <a:spAutoFit/>
          </a:bodyPr>
          <a:lstStyle/>
          <a:p>
            <a:pPr algn="ctr" defTabSz="182880"/>
            <a:r>
              <a:rPr lang="en-US" sz="1000" b="0" cap="all" spc="0" baseline="0" dirty="0">
                <a:solidFill>
                  <a:schemeClr val="bg1"/>
                </a:solidFill>
                <a:latin typeface="+mn-lt"/>
                <a:cs typeface="Arial" pitchFamily="34" charset="0"/>
              </a:rPr>
              <a:t>CONFIDENTIAL  •  DO NOT DISCLOSE</a:t>
            </a:r>
          </a:p>
        </p:txBody>
      </p:sp>
      <p:sp>
        <p:nvSpPr>
          <p:cNvPr id="9"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sp>
        <p:nvSpPr>
          <p:cNvPr id="4" name="Slide Number Placeholder 5"/>
          <p:cNvSpPr>
            <a:spLocks noGrp="1"/>
          </p:cNvSpPr>
          <p:nvPr>
            <p:ph type="sldNum" sz="quarter" idx="4"/>
          </p:nvPr>
        </p:nvSpPr>
        <p:spPr>
          <a:xfrm>
            <a:off x="0" y="4868863"/>
            <a:ext cx="2133600" cy="274637"/>
          </a:xfrm>
          <a:prstGeom prst="rect">
            <a:avLst/>
          </a:prstGeom>
        </p:spPr>
        <p:txBody>
          <a:bodyPr vert="horz" lIns="91440" tIns="45720" rIns="91440" bIns="45720" rtlCol="0" anchor="b"/>
          <a:lstStyle>
            <a:lvl1pPr algn="l" defTabSz="182880">
              <a:defRPr sz="900">
                <a:solidFill>
                  <a:schemeClr val="bg1"/>
                </a:solidFill>
              </a:defRPr>
            </a:lvl1pPr>
          </a:lstStyle>
          <a:p>
            <a:fld id="{972517E6-58C8-49B3-A038-306AA97CE4BF}" type="slidenum">
              <a:rPr lang="en-US" smtClean="0"/>
              <a:pPr/>
              <a:t>‹#›</a:t>
            </a:fld>
            <a:endParaRPr lang="en-US" dirty="0"/>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7008455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Lst>
  <p:transition>
    <p:fade/>
  </p:transition>
  <p:hf sldNum="0" hdr="0" ftr="0" dt="0"/>
  <p:txStyles>
    <p:titleStyle>
      <a:lvl1pPr algn="ctr" defTabSz="182880" rtl="0" eaLnBrk="1" latinLnBrk="0" hangingPunct="1">
        <a:spcBef>
          <a:spcPct val="0"/>
        </a:spcBef>
        <a:buNone/>
        <a:defRPr sz="2800" kern="1200" cap="none" baseline="0">
          <a:solidFill>
            <a:schemeClr val="bg1"/>
          </a:solidFill>
          <a:latin typeface="+mj-lt"/>
          <a:ea typeface="+mj-ea"/>
          <a:cs typeface="+mj-cs"/>
        </a:defRPr>
      </a:lvl1pPr>
    </p:titleStyle>
    <p:bodyStyle>
      <a:lvl1pPr marL="182880" indent="-182880" algn="l" defTabSz="365760" rtl="0" eaLnBrk="1" latinLnBrk="0" hangingPunct="1">
        <a:lnSpc>
          <a:spcPct val="85000"/>
        </a:lnSpc>
        <a:spcBef>
          <a:spcPts val="800"/>
        </a:spcBef>
        <a:buClr>
          <a:schemeClr val="accent1">
            <a:lumMod val="40000"/>
            <a:lumOff val="60000"/>
          </a:schemeClr>
        </a:buClr>
        <a:buSzPct val="80000"/>
        <a:buFont typeface="Arial" pitchFamily="34" charset="0"/>
        <a:buChar char="•"/>
        <a:defRPr sz="2000" b="0" kern="1200" cap="none" baseline="0">
          <a:solidFill>
            <a:schemeClr val="bg1"/>
          </a:solidFill>
          <a:latin typeface="+mn-lt"/>
          <a:ea typeface="+mn-ea"/>
          <a:cs typeface="+mn-cs"/>
        </a:defRPr>
      </a:lvl1pPr>
      <a:lvl2pPr marL="365760" indent="-182880" algn="l" defTabSz="365760" rtl="0" eaLnBrk="1" latinLnBrk="0" hangingPunct="1">
        <a:lnSpc>
          <a:spcPct val="85000"/>
        </a:lnSpc>
        <a:spcBef>
          <a:spcPts val="800"/>
        </a:spcBef>
        <a:buClr>
          <a:schemeClr val="bg1">
            <a:lumMod val="75000"/>
          </a:schemeClr>
        </a:buClr>
        <a:buSzPct val="80000"/>
        <a:buFont typeface="Arial" pitchFamily="34" charset="0"/>
        <a:buChar char="•"/>
        <a:tabLst/>
        <a:defRPr sz="1800" kern="1200" baseline="0">
          <a:solidFill>
            <a:schemeClr val="bg1">
              <a:lumMod val="75000"/>
            </a:schemeClr>
          </a:solidFill>
          <a:latin typeface="+mn-lt"/>
          <a:ea typeface="+mn-ea"/>
          <a:cs typeface="+mn-cs"/>
        </a:defRPr>
      </a:lvl2pPr>
      <a:lvl3pPr marL="548640" indent="-182880" algn="l" defTabSz="365760" rtl="0" eaLnBrk="1" latinLnBrk="0" hangingPunct="1">
        <a:lnSpc>
          <a:spcPct val="85000"/>
        </a:lnSpc>
        <a:spcBef>
          <a:spcPts val="800"/>
        </a:spcBef>
        <a:buClr>
          <a:schemeClr val="bg1">
            <a:lumMod val="75000"/>
          </a:schemeClr>
        </a:buClr>
        <a:buSzPct val="100000"/>
        <a:buFont typeface="Calibri" panose="020F0502020204030204" pitchFamily="34" charset="0"/>
        <a:buChar char="-"/>
        <a:defRPr sz="1400" kern="1200" baseline="0">
          <a:solidFill>
            <a:schemeClr val="bg1">
              <a:lumMod val="7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j-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j-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8419455" y="4861919"/>
            <a:ext cx="526892" cy="165396"/>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1"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2"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5" name="Title Placeholder 1"/>
          <p:cNvSpPr>
            <a:spLocks noGrp="1"/>
          </p:cNvSpPr>
          <p:nvPr>
            <p:ph type="title"/>
          </p:nvPr>
        </p:nvSpPr>
        <p:spPr>
          <a:xfrm>
            <a:off x="626364" y="274320"/>
            <a:ext cx="7891272" cy="342900"/>
          </a:xfrm>
          <a:prstGeom prst="rect">
            <a:avLst/>
          </a:prstGeom>
        </p:spPr>
        <p:txBody>
          <a:bodyPr vert="horz" wrap="square" lIns="91440" tIns="45720" rIns="91440" bIns="45720" rtlCol="0" anchor="ctr"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26364" y="905256"/>
            <a:ext cx="7891272" cy="3825098"/>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811806"/>
            <a:ext cx="914400" cy="196208"/>
          </a:xfrm>
          <a:prstGeom prst="rect">
            <a:avLst/>
          </a:prstGeom>
        </p:spPr>
        <p:txBody>
          <a:bodyPr vert="horz" lIns="91440" tIns="45720" rIns="91440" bIns="45720" rtlCol="0" anchor="b">
            <a:spAutoFit/>
          </a:bodyPr>
          <a:lstStyle>
            <a:lvl1pPr algn="ctr" defTabSz="137160">
              <a:defRPr sz="675">
                <a:solidFill>
                  <a:schemeClr val="bg1">
                    <a:lumMod val="65000"/>
                  </a:schemeClr>
                </a:solidFill>
              </a:defRPr>
            </a:lvl1pPr>
          </a:lstStyle>
          <a:p>
            <a:fld id="{4976208B-6111-490B-8CEC-FFB249DB2100}" type="slidenum">
              <a:rPr lang="en-US" smtClean="0"/>
              <a:pPr/>
              <a:t>‹#›</a:t>
            </a:fld>
            <a:endParaRPr lang="en-US" dirty="0"/>
          </a:p>
        </p:txBody>
      </p:sp>
      <p:sp>
        <p:nvSpPr>
          <p:cNvPr id="8" name="TextBox 4"/>
          <p:cNvSpPr txBox="1"/>
          <p:nvPr/>
        </p:nvSpPr>
        <p:spPr>
          <a:xfrm>
            <a:off x="3310128" y="4972385"/>
            <a:ext cx="2514600" cy="150041"/>
          </a:xfrm>
          <a:prstGeom prst="rect">
            <a:avLst/>
          </a:prstGeom>
          <a:noFill/>
        </p:spPr>
        <p:txBody>
          <a:bodyPr wrap="square" anchor="b" anchorCtr="0">
            <a:spAutoFit/>
          </a:bodyPr>
          <a:lstStyle/>
          <a:p>
            <a:pPr marL="0" marR="0" lvl="0" indent="0" algn="ctr" defTabSz="205735" rtl="0" eaLnBrk="0" fontAlgn="auto" latinLnBrk="0" hangingPunct="0">
              <a:lnSpc>
                <a:spcPct val="100000"/>
              </a:lnSpc>
              <a:spcBef>
                <a:spcPts val="0"/>
              </a:spcBef>
              <a:spcAft>
                <a:spcPts val="0"/>
              </a:spcAft>
              <a:buClrTx/>
              <a:buSzTx/>
              <a:buFontTx/>
              <a:buNone/>
              <a:tabLst/>
              <a:defRPr/>
            </a:pPr>
            <a:r>
              <a:rPr kumimoji="0" lang="en-US" sz="375" b="0" i="0" u="none" strike="noStrike" kern="300" cap="none" spc="38"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72659087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4" r:id="rId21"/>
    <p:sldLayoutId id="2147484045" r:id="rId22"/>
    <p:sldLayoutId id="2147484050" r:id="rId23"/>
  </p:sldLayoutIdLst>
  <p:transition>
    <p:fade/>
  </p:transition>
  <p:hf sldNum="0" hdr="0" ftr="0" dt="0"/>
  <p:txStyles>
    <p:titleStyle>
      <a:lvl1pPr algn="ctr" defTabSz="137160" rtl="0" eaLnBrk="1" latinLnBrk="0" hangingPunct="1">
        <a:spcBef>
          <a:spcPct val="0"/>
        </a:spcBef>
        <a:buNone/>
        <a:defRPr lang="en-US" sz="2100" kern="1200" cap="none" baseline="0" dirty="0">
          <a:solidFill>
            <a:schemeClr val="tx2"/>
          </a:solidFill>
          <a:latin typeface="+mj-lt"/>
          <a:ea typeface="+mj-ea"/>
          <a:cs typeface="+mj-cs"/>
        </a:defRPr>
      </a:lvl1pPr>
    </p:titleStyle>
    <p:bodyStyle>
      <a:lvl1pPr marL="137160" indent="-137160" algn="l" defTabSz="274320" rtl="0" eaLnBrk="1" latinLnBrk="0" hangingPunct="1">
        <a:lnSpc>
          <a:spcPct val="85000"/>
        </a:lnSpc>
        <a:spcBef>
          <a:spcPts val="600"/>
        </a:spcBef>
        <a:buClr>
          <a:schemeClr val="accent1"/>
        </a:buClr>
        <a:buSzPct val="80000"/>
        <a:buFont typeface="Arial" pitchFamily="34" charset="0"/>
        <a:buChar char="•"/>
        <a:defRPr sz="1500" b="0" kern="1200" cap="none" baseline="0">
          <a:solidFill>
            <a:schemeClr val="tx2"/>
          </a:solidFill>
          <a:latin typeface="+mn-lt"/>
          <a:ea typeface="+mn-ea"/>
          <a:cs typeface="+mn-cs"/>
        </a:defRPr>
      </a:lvl1pPr>
      <a:lvl2pPr marL="274320" indent="-137160" algn="l" defTabSz="274320" rtl="0" eaLnBrk="1" latinLnBrk="0" hangingPunct="1">
        <a:lnSpc>
          <a:spcPct val="85000"/>
        </a:lnSpc>
        <a:spcBef>
          <a:spcPts val="600"/>
        </a:spcBef>
        <a:buClr>
          <a:schemeClr val="tx1">
            <a:lumMod val="65000"/>
            <a:lumOff val="35000"/>
          </a:schemeClr>
        </a:buClr>
        <a:buSzPct val="80000"/>
        <a:buFont typeface="Arial" pitchFamily="34" charset="0"/>
        <a:buChar char="•"/>
        <a:tabLst/>
        <a:defRPr sz="1350" kern="1200" baseline="0">
          <a:solidFill>
            <a:schemeClr val="tx1">
              <a:lumMod val="65000"/>
              <a:lumOff val="35000"/>
            </a:schemeClr>
          </a:solidFill>
          <a:latin typeface="+mn-lt"/>
          <a:ea typeface="+mn-ea"/>
          <a:cs typeface="+mn-cs"/>
        </a:defRPr>
      </a:lvl2pPr>
      <a:lvl3pPr marL="411480" indent="-137160" algn="l" defTabSz="274320" rtl="0" eaLnBrk="1" latinLnBrk="0" hangingPunct="1">
        <a:lnSpc>
          <a:spcPct val="85000"/>
        </a:lnSpc>
        <a:spcBef>
          <a:spcPts val="600"/>
        </a:spcBef>
        <a:buClr>
          <a:schemeClr val="tx1">
            <a:lumMod val="65000"/>
            <a:lumOff val="35000"/>
          </a:schemeClr>
        </a:buClr>
        <a:buSzPct val="100000"/>
        <a:buFont typeface="Calibri" panose="020F0502020204030204" pitchFamily="34" charset="0"/>
        <a:buChar char="-"/>
        <a:defRPr sz="1050" kern="1200" baseline="0">
          <a:solidFill>
            <a:schemeClr val="tx1">
              <a:lumMod val="65000"/>
              <a:lumOff val="35000"/>
            </a:schemeClr>
          </a:solidFill>
          <a:latin typeface="+mn-lt"/>
          <a:ea typeface="+mn-ea"/>
          <a:cs typeface="+mn-cs"/>
        </a:defRPr>
      </a:lvl3pPr>
      <a:lvl4pPr marL="548640" indent="-137160" algn="l" defTabSz="27432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900" kern="1200" baseline="0">
          <a:solidFill>
            <a:schemeClr val="tx1">
              <a:lumMod val="65000"/>
              <a:lumOff val="35000"/>
            </a:schemeClr>
          </a:solidFill>
          <a:latin typeface="+mn-lt"/>
          <a:ea typeface="+mn-ea"/>
          <a:cs typeface="+mn-cs"/>
        </a:defRPr>
      </a:lvl4pPr>
      <a:lvl5pPr marL="685800" indent="-137160" algn="l" defTabSz="27432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750" kern="1200" baseline="0">
          <a:solidFill>
            <a:schemeClr val="tx1">
              <a:lumMod val="65000"/>
              <a:lumOff val="35000"/>
            </a:schemeClr>
          </a:solidFill>
          <a:latin typeface="+mn-lt"/>
          <a:ea typeface="+mn-ea"/>
          <a:cs typeface="+mn-cs"/>
        </a:defRPr>
      </a:lvl5pPr>
      <a:lvl6pPr marL="822960" indent="-137160" algn="l" defTabSz="2743200" rtl="0" eaLnBrk="1" latinLnBrk="0" hangingPunct="1">
        <a:lnSpc>
          <a:spcPct val="120000"/>
        </a:lnSpc>
        <a:spcBef>
          <a:spcPts val="0"/>
        </a:spcBef>
        <a:buClr>
          <a:schemeClr val="accent1"/>
        </a:buClr>
        <a:buSzPct val="80000"/>
        <a:buFont typeface="Arial" pitchFamily="34" charset="0"/>
        <a:buChar char="•"/>
        <a:defRPr sz="750" kern="1200">
          <a:solidFill>
            <a:schemeClr val="tx2"/>
          </a:solidFill>
          <a:latin typeface="+mn-lt"/>
          <a:ea typeface="+mn-ea"/>
          <a:cs typeface="+mn-cs"/>
        </a:defRPr>
      </a:lvl6pPr>
      <a:lvl7pPr marL="960120" indent="-137160" algn="l" defTabSz="2743200" rtl="0" eaLnBrk="1" latinLnBrk="0" hangingPunct="1">
        <a:lnSpc>
          <a:spcPct val="120000"/>
        </a:lnSpc>
        <a:spcBef>
          <a:spcPts val="0"/>
        </a:spcBef>
        <a:buClr>
          <a:schemeClr val="accent1"/>
        </a:buClr>
        <a:buSzPct val="80000"/>
        <a:buFont typeface="Arial" pitchFamily="34" charset="0"/>
        <a:buChar char="•"/>
        <a:defRPr sz="750" kern="1200">
          <a:solidFill>
            <a:schemeClr val="tx2"/>
          </a:solidFill>
          <a:latin typeface="+mn-lt"/>
          <a:ea typeface="+mn-ea"/>
          <a:cs typeface="+mn-cs"/>
        </a:defRPr>
      </a:lvl7pPr>
      <a:lvl8pPr marL="1097280" indent="-137160" algn="l" defTabSz="685800" rtl="0" eaLnBrk="1" latinLnBrk="0" hangingPunct="1">
        <a:lnSpc>
          <a:spcPct val="120000"/>
        </a:lnSpc>
        <a:spcBef>
          <a:spcPts val="0"/>
        </a:spcBef>
        <a:buClr>
          <a:schemeClr val="accent1"/>
        </a:buClr>
        <a:buSzPct val="80000"/>
        <a:buFont typeface="Arial" pitchFamily="34" charset="0"/>
        <a:buChar char="•"/>
        <a:defRPr sz="750" kern="1200">
          <a:solidFill>
            <a:schemeClr val="tx2"/>
          </a:solidFill>
          <a:latin typeface="+mn-lt"/>
          <a:ea typeface="+mn-ea"/>
          <a:cs typeface="+mn-cs"/>
        </a:defRPr>
      </a:lvl8pPr>
      <a:lvl9pPr marL="1234440" indent="-137160" algn="l" defTabSz="274320" rtl="0" eaLnBrk="1" latinLnBrk="0" hangingPunct="1">
        <a:lnSpc>
          <a:spcPct val="120000"/>
        </a:lnSpc>
        <a:spcBef>
          <a:spcPts val="0"/>
        </a:spcBef>
        <a:buClr>
          <a:schemeClr val="accent1"/>
        </a:buClr>
        <a:buSzPct val="80000"/>
        <a:buFont typeface="Arial" pitchFamily="34" charset="0"/>
        <a:buChar char="•"/>
        <a:defRPr sz="7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https://math.stackexchange.com/questions/2177748/statistical-computing-with-r" TargetMode="External"/><Relationship Id="rId2" Type="http://schemas.openxmlformats.org/officeDocument/2006/relationships/image" Target="../media/image72.png"/><Relationship Id="rId1" Type="http://schemas.openxmlformats.org/officeDocument/2006/relationships/slideLayout" Target="../slideLayouts/slideLayout71.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png"/><Relationship Id="rId4" Type="http://schemas.openxmlformats.org/officeDocument/2006/relationships/image" Target="../media/image22.emf"/><Relationship Id="rId9" Type="http://schemas.openxmlformats.org/officeDocument/2006/relationships/image" Target="../media/image27.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https://pixabay.com/en/file-icon-tag-business-web-symbol-976103/" TargetMode="External"/><Relationship Id="rId13" Type="http://schemas.openxmlformats.org/officeDocument/2006/relationships/image" Target="../media/image77.png"/><Relationship Id="rId3" Type="http://schemas.openxmlformats.org/officeDocument/2006/relationships/diagramLayout" Target="../diagrams/layout1.xml"/><Relationship Id="rId7" Type="http://schemas.openxmlformats.org/officeDocument/2006/relationships/image" Target="../media/image74.png"/><Relationship Id="rId12" Type="http://schemas.openxmlformats.org/officeDocument/2006/relationships/hyperlink" Target="https://en.wikipedia.org/wiki/Dynamic_network_analysis" TargetMode="External"/><Relationship Id="rId2" Type="http://schemas.openxmlformats.org/officeDocument/2006/relationships/diagramData" Target="../diagrams/data1.xml"/><Relationship Id="rId16" Type="http://schemas.openxmlformats.org/officeDocument/2006/relationships/hyperlink" Target="https://tex.stackexchange.com/questions/254074/how-to-draw-a-bunch-of-documents-icon-with-tikz" TargetMode="External"/><Relationship Id="rId1" Type="http://schemas.openxmlformats.org/officeDocument/2006/relationships/slideLayout" Target="../slideLayouts/slideLayout71.xml"/><Relationship Id="rId6" Type="http://schemas.microsoft.com/office/2007/relationships/diagramDrawing" Target="../diagrams/drawing1.xml"/><Relationship Id="rId11" Type="http://schemas.openxmlformats.org/officeDocument/2006/relationships/image" Target="../media/image76.jpeg"/><Relationship Id="rId5" Type="http://schemas.openxmlformats.org/officeDocument/2006/relationships/diagramColors" Target="../diagrams/colors1.xml"/><Relationship Id="rId15" Type="http://schemas.openxmlformats.org/officeDocument/2006/relationships/image" Target="../media/image78.png"/><Relationship Id="rId10" Type="http://schemas.openxmlformats.org/officeDocument/2006/relationships/hyperlink" Target="https://pixabay.com/en/female-five-women-difference-group-307643/" TargetMode="External"/><Relationship Id="rId4" Type="http://schemas.openxmlformats.org/officeDocument/2006/relationships/diagramQuickStyle" Target="../diagrams/quickStyle1.xml"/><Relationship Id="rId9" Type="http://schemas.openxmlformats.org/officeDocument/2006/relationships/image" Target="../media/image75.png"/><Relationship Id="rId14" Type="http://schemas.openxmlformats.org/officeDocument/2006/relationships/hyperlink" Target="http://commons.wikimedia.org/wiki/File:Internet_Explorer_9_icon.sv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File:Criminal_Silhouette_R.svg" TargetMode="External"/><Relationship Id="rId2" Type="http://schemas.openxmlformats.org/officeDocument/2006/relationships/image" Target="../media/image79.png"/><Relationship Id="rId1" Type="http://schemas.openxmlformats.org/officeDocument/2006/relationships/slideLayout" Target="../slideLayouts/slideLayout89.xml"/><Relationship Id="rId4" Type="http://schemas.openxmlformats.org/officeDocument/2006/relationships/image" Target="../media/image80.jp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hyperlink" Target="https://pixabay.com/en/operating-system-linux-kubuntu-logo-97849/" TargetMode="Externa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81.png"/><Relationship Id="rId17" Type="http://schemas.openxmlformats.org/officeDocument/2006/relationships/hyperlink" Target="https://pixabay.com/en/file-icon-tag-business-web-symbol-976103/" TargetMode="External"/><Relationship Id="rId2" Type="http://schemas.openxmlformats.org/officeDocument/2006/relationships/diagramData" Target="../diagrams/data2.xml"/><Relationship Id="rId16" Type="http://schemas.openxmlformats.org/officeDocument/2006/relationships/image" Target="../media/image74.png"/><Relationship Id="rId1" Type="http://schemas.openxmlformats.org/officeDocument/2006/relationships/slideLayout" Target="../slideLayouts/slideLayout8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hyperlink" Target="http://www.jameshedberg.com/scienceGraphics.php?sort=all&amp;id=classical_Atom_Orbits" TargetMode="Externa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hyperlink" Target="https://pixabay.com/en/file-icon-tag-business-web-symbol-976103/" TargetMode="External"/><Relationship Id="rId13" Type="http://schemas.openxmlformats.org/officeDocument/2006/relationships/image" Target="../media/image77.png"/><Relationship Id="rId3" Type="http://schemas.openxmlformats.org/officeDocument/2006/relationships/diagramLayout" Target="../diagrams/layout4.xml"/><Relationship Id="rId7" Type="http://schemas.openxmlformats.org/officeDocument/2006/relationships/image" Target="../media/image74.png"/><Relationship Id="rId12" Type="http://schemas.openxmlformats.org/officeDocument/2006/relationships/hyperlink" Target="https://en.wikipedia.org/wiki/Dynamic_network_analysis" TargetMode="External"/><Relationship Id="rId2" Type="http://schemas.openxmlformats.org/officeDocument/2006/relationships/diagramData" Target="../diagrams/data4.xml"/><Relationship Id="rId16" Type="http://schemas.openxmlformats.org/officeDocument/2006/relationships/hyperlink" Target="https://tex.stackexchange.com/questions/254074/how-to-draw-a-bunch-of-documents-icon-with-tikz" TargetMode="External"/><Relationship Id="rId1" Type="http://schemas.openxmlformats.org/officeDocument/2006/relationships/slideLayout" Target="../slideLayouts/slideLayout71.xml"/><Relationship Id="rId6" Type="http://schemas.microsoft.com/office/2007/relationships/diagramDrawing" Target="../diagrams/drawing4.xml"/><Relationship Id="rId11" Type="http://schemas.openxmlformats.org/officeDocument/2006/relationships/image" Target="../media/image76.jpeg"/><Relationship Id="rId5" Type="http://schemas.openxmlformats.org/officeDocument/2006/relationships/diagramColors" Target="../diagrams/colors4.xml"/><Relationship Id="rId15" Type="http://schemas.openxmlformats.org/officeDocument/2006/relationships/image" Target="../media/image78.png"/><Relationship Id="rId10" Type="http://schemas.openxmlformats.org/officeDocument/2006/relationships/hyperlink" Target="https://pixabay.com/en/female-five-women-difference-group-307643/" TargetMode="External"/><Relationship Id="rId4" Type="http://schemas.openxmlformats.org/officeDocument/2006/relationships/diagramQuickStyle" Target="../diagrams/quickStyle4.xml"/><Relationship Id="rId9" Type="http://schemas.openxmlformats.org/officeDocument/2006/relationships/image" Target="../media/image75.png"/><Relationship Id="rId14" Type="http://schemas.openxmlformats.org/officeDocument/2006/relationships/hyperlink" Target="http://commons.wikimedia.org/wiki/File:Internet_Explorer_9_icon.sv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7" Type="http://schemas.openxmlformats.org/officeDocument/2006/relationships/image" Target="../media/image85.svg"/><Relationship Id="rId2" Type="http://schemas.openxmlformats.org/officeDocument/2006/relationships/hyperlink" Target="https://www.flickr.com/photos/cawayne/8395904787" TargetMode="External"/><Relationship Id="rId1" Type="http://schemas.openxmlformats.org/officeDocument/2006/relationships/slideLayout" Target="../slideLayouts/slideLayout89.xml"/><Relationship Id="rId6" Type="http://schemas.openxmlformats.org/officeDocument/2006/relationships/image" Target="../media/image84.png"/><Relationship Id="rId5" Type="http://schemas.openxmlformats.org/officeDocument/2006/relationships/hyperlink" Target="https://stackoverflow.com/questions/26885515/outlier-dectection-using-elki" TargetMode="Externa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hyperlink" Target="https://pixabay.com/en/file-icon-tag-business-web-symbol-976103/" TargetMode="External"/><Relationship Id="rId13" Type="http://schemas.openxmlformats.org/officeDocument/2006/relationships/image" Target="../media/image77.png"/><Relationship Id="rId3" Type="http://schemas.openxmlformats.org/officeDocument/2006/relationships/diagramLayout" Target="../diagrams/layout5.xml"/><Relationship Id="rId7" Type="http://schemas.openxmlformats.org/officeDocument/2006/relationships/image" Target="../media/image74.png"/><Relationship Id="rId12" Type="http://schemas.openxmlformats.org/officeDocument/2006/relationships/hyperlink" Target="https://en.wikipedia.org/wiki/Dynamic_network_analysis" TargetMode="External"/><Relationship Id="rId2" Type="http://schemas.openxmlformats.org/officeDocument/2006/relationships/diagramData" Target="../diagrams/data5.xml"/><Relationship Id="rId16" Type="http://schemas.openxmlformats.org/officeDocument/2006/relationships/hyperlink" Target="https://tex.stackexchange.com/questions/254074/how-to-draw-a-bunch-of-documents-icon-with-tikz" TargetMode="External"/><Relationship Id="rId1" Type="http://schemas.openxmlformats.org/officeDocument/2006/relationships/slideLayout" Target="../slideLayouts/slideLayout71.xml"/><Relationship Id="rId6" Type="http://schemas.microsoft.com/office/2007/relationships/diagramDrawing" Target="../diagrams/drawing5.xml"/><Relationship Id="rId11" Type="http://schemas.openxmlformats.org/officeDocument/2006/relationships/image" Target="../media/image76.jpeg"/><Relationship Id="rId5" Type="http://schemas.openxmlformats.org/officeDocument/2006/relationships/diagramColors" Target="../diagrams/colors5.xml"/><Relationship Id="rId15" Type="http://schemas.openxmlformats.org/officeDocument/2006/relationships/image" Target="../media/image78.png"/><Relationship Id="rId10" Type="http://schemas.openxmlformats.org/officeDocument/2006/relationships/hyperlink" Target="https://pixabay.com/en/female-five-women-difference-group-307643/" TargetMode="External"/><Relationship Id="rId4" Type="http://schemas.openxmlformats.org/officeDocument/2006/relationships/diagramQuickStyle" Target="../diagrams/quickStyle5.xml"/><Relationship Id="rId9" Type="http://schemas.openxmlformats.org/officeDocument/2006/relationships/image" Target="../media/image75.png"/><Relationship Id="rId14" Type="http://schemas.openxmlformats.org/officeDocument/2006/relationships/hyperlink" Target="http://commons.wikimedia.org/wiki/File:Internet_Explorer_9_icon.sv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tmp"/><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image" Target="../media/image91.tmp"/><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8" Type="http://schemas.openxmlformats.org/officeDocument/2006/relationships/hyperlink" Target="https://pixabay.com/en/file-icon-tag-business-web-symbol-976103/" TargetMode="External"/><Relationship Id="rId13" Type="http://schemas.openxmlformats.org/officeDocument/2006/relationships/image" Target="../media/image77.png"/><Relationship Id="rId3" Type="http://schemas.openxmlformats.org/officeDocument/2006/relationships/diagramLayout" Target="../diagrams/layout6.xml"/><Relationship Id="rId7" Type="http://schemas.openxmlformats.org/officeDocument/2006/relationships/image" Target="../media/image74.png"/><Relationship Id="rId12" Type="http://schemas.openxmlformats.org/officeDocument/2006/relationships/hyperlink" Target="https://en.wikipedia.org/wiki/Dynamic_network_analysis" TargetMode="External"/><Relationship Id="rId2" Type="http://schemas.openxmlformats.org/officeDocument/2006/relationships/diagramData" Target="../diagrams/data6.xml"/><Relationship Id="rId16" Type="http://schemas.openxmlformats.org/officeDocument/2006/relationships/hyperlink" Target="https://tex.stackexchange.com/questions/254074/how-to-draw-a-bunch-of-documents-icon-with-tikz" TargetMode="External"/><Relationship Id="rId1" Type="http://schemas.openxmlformats.org/officeDocument/2006/relationships/slideLayout" Target="../slideLayouts/slideLayout71.xml"/><Relationship Id="rId6" Type="http://schemas.microsoft.com/office/2007/relationships/diagramDrawing" Target="../diagrams/drawing6.xml"/><Relationship Id="rId11" Type="http://schemas.openxmlformats.org/officeDocument/2006/relationships/image" Target="../media/image76.jpeg"/><Relationship Id="rId5" Type="http://schemas.openxmlformats.org/officeDocument/2006/relationships/diagramColors" Target="../diagrams/colors6.xml"/><Relationship Id="rId15" Type="http://schemas.openxmlformats.org/officeDocument/2006/relationships/image" Target="../media/image78.png"/><Relationship Id="rId10" Type="http://schemas.openxmlformats.org/officeDocument/2006/relationships/hyperlink" Target="https://pixabay.com/en/female-five-women-difference-group-307643/" TargetMode="External"/><Relationship Id="rId4" Type="http://schemas.openxmlformats.org/officeDocument/2006/relationships/diagramQuickStyle" Target="../diagrams/quickStyle6.xml"/><Relationship Id="rId9" Type="http://schemas.openxmlformats.org/officeDocument/2006/relationships/image" Target="../media/image75.png"/><Relationship Id="rId14" Type="http://schemas.openxmlformats.org/officeDocument/2006/relationships/hyperlink" Target="http://commons.wikimedia.org/wiki/File:Internet_Explorer_9_icon.sv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image" Target="../media/image95.tmp"/><Relationship Id="rId1" Type="http://schemas.openxmlformats.org/officeDocument/2006/relationships/slideLayout" Target="../slideLayouts/slideLayout89.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image" Target="../media/image98.tmp"/><Relationship Id="rId1" Type="http://schemas.openxmlformats.org/officeDocument/2006/relationships/slideLayout" Target="../slideLayouts/slideLayout89.xml"/><Relationship Id="rId5" Type="http://schemas.openxmlformats.org/officeDocument/2006/relationships/image" Target="../media/image101.tmp"/><Relationship Id="rId4" Type="http://schemas.openxmlformats.org/officeDocument/2006/relationships/image" Target="../media/image100.tmp"/></Relationships>
</file>

<file path=ppt/slides/_rels/slide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svgsilh.com/tag/chemist-1.html" TargetMode="External"/><Relationship Id="rId2" Type="http://schemas.openxmlformats.org/officeDocument/2006/relationships/image" Target="../media/image103.tmp"/><Relationship Id="rId1" Type="http://schemas.openxmlformats.org/officeDocument/2006/relationships/slideLayout" Target="../slideLayouts/slideLayout4.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hyperlink" Target="https://pubg.gamepedia.com/M16A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134897948@N03/25643248053" TargetMode="External"/><Relationship Id="rId2" Type="http://schemas.openxmlformats.org/officeDocument/2006/relationships/image" Target="../media/image10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tmp"/><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14.tmp"/><Relationship Id="rId1" Type="http://schemas.openxmlformats.org/officeDocument/2006/relationships/slideLayout" Target="../slideLayouts/slideLayout16.xml"/><Relationship Id="rId6" Type="http://schemas.openxmlformats.org/officeDocument/2006/relationships/image" Target="../media/image118.tmp"/><Relationship Id="rId5" Type="http://schemas.openxmlformats.org/officeDocument/2006/relationships/image" Target="../media/image117.png"/><Relationship Id="rId4" Type="http://schemas.openxmlformats.org/officeDocument/2006/relationships/image" Target="../media/image116.tmp"/></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4.xml"/><Relationship Id="rId1" Type="http://schemas.openxmlformats.org/officeDocument/2006/relationships/video" Target="https://www.youtube.com/embed/9wrEEd1ajz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jp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4.xml"/><Relationship Id="rId16" Type="http://schemas.openxmlformats.org/officeDocument/2006/relationships/image" Target="../media/image46.tmp"/><Relationship Id="rId20" Type="http://schemas.openxmlformats.org/officeDocument/2006/relationships/image" Target="../media/image50.gif"/><Relationship Id="rId29"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jp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comments" Target="../comments/comment1.xml"/><Relationship Id="rId4" Type="http://schemas.openxmlformats.org/officeDocument/2006/relationships/image" Target="../media/image34.pn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hyperlink" Target="http://themoderatevoice.com/69388/in-praise-of-the-irs-guest-voice" TargetMode="External"/><Relationship Id="rId2" Type="http://schemas.openxmlformats.org/officeDocument/2006/relationships/image" Target="../media/image61.jpg"/><Relationship Id="rId1" Type="http://schemas.openxmlformats.org/officeDocument/2006/relationships/slideLayout" Target="../slideLayouts/slideLayout17.xml"/><Relationship Id="rId5" Type="http://schemas.openxmlformats.org/officeDocument/2006/relationships/hyperlink" Target="https://commons.wikimedia.org/wiki/File:USA_-_IRS_CID.png" TargetMode="Externa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mp"/><Relationship Id="rId1" Type="http://schemas.openxmlformats.org/officeDocument/2006/relationships/slideLayout" Target="../slideLayouts/slideLayout88.xml"/><Relationship Id="rId6" Type="http://schemas.openxmlformats.org/officeDocument/2006/relationships/hyperlink" Target="https://creativecommons.org/licenses/by-nc/3.0/" TargetMode="External"/><Relationship Id="rId5" Type="http://schemas.openxmlformats.org/officeDocument/2006/relationships/hyperlink" Target="http://www.pngall.com/database-png" TargetMode="Externa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rot="10800000">
            <a:off x="0" y="-1"/>
            <a:ext cx="9144000" cy="4483713"/>
          </a:xfrm>
          <a:prstGeom prst="rtTriangle">
            <a:avLst/>
          </a:prstGeom>
          <a:blipFill dpi="0" rotWithShape="0">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 name="Hexagon 3"/>
          <p:cNvSpPr/>
          <p:nvPr/>
        </p:nvSpPr>
        <p:spPr>
          <a:xfrm rot="5400000">
            <a:off x="4463168" y="1296895"/>
            <a:ext cx="2192311" cy="1889922"/>
          </a:xfrm>
          <a:prstGeom prst="hexagon">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 name="TextBox 4"/>
          <p:cNvSpPr txBox="1"/>
          <p:nvPr/>
        </p:nvSpPr>
        <p:spPr>
          <a:xfrm>
            <a:off x="173192" y="2035744"/>
            <a:ext cx="3035190" cy="830997"/>
          </a:xfrm>
          <a:prstGeom prst="rect">
            <a:avLst/>
          </a:prstGeom>
          <a:noFill/>
        </p:spPr>
        <p:txBody>
          <a:bodyPr wrap="none" rtlCol="0">
            <a:spAutoFit/>
          </a:bodyPr>
          <a:lstStyle/>
          <a:p>
            <a:r>
              <a:rPr lang="fr-FR" sz="2400" b="1" dirty="0">
                <a:solidFill>
                  <a:schemeClr val="bg1"/>
                </a:solidFill>
                <a:latin typeface="Calibri" charset="0"/>
                <a:ea typeface="Calibri" charset="0"/>
                <a:cs typeface="Calibri" charset="0"/>
              </a:rPr>
              <a:t>Criminal Investigation </a:t>
            </a:r>
          </a:p>
          <a:p>
            <a:r>
              <a:rPr lang="fr-FR" sz="2400" b="1" dirty="0">
                <a:solidFill>
                  <a:schemeClr val="bg1"/>
                </a:solidFill>
                <a:latin typeface="Calibri" charset="0"/>
                <a:ea typeface="Calibri" charset="0"/>
                <a:cs typeface="Calibri" charset="0"/>
              </a:rPr>
              <a:t>Agents of the Future</a:t>
            </a:r>
            <a:endParaRPr lang="en-US" sz="2400" b="1" dirty="0">
              <a:solidFill>
                <a:schemeClr val="bg1"/>
              </a:solidFill>
              <a:latin typeface="Calibri" charset="0"/>
              <a:ea typeface="Calibri" charset="0"/>
              <a:cs typeface="Calibri" charset="0"/>
            </a:endParaRPr>
          </a:p>
        </p:txBody>
      </p:sp>
      <p:cxnSp>
        <p:nvCxnSpPr>
          <p:cNvPr id="7" name="Straight Connector 6"/>
          <p:cNvCxnSpPr>
            <a:cxnSpLocks/>
          </p:cNvCxnSpPr>
          <p:nvPr/>
        </p:nvCxnSpPr>
        <p:spPr>
          <a:xfrm>
            <a:off x="271520" y="2874138"/>
            <a:ext cx="2273376"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Hexagon 7"/>
          <p:cNvSpPr/>
          <p:nvPr/>
        </p:nvSpPr>
        <p:spPr>
          <a:xfrm rot="5400000">
            <a:off x="6505840" y="247081"/>
            <a:ext cx="1510261" cy="1301948"/>
          </a:xfrm>
          <a:prstGeom prst="hexagon">
            <a:avLst/>
          </a:prstGeom>
          <a:solidFill>
            <a:schemeClr val="accent4">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 name="Hexagon 8"/>
          <p:cNvSpPr/>
          <p:nvPr/>
        </p:nvSpPr>
        <p:spPr>
          <a:xfrm rot="5400000">
            <a:off x="3436229" y="520018"/>
            <a:ext cx="1151860" cy="992982"/>
          </a:xfrm>
          <a:prstGeom prst="hexagon">
            <a:avLst/>
          </a:prstGeom>
          <a:solidFill>
            <a:schemeClr val="accent4">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13"/>
          <p:cNvSpPr/>
          <p:nvPr/>
        </p:nvSpPr>
        <p:spPr>
          <a:xfrm>
            <a:off x="1123627" y="23247"/>
            <a:ext cx="6906594" cy="4138048"/>
          </a:xfrm>
          <a:custGeom>
            <a:avLst/>
            <a:gdLst>
              <a:gd name="connsiteX0" fmla="*/ 0 w 6906594"/>
              <a:gd name="connsiteY0" fmla="*/ 7750 h 4138048"/>
              <a:gd name="connsiteX1" fmla="*/ 0 w 6906594"/>
              <a:gd name="connsiteY1" fmla="*/ 7750 h 4138048"/>
              <a:gd name="connsiteX2" fmla="*/ 4726983 w 6906594"/>
              <a:gd name="connsiteY2" fmla="*/ 30997 h 4138048"/>
              <a:gd name="connsiteX3" fmla="*/ 4897465 w 6906594"/>
              <a:gd name="connsiteY3" fmla="*/ 38746 h 4138048"/>
              <a:gd name="connsiteX4" fmla="*/ 6214820 w 6906594"/>
              <a:gd name="connsiteY4" fmla="*/ 54245 h 4138048"/>
              <a:gd name="connsiteX5" fmla="*/ 6656522 w 6906594"/>
              <a:gd name="connsiteY5" fmla="*/ 38746 h 4138048"/>
              <a:gd name="connsiteX6" fmla="*/ 6734014 w 6906594"/>
              <a:gd name="connsiteY6" fmla="*/ 15499 h 4138048"/>
              <a:gd name="connsiteX7" fmla="*/ 6803756 w 6906594"/>
              <a:gd name="connsiteY7" fmla="*/ 0 h 4138048"/>
              <a:gd name="connsiteX8" fmla="*/ 6858000 w 6906594"/>
              <a:gd name="connsiteY8" fmla="*/ 7750 h 4138048"/>
              <a:gd name="connsiteX9" fmla="*/ 6888997 w 6906594"/>
              <a:gd name="connsiteY9" fmla="*/ 15499 h 4138048"/>
              <a:gd name="connsiteX10" fmla="*/ 6865749 w 6906594"/>
              <a:gd name="connsiteY10" fmla="*/ 720672 h 4138048"/>
              <a:gd name="connsiteX11" fmla="*/ 6858000 w 6906594"/>
              <a:gd name="connsiteY11" fmla="*/ 844658 h 4138048"/>
              <a:gd name="connsiteX12" fmla="*/ 6850251 w 6906594"/>
              <a:gd name="connsiteY12" fmla="*/ 875655 h 4138048"/>
              <a:gd name="connsiteX13" fmla="*/ 6842502 w 6906594"/>
              <a:gd name="connsiteY13" fmla="*/ 968645 h 4138048"/>
              <a:gd name="connsiteX14" fmla="*/ 6827004 w 6906594"/>
              <a:gd name="connsiteY14" fmla="*/ 1263112 h 4138048"/>
              <a:gd name="connsiteX15" fmla="*/ 6819254 w 6906594"/>
              <a:gd name="connsiteY15" fmla="*/ 1402597 h 4138048"/>
              <a:gd name="connsiteX16" fmla="*/ 6834753 w 6906594"/>
              <a:gd name="connsiteY16" fmla="*/ 1836550 h 4138048"/>
              <a:gd name="connsiteX17" fmla="*/ 6842502 w 6906594"/>
              <a:gd name="connsiteY17" fmla="*/ 1898543 h 4138048"/>
              <a:gd name="connsiteX18" fmla="*/ 6858000 w 6906594"/>
              <a:gd name="connsiteY18" fmla="*/ 1968285 h 4138048"/>
              <a:gd name="connsiteX19" fmla="*/ 6850251 w 6906594"/>
              <a:gd name="connsiteY19" fmla="*/ 2371241 h 4138048"/>
              <a:gd name="connsiteX20" fmla="*/ 6811505 w 6906594"/>
              <a:gd name="connsiteY20" fmla="*/ 2549472 h 4138048"/>
              <a:gd name="connsiteX21" fmla="*/ 6796007 w 6906594"/>
              <a:gd name="connsiteY21" fmla="*/ 2650211 h 4138048"/>
              <a:gd name="connsiteX22" fmla="*/ 6780509 w 6906594"/>
              <a:gd name="connsiteY22" fmla="*/ 2727702 h 4138048"/>
              <a:gd name="connsiteX23" fmla="*/ 6772759 w 6906594"/>
              <a:gd name="connsiteY23" fmla="*/ 2797445 h 4138048"/>
              <a:gd name="connsiteX24" fmla="*/ 6757261 w 6906594"/>
              <a:gd name="connsiteY24" fmla="*/ 2867187 h 4138048"/>
              <a:gd name="connsiteX25" fmla="*/ 6741763 w 6906594"/>
              <a:gd name="connsiteY25" fmla="*/ 2983424 h 4138048"/>
              <a:gd name="connsiteX26" fmla="*/ 6726265 w 6906594"/>
              <a:gd name="connsiteY26" fmla="*/ 3091912 h 4138048"/>
              <a:gd name="connsiteX27" fmla="*/ 6734014 w 6906594"/>
              <a:gd name="connsiteY27" fmla="*/ 3463872 h 4138048"/>
              <a:gd name="connsiteX28" fmla="*/ 6741763 w 6906594"/>
              <a:gd name="connsiteY28" fmla="*/ 3518116 h 4138048"/>
              <a:gd name="connsiteX29" fmla="*/ 6765010 w 6906594"/>
              <a:gd name="connsiteY29" fmla="*/ 3611106 h 4138048"/>
              <a:gd name="connsiteX30" fmla="*/ 6788258 w 6906594"/>
              <a:gd name="connsiteY30" fmla="*/ 3665350 h 4138048"/>
              <a:gd name="connsiteX31" fmla="*/ 6811505 w 6906594"/>
              <a:gd name="connsiteY31" fmla="*/ 3758339 h 4138048"/>
              <a:gd name="connsiteX32" fmla="*/ 6827004 w 6906594"/>
              <a:gd name="connsiteY32" fmla="*/ 3789336 h 4138048"/>
              <a:gd name="connsiteX33" fmla="*/ 6842502 w 6906594"/>
              <a:gd name="connsiteY33" fmla="*/ 3851329 h 4138048"/>
              <a:gd name="connsiteX34" fmla="*/ 6850251 w 6906594"/>
              <a:gd name="connsiteY34" fmla="*/ 3874577 h 4138048"/>
              <a:gd name="connsiteX35" fmla="*/ 6842502 w 6906594"/>
              <a:gd name="connsiteY35" fmla="*/ 4076055 h 4138048"/>
              <a:gd name="connsiteX36" fmla="*/ 6819254 w 6906594"/>
              <a:gd name="connsiteY36" fmla="*/ 4114800 h 4138048"/>
              <a:gd name="connsiteX37" fmla="*/ 6796007 w 6906594"/>
              <a:gd name="connsiteY37" fmla="*/ 4130299 h 4138048"/>
              <a:gd name="connsiteX38" fmla="*/ 6633275 w 6906594"/>
              <a:gd name="connsiteY38" fmla="*/ 4138048 h 4138048"/>
              <a:gd name="connsiteX39" fmla="*/ 6028841 w 6906594"/>
              <a:gd name="connsiteY39" fmla="*/ 4122550 h 4138048"/>
              <a:gd name="connsiteX40" fmla="*/ 5695627 w 6906594"/>
              <a:gd name="connsiteY40" fmla="*/ 4091553 h 4138048"/>
              <a:gd name="connsiteX41" fmla="*/ 5385661 w 6906594"/>
              <a:gd name="connsiteY41" fmla="*/ 4052807 h 4138048"/>
              <a:gd name="connsiteX42" fmla="*/ 5215180 w 6906594"/>
              <a:gd name="connsiteY42" fmla="*/ 4021811 h 4138048"/>
              <a:gd name="connsiteX43" fmla="*/ 4626244 w 6906594"/>
              <a:gd name="connsiteY43" fmla="*/ 3921072 h 4138048"/>
              <a:gd name="connsiteX44" fmla="*/ 3983065 w 6906594"/>
              <a:gd name="connsiteY44" fmla="*/ 3758339 h 4138048"/>
              <a:gd name="connsiteX45" fmla="*/ 3479370 w 6906594"/>
              <a:gd name="connsiteY45" fmla="*/ 3595607 h 4138048"/>
              <a:gd name="connsiteX46" fmla="*/ 3262393 w 6906594"/>
              <a:gd name="connsiteY46" fmla="*/ 3525865 h 4138048"/>
              <a:gd name="connsiteX47" fmla="*/ 3006671 w 6906594"/>
              <a:gd name="connsiteY47" fmla="*/ 3448373 h 4138048"/>
              <a:gd name="connsiteX48" fmla="*/ 2774197 w 6906594"/>
              <a:gd name="connsiteY48" fmla="*/ 3370882 h 4138048"/>
              <a:gd name="connsiteX49" fmla="*/ 2309248 w 6906594"/>
              <a:gd name="connsiteY49" fmla="*/ 3231397 h 4138048"/>
              <a:gd name="connsiteX50" fmla="*/ 1929539 w 6906594"/>
              <a:gd name="connsiteY50" fmla="*/ 3084163 h 4138048"/>
              <a:gd name="connsiteX51" fmla="*/ 1859797 w 6906594"/>
              <a:gd name="connsiteY51" fmla="*/ 3037668 h 4138048"/>
              <a:gd name="connsiteX52" fmla="*/ 1728061 w 6906594"/>
              <a:gd name="connsiteY52" fmla="*/ 2882685 h 4138048"/>
              <a:gd name="connsiteX53" fmla="*/ 1666068 w 6906594"/>
              <a:gd name="connsiteY53" fmla="*/ 2774197 h 4138048"/>
              <a:gd name="connsiteX54" fmla="*/ 1503336 w 6906594"/>
              <a:gd name="connsiteY54" fmla="*/ 2394489 h 4138048"/>
              <a:gd name="connsiteX55" fmla="*/ 1425844 w 6906594"/>
              <a:gd name="connsiteY55" fmla="*/ 2208509 h 4138048"/>
              <a:gd name="connsiteX56" fmla="*/ 1270861 w 6906594"/>
              <a:gd name="connsiteY56" fmla="*/ 1906292 h 4138048"/>
              <a:gd name="connsiteX57" fmla="*/ 1201119 w 6906594"/>
              <a:gd name="connsiteY57" fmla="*/ 1790055 h 4138048"/>
              <a:gd name="connsiteX58" fmla="*/ 1115878 w 6906594"/>
              <a:gd name="connsiteY58" fmla="*/ 1588577 h 4138048"/>
              <a:gd name="connsiteX59" fmla="*/ 1084881 w 6906594"/>
              <a:gd name="connsiteY59" fmla="*/ 1425845 h 4138048"/>
              <a:gd name="connsiteX60" fmla="*/ 1069383 w 6906594"/>
              <a:gd name="connsiteY60" fmla="*/ 1348353 h 4138048"/>
              <a:gd name="connsiteX61" fmla="*/ 1053885 w 6906594"/>
              <a:gd name="connsiteY61" fmla="*/ 1216617 h 4138048"/>
              <a:gd name="connsiteX62" fmla="*/ 1046136 w 6906594"/>
              <a:gd name="connsiteY62" fmla="*/ 805912 h 4138048"/>
              <a:gd name="connsiteX63" fmla="*/ 1038387 w 6906594"/>
              <a:gd name="connsiteY63" fmla="*/ 759417 h 4138048"/>
              <a:gd name="connsiteX64" fmla="*/ 976393 w 6906594"/>
              <a:gd name="connsiteY64" fmla="*/ 674177 h 4138048"/>
              <a:gd name="connsiteX65" fmla="*/ 945397 w 6906594"/>
              <a:gd name="connsiteY65" fmla="*/ 635431 h 4138048"/>
              <a:gd name="connsiteX66" fmla="*/ 751668 w 6906594"/>
              <a:gd name="connsiteY66" fmla="*/ 480448 h 4138048"/>
              <a:gd name="connsiteX67" fmla="*/ 697424 w 6906594"/>
              <a:gd name="connsiteY67" fmla="*/ 433953 h 4138048"/>
              <a:gd name="connsiteX68" fmla="*/ 573437 w 6906594"/>
              <a:gd name="connsiteY68" fmla="*/ 379709 h 4138048"/>
              <a:gd name="connsiteX69" fmla="*/ 534692 w 6906594"/>
              <a:gd name="connsiteY69" fmla="*/ 364211 h 4138048"/>
              <a:gd name="connsiteX70" fmla="*/ 278970 w 6906594"/>
              <a:gd name="connsiteY70" fmla="*/ 356461 h 4138048"/>
              <a:gd name="connsiteX71" fmla="*/ 100739 w 6906594"/>
              <a:gd name="connsiteY71" fmla="*/ 340963 h 4138048"/>
              <a:gd name="connsiteX72" fmla="*/ 61993 w 6906594"/>
              <a:gd name="connsiteY72" fmla="*/ 333214 h 4138048"/>
              <a:gd name="connsiteX73" fmla="*/ 54244 w 6906594"/>
              <a:gd name="connsiteY73" fmla="*/ 309967 h 4138048"/>
              <a:gd name="connsiteX74" fmla="*/ 54244 w 6906594"/>
              <a:gd name="connsiteY74" fmla="*/ 131736 h 4138048"/>
              <a:gd name="connsiteX75" fmla="*/ 61993 w 6906594"/>
              <a:gd name="connsiteY75" fmla="*/ 92990 h 4138048"/>
              <a:gd name="connsiteX76" fmla="*/ 131736 w 6906594"/>
              <a:gd name="connsiteY76" fmla="*/ 38746 h 41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906594" h="4138048">
                <a:moveTo>
                  <a:pt x="0" y="7750"/>
                </a:moveTo>
                <a:lnTo>
                  <a:pt x="0" y="7750"/>
                </a:lnTo>
                <a:lnTo>
                  <a:pt x="4726983" y="30997"/>
                </a:lnTo>
                <a:cubicBezTo>
                  <a:pt x="4783868" y="31357"/>
                  <a:pt x="4840586" y="37857"/>
                  <a:pt x="4897465" y="38746"/>
                </a:cubicBezTo>
                <a:lnTo>
                  <a:pt x="6214820" y="54245"/>
                </a:lnTo>
                <a:lnTo>
                  <a:pt x="6656522" y="38746"/>
                </a:lnTo>
                <a:cubicBezTo>
                  <a:pt x="6716756" y="35878"/>
                  <a:pt x="6687240" y="33039"/>
                  <a:pt x="6734014" y="15499"/>
                </a:cubicBezTo>
                <a:cubicBezTo>
                  <a:pt x="6746518" y="10810"/>
                  <a:pt x="6793240" y="2103"/>
                  <a:pt x="6803756" y="0"/>
                </a:cubicBezTo>
                <a:cubicBezTo>
                  <a:pt x="6821837" y="2583"/>
                  <a:pt x="6840030" y="4483"/>
                  <a:pt x="6858000" y="7750"/>
                </a:cubicBezTo>
                <a:cubicBezTo>
                  <a:pt x="6868479" y="9655"/>
                  <a:pt x="6888612" y="4856"/>
                  <a:pt x="6888997" y="15499"/>
                </a:cubicBezTo>
                <a:cubicBezTo>
                  <a:pt x="6908367" y="551402"/>
                  <a:pt x="6924119" y="458014"/>
                  <a:pt x="6865749" y="720672"/>
                </a:cubicBezTo>
                <a:cubicBezTo>
                  <a:pt x="6863166" y="762001"/>
                  <a:pt x="6862120" y="803454"/>
                  <a:pt x="6858000" y="844658"/>
                </a:cubicBezTo>
                <a:cubicBezTo>
                  <a:pt x="6856940" y="855255"/>
                  <a:pt x="6851572" y="865087"/>
                  <a:pt x="6850251" y="875655"/>
                </a:cubicBezTo>
                <a:cubicBezTo>
                  <a:pt x="6846393" y="906519"/>
                  <a:pt x="6844800" y="937626"/>
                  <a:pt x="6842502" y="968645"/>
                </a:cubicBezTo>
                <a:cubicBezTo>
                  <a:pt x="6831104" y="1122522"/>
                  <a:pt x="6835970" y="1079309"/>
                  <a:pt x="6827004" y="1263112"/>
                </a:cubicBezTo>
                <a:cubicBezTo>
                  <a:pt x="6824735" y="1309623"/>
                  <a:pt x="6821837" y="1356102"/>
                  <a:pt x="6819254" y="1402597"/>
                </a:cubicBezTo>
                <a:cubicBezTo>
                  <a:pt x="6824420" y="1547248"/>
                  <a:pt x="6827975" y="1691966"/>
                  <a:pt x="6834753" y="1836550"/>
                </a:cubicBezTo>
                <a:cubicBezTo>
                  <a:pt x="6835728" y="1857352"/>
                  <a:pt x="6838883" y="1878035"/>
                  <a:pt x="6842502" y="1898543"/>
                </a:cubicBezTo>
                <a:cubicBezTo>
                  <a:pt x="6846641" y="1921995"/>
                  <a:pt x="6852834" y="1945038"/>
                  <a:pt x="6858000" y="1968285"/>
                </a:cubicBezTo>
                <a:cubicBezTo>
                  <a:pt x="6855417" y="2102604"/>
                  <a:pt x="6856641" y="2237050"/>
                  <a:pt x="6850251" y="2371241"/>
                </a:cubicBezTo>
                <a:cubicBezTo>
                  <a:pt x="6847879" y="2421058"/>
                  <a:pt x="6820913" y="2502434"/>
                  <a:pt x="6811505" y="2549472"/>
                </a:cubicBezTo>
                <a:cubicBezTo>
                  <a:pt x="6804842" y="2582787"/>
                  <a:pt x="6801828" y="2616739"/>
                  <a:pt x="6796007" y="2650211"/>
                </a:cubicBezTo>
                <a:cubicBezTo>
                  <a:pt x="6791494" y="2676163"/>
                  <a:pt x="6784617" y="2701682"/>
                  <a:pt x="6780509" y="2727702"/>
                </a:cubicBezTo>
                <a:cubicBezTo>
                  <a:pt x="6776861" y="2750807"/>
                  <a:pt x="6776604" y="2774373"/>
                  <a:pt x="6772759" y="2797445"/>
                </a:cubicBezTo>
                <a:cubicBezTo>
                  <a:pt x="6768844" y="2820935"/>
                  <a:pt x="6761650" y="2843780"/>
                  <a:pt x="6757261" y="2867187"/>
                </a:cubicBezTo>
                <a:cubicBezTo>
                  <a:pt x="6752551" y="2892307"/>
                  <a:pt x="6744955" y="2960019"/>
                  <a:pt x="6741763" y="2983424"/>
                </a:cubicBezTo>
                <a:cubicBezTo>
                  <a:pt x="6736827" y="3019619"/>
                  <a:pt x="6731431" y="3055749"/>
                  <a:pt x="6726265" y="3091912"/>
                </a:cubicBezTo>
                <a:cubicBezTo>
                  <a:pt x="6728848" y="3215899"/>
                  <a:pt x="6729507" y="3339940"/>
                  <a:pt x="6734014" y="3463872"/>
                </a:cubicBezTo>
                <a:cubicBezTo>
                  <a:pt x="6734678" y="3482125"/>
                  <a:pt x="6738986" y="3500063"/>
                  <a:pt x="6741763" y="3518116"/>
                </a:cubicBezTo>
                <a:cubicBezTo>
                  <a:pt x="6748841" y="3564122"/>
                  <a:pt x="6748034" y="3566968"/>
                  <a:pt x="6765010" y="3611106"/>
                </a:cubicBezTo>
                <a:cubicBezTo>
                  <a:pt x="6772072" y="3629467"/>
                  <a:pt x="6781196" y="3646989"/>
                  <a:pt x="6788258" y="3665350"/>
                </a:cubicBezTo>
                <a:cubicBezTo>
                  <a:pt x="6837017" y="3792123"/>
                  <a:pt x="6773860" y="3632859"/>
                  <a:pt x="6811505" y="3758339"/>
                </a:cubicBezTo>
                <a:cubicBezTo>
                  <a:pt x="6814825" y="3769404"/>
                  <a:pt x="6822453" y="3778718"/>
                  <a:pt x="6827004" y="3789336"/>
                </a:cubicBezTo>
                <a:cubicBezTo>
                  <a:pt x="6837631" y="3814132"/>
                  <a:pt x="6835226" y="3822225"/>
                  <a:pt x="6842502" y="3851329"/>
                </a:cubicBezTo>
                <a:cubicBezTo>
                  <a:pt x="6844483" y="3859254"/>
                  <a:pt x="6847668" y="3866828"/>
                  <a:pt x="6850251" y="3874577"/>
                </a:cubicBezTo>
                <a:cubicBezTo>
                  <a:pt x="6847668" y="3941736"/>
                  <a:pt x="6847126" y="4009005"/>
                  <a:pt x="6842502" y="4076055"/>
                </a:cubicBezTo>
                <a:cubicBezTo>
                  <a:pt x="6841234" y="4094445"/>
                  <a:pt x="6832666" y="4104071"/>
                  <a:pt x="6819254" y="4114800"/>
                </a:cubicBezTo>
                <a:cubicBezTo>
                  <a:pt x="6811982" y="4120618"/>
                  <a:pt x="6805248" y="4129144"/>
                  <a:pt x="6796007" y="4130299"/>
                </a:cubicBezTo>
                <a:cubicBezTo>
                  <a:pt x="6742121" y="4137035"/>
                  <a:pt x="6687519" y="4135465"/>
                  <a:pt x="6633275" y="4138048"/>
                </a:cubicBezTo>
                <a:lnTo>
                  <a:pt x="6028841" y="4122550"/>
                </a:lnTo>
                <a:cubicBezTo>
                  <a:pt x="5861492" y="4116175"/>
                  <a:pt x="5839327" y="4108459"/>
                  <a:pt x="5695627" y="4091553"/>
                </a:cubicBezTo>
                <a:cubicBezTo>
                  <a:pt x="5565125" y="4076200"/>
                  <a:pt x="5521597" y="4074433"/>
                  <a:pt x="5385661" y="4052807"/>
                </a:cubicBezTo>
                <a:cubicBezTo>
                  <a:pt x="5328620" y="4043732"/>
                  <a:pt x="5272194" y="4031057"/>
                  <a:pt x="5215180" y="4021811"/>
                </a:cubicBezTo>
                <a:cubicBezTo>
                  <a:pt x="4995348" y="3986162"/>
                  <a:pt x="4830773" y="3970771"/>
                  <a:pt x="4626244" y="3921072"/>
                </a:cubicBezTo>
                <a:cubicBezTo>
                  <a:pt x="4411348" y="3868854"/>
                  <a:pt x="4193504" y="3826327"/>
                  <a:pt x="3983065" y="3758339"/>
                </a:cubicBezTo>
                <a:lnTo>
                  <a:pt x="3479370" y="3595607"/>
                </a:lnTo>
                <a:lnTo>
                  <a:pt x="3262393" y="3525865"/>
                </a:lnTo>
                <a:lnTo>
                  <a:pt x="3006671" y="3448373"/>
                </a:lnTo>
                <a:cubicBezTo>
                  <a:pt x="2928817" y="3423657"/>
                  <a:pt x="2852435" y="3394353"/>
                  <a:pt x="2774197" y="3370882"/>
                </a:cubicBezTo>
                <a:cubicBezTo>
                  <a:pt x="2619214" y="3324387"/>
                  <a:pt x="2461313" y="3286693"/>
                  <a:pt x="2309248" y="3231397"/>
                </a:cubicBezTo>
                <a:cubicBezTo>
                  <a:pt x="2250188" y="3209921"/>
                  <a:pt x="1967852" y="3109705"/>
                  <a:pt x="1929539" y="3084163"/>
                </a:cubicBezTo>
                <a:cubicBezTo>
                  <a:pt x="1906292" y="3068665"/>
                  <a:pt x="1881365" y="3055430"/>
                  <a:pt x="1859797" y="3037668"/>
                </a:cubicBezTo>
                <a:cubicBezTo>
                  <a:pt x="1811040" y="2997515"/>
                  <a:pt x="1761465" y="2933773"/>
                  <a:pt x="1728061" y="2882685"/>
                </a:cubicBezTo>
                <a:cubicBezTo>
                  <a:pt x="1705268" y="2847825"/>
                  <a:pt x="1683484" y="2812031"/>
                  <a:pt x="1666068" y="2774197"/>
                </a:cubicBezTo>
                <a:cubicBezTo>
                  <a:pt x="1608488" y="2649110"/>
                  <a:pt x="1557161" y="2521237"/>
                  <a:pt x="1503336" y="2394489"/>
                </a:cubicBezTo>
                <a:cubicBezTo>
                  <a:pt x="1477085" y="2332672"/>
                  <a:pt x="1456490" y="2268269"/>
                  <a:pt x="1425844" y="2208509"/>
                </a:cubicBezTo>
                <a:cubicBezTo>
                  <a:pt x="1374183" y="2107770"/>
                  <a:pt x="1329109" y="2003372"/>
                  <a:pt x="1270861" y="1906292"/>
                </a:cubicBezTo>
                <a:cubicBezTo>
                  <a:pt x="1247614" y="1867546"/>
                  <a:pt x="1220929" y="1830666"/>
                  <a:pt x="1201119" y="1790055"/>
                </a:cubicBezTo>
                <a:cubicBezTo>
                  <a:pt x="1169148" y="1724514"/>
                  <a:pt x="1115878" y="1588577"/>
                  <a:pt x="1115878" y="1588577"/>
                </a:cubicBezTo>
                <a:cubicBezTo>
                  <a:pt x="1105546" y="1534333"/>
                  <a:pt x="1095374" y="1480058"/>
                  <a:pt x="1084881" y="1425845"/>
                </a:cubicBezTo>
                <a:cubicBezTo>
                  <a:pt x="1079875" y="1399983"/>
                  <a:pt x="1072292" y="1374534"/>
                  <a:pt x="1069383" y="1348353"/>
                </a:cubicBezTo>
                <a:cubicBezTo>
                  <a:pt x="1059334" y="1257913"/>
                  <a:pt x="1064535" y="1301821"/>
                  <a:pt x="1053885" y="1216617"/>
                </a:cubicBezTo>
                <a:cubicBezTo>
                  <a:pt x="1051302" y="1079715"/>
                  <a:pt x="1050775" y="942759"/>
                  <a:pt x="1046136" y="805912"/>
                </a:cubicBezTo>
                <a:cubicBezTo>
                  <a:pt x="1045604" y="790209"/>
                  <a:pt x="1043356" y="774323"/>
                  <a:pt x="1038387" y="759417"/>
                </a:cubicBezTo>
                <a:cubicBezTo>
                  <a:pt x="1020757" y="706526"/>
                  <a:pt x="1012860" y="714696"/>
                  <a:pt x="976393" y="674177"/>
                </a:cubicBezTo>
                <a:cubicBezTo>
                  <a:pt x="965329" y="661883"/>
                  <a:pt x="957092" y="647126"/>
                  <a:pt x="945397" y="635431"/>
                </a:cubicBezTo>
                <a:cubicBezTo>
                  <a:pt x="723421" y="413455"/>
                  <a:pt x="907824" y="587806"/>
                  <a:pt x="751668" y="480448"/>
                </a:cubicBezTo>
                <a:cubicBezTo>
                  <a:pt x="732044" y="466956"/>
                  <a:pt x="717559" y="446670"/>
                  <a:pt x="697424" y="433953"/>
                </a:cubicBezTo>
                <a:cubicBezTo>
                  <a:pt x="581384" y="360665"/>
                  <a:pt x="642211" y="402633"/>
                  <a:pt x="573437" y="379709"/>
                </a:cubicBezTo>
                <a:cubicBezTo>
                  <a:pt x="560241" y="375310"/>
                  <a:pt x="548559" y="365306"/>
                  <a:pt x="534692" y="364211"/>
                </a:cubicBezTo>
                <a:cubicBezTo>
                  <a:pt x="449677" y="357499"/>
                  <a:pt x="364211" y="359044"/>
                  <a:pt x="278970" y="356461"/>
                </a:cubicBezTo>
                <a:cubicBezTo>
                  <a:pt x="220016" y="352250"/>
                  <a:pt x="159504" y="349358"/>
                  <a:pt x="100739" y="340963"/>
                </a:cubicBezTo>
                <a:cubicBezTo>
                  <a:pt x="87700" y="339100"/>
                  <a:pt x="74908" y="335797"/>
                  <a:pt x="61993" y="333214"/>
                </a:cubicBezTo>
                <a:cubicBezTo>
                  <a:pt x="59410" y="325465"/>
                  <a:pt x="56488" y="317821"/>
                  <a:pt x="54244" y="309967"/>
                </a:cubicBezTo>
                <a:cubicBezTo>
                  <a:pt x="34820" y="241983"/>
                  <a:pt x="44807" y="240269"/>
                  <a:pt x="54244" y="131736"/>
                </a:cubicBezTo>
                <a:cubicBezTo>
                  <a:pt x="62619" y="35416"/>
                  <a:pt x="61993" y="126624"/>
                  <a:pt x="61993" y="92990"/>
                </a:cubicBezTo>
                <a:lnTo>
                  <a:pt x="131736" y="3874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AC824D-BC28-4A88-B148-61811F7F7A82}"/>
              </a:ext>
            </a:extLst>
          </p:cNvPr>
          <p:cNvSpPr txBox="1"/>
          <p:nvPr/>
        </p:nvSpPr>
        <p:spPr>
          <a:xfrm>
            <a:off x="-84705" y="3032595"/>
            <a:ext cx="6235810" cy="1292662"/>
          </a:xfrm>
          <a:prstGeom prst="rect">
            <a:avLst/>
          </a:prstGeom>
          <a:noFill/>
        </p:spPr>
        <p:txBody>
          <a:bodyPr wrap="none" rtlCol="0">
            <a:spAutoFit/>
          </a:bodyPr>
          <a:lstStyle/>
          <a:p>
            <a:pPr algn="ctr"/>
            <a:r>
              <a:rPr lang="en-US" sz="2400" dirty="0">
                <a:solidFill>
                  <a:schemeClr val="bg1"/>
                </a:solidFill>
              </a:rPr>
              <a:t>SAS Institute</a:t>
            </a:r>
          </a:p>
          <a:p>
            <a:pPr algn="ctr"/>
            <a:r>
              <a:rPr lang="en-US" dirty="0">
                <a:solidFill>
                  <a:schemeClr val="bg1"/>
                </a:solidFill>
              </a:rPr>
              <a:t>Southeastern Association of Tax Administrators (SEATA) </a:t>
            </a:r>
          </a:p>
          <a:p>
            <a:pPr algn="ctr"/>
            <a:r>
              <a:rPr lang="en-US" sz="1200" dirty="0">
                <a:solidFill>
                  <a:schemeClr val="bg1"/>
                </a:solidFill>
              </a:rPr>
              <a:t>July 2019</a:t>
            </a:r>
          </a:p>
          <a:p>
            <a:endParaRPr lang="en-US" sz="2400" b="1"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08791067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60F3CA-4268-4E79-9B8D-058876BEE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981"/>
          </a:xfrm>
          <a:prstGeom prst="rect">
            <a:avLst/>
          </a:prstGeom>
        </p:spPr>
      </p:pic>
    </p:spTree>
    <p:extLst>
      <p:ext uri="{BB962C8B-B14F-4D97-AF65-F5344CB8AC3E}">
        <p14:creationId xmlns:p14="http://schemas.microsoft.com/office/powerpoint/2010/main" val="31980428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1980866"/>
            <a:ext cx="5301234" cy="461665"/>
          </a:xfrm>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8F605587-10B5-4B94-8272-C9D99394DF0B}"/>
              </a:ext>
            </a:extLst>
          </p:cNvPr>
          <p:cNvPicPr>
            <a:picLocks noChangeAspect="1"/>
          </p:cNvPicPr>
          <p:nvPr/>
        </p:nvPicPr>
        <p:blipFill rotWithShape="1">
          <a:blip r:embed="rId3"/>
          <a:srcRect l="14934" t="16683" r="14515" b="5051"/>
          <a:stretch/>
        </p:blipFill>
        <p:spPr>
          <a:xfrm>
            <a:off x="0" y="-1"/>
            <a:ext cx="9144000" cy="5153005"/>
          </a:xfrm>
          <a:prstGeom prst="rect">
            <a:avLst/>
          </a:prstGeom>
        </p:spPr>
      </p:pic>
    </p:spTree>
    <p:extLst>
      <p:ext uri="{BB962C8B-B14F-4D97-AF65-F5344CB8AC3E}">
        <p14:creationId xmlns:p14="http://schemas.microsoft.com/office/powerpoint/2010/main" val="29033722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C5F0-D521-4F16-88D3-07563BB89AD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37939C1-EF05-4E76-B376-55E050B3EA69}"/>
              </a:ext>
            </a:extLst>
          </p:cNvPr>
          <p:cNvPicPr>
            <a:picLocks noChangeAspect="1"/>
          </p:cNvPicPr>
          <p:nvPr/>
        </p:nvPicPr>
        <p:blipFill rotWithShape="1">
          <a:blip r:embed="rId2"/>
          <a:srcRect l="14574" t="18092" r="14651" b="5983"/>
          <a:stretch/>
        </p:blipFill>
        <p:spPr>
          <a:xfrm>
            <a:off x="-49619" y="0"/>
            <a:ext cx="9193619" cy="5143500"/>
          </a:xfrm>
          <a:prstGeom prst="rect">
            <a:avLst/>
          </a:prstGeom>
        </p:spPr>
      </p:pic>
    </p:spTree>
    <p:extLst>
      <p:ext uri="{BB962C8B-B14F-4D97-AF65-F5344CB8AC3E}">
        <p14:creationId xmlns:p14="http://schemas.microsoft.com/office/powerpoint/2010/main" val="374699265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4F290-FFF2-43EA-8768-F4A4E6A675AF}"/>
              </a:ext>
            </a:extLst>
          </p:cNvPr>
          <p:cNvPicPr>
            <a:picLocks noChangeAspect="1"/>
          </p:cNvPicPr>
          <p:nvPr/>
        </p:nvPicPr>
        <p:blipFill rotWithShape="1">
          <a:blip r:embed="rId2"/>
          <a:srcRect l="40519" t="10334" r="19573" b="5334"/>
          <a:stretch/>
        </p:blipFill>
        <p:spPr>
          <a:xfrm>
            <a:off x="3990753" y="0"/>
            <a:ext cx="5153247" cy="5143500"/>
          </a:xfrm>
          <a:prstGeom prst="rect">
            <a:avLst/>
          </a:prstGeom>
          <a:ln>
            <a:solidFill>
              <a:schemeClr val="accent1"/>
            </a:solidFill>
          </a:ln>
        </p:spPr>
      </p:pic>
      <p:sp>
        <p:nvSpPr>
          <p:cNvPr id="3" name="TextBox 2">
            <a:extLst>
              <a:ext uri="{FF2B5EF4-FFF2-40B4-BE49-F238E27FC236}">
                <a16:creationId xmlns:a16="http://schemas.microsoft.com/office/drawing/2014/main" id="{C597CCC6-267F-4E6A-8B89-8B1430E313BD}"/>
              </a:ext>
            </a:extLst>
          </p:cNvPr>
          <p:cNvSpPr txBox="1"/>
          <p:nvPr/>
        </p:nvSpPr>
        <p:spPr>
          <a:xfrm>
            <a:off x="0" y="623776"/>
            <a:ext cx="3906205"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Data intrusion, business email compromise, phishing schemes, bank account takeovers and data loss incidents.</a:t>
            </a:r>
          </a:p>
          <a:p>
            <a:endParaRPr lang="en-US" sz="1600" dirty="0"/>
          </a:p>
          <a:p>
            <a:pPr marL="285750" indent="-285750">
              <a:buFont typeface="Arial" panose="020B0604020202020204" pitchFamily="34" charset="0"/>
              <a:buChar char="•"/>
            </a:pPr>
            <a:r>
              <a:rPr lang="en-US" sz="1600" dirty="0"/>
              <a:t>Selling, buying and compromise of PII via internet</a:t>
            </a:r>
          </a:p>
          <a:p>
            <a:endParaRPr lang="en-US" sz="1600" dirty="0"/>
          </a:p>
          <a:p>
            <a:pPr marL="285750" indent="-285750">
              <a:buFont typeface="Arial" panose="020B0604020202020204" pitchFamily="34" charset="0"/>
              <a:buChar char="•"/>
            </a:pPr>
            <a:r>
              <a:rPr lang="en-US" sz="1600" dirty="0"/>
              <a:t>Virtual currency-based tax and money laundering schemes</a:t>
            </a:r>
          </a:p>
          <a:p>
            <a:endParaRPr lang="en-US" sz="1600" dirty="0"/>
          </a:p>
          <a:p>
            <a:pPr marL="285750" indent="-285750">
              <a:buFont typeface="Arial" panose="020B0604020202020204" pitchFamily="34" charset="0"/>
              <a:buChar char="•"/>
            </a:pPr>
            <a:r>
              <a:rPr lang="en-US" sz="1600" dirty="0"/>
              <a:t>Dark web marketplace owners, admins, and large vendors</a:t>
            </a:r>
          </a:p>
          <a:p>
            <a:endParaRPr lang="en-US" sz="1600" dirty="0"/>
          </a:p>
          <a:p>
            <a:pPr marL="285750" indent="-285750">
              <a:buFont typeface="Arial" panose="020B0604020202020204" pitchFamily="34" charset="0"/>
              <a:buChar char="•"/>
            </a:pPr>
            <a:r>
              <a:rPr lang="en-US" sz="1600" dirty="0"/>
              <a:t>Terrorist financing, incl. use of virtual currency, mesh networking, and other online means to raise and funnel funds</a:t>
            </a:r>
          </a:p>
        </p:txBody>
      </p:sp>
      <p:sp>
        <p:nvSpPr>
          <p:cNvPr id="5" name="Title 1">
            <a:extLst>
              <a:ext uri="{FF2B5EF4-FFF2-40B4-BE49-F238E27FC236}">
                <a16:creationId xmlns:a16="http://schemas.microsoft.com/office/drawing/2014/main" id="{2E7D743A-DCBF-44B4-9AAB-7AC42212171D}"/>
              </a:ext>
            </a:extLst>
          </p:cNvPr>
          <p:cNvSpPr>
            <a:spLocks noGrp="1"/>
          </p:cNvSpPr>
          <p:nvPr>
            <p:ph type="title"/>
          </p:nvPr>
        </p:nvSpPr>
        <p:spPr>
          <a:xfrm>
            <a:off x="511912" y="109161"/>
            <a:ext cx="2882380" cy="342900"/>
          </a:xfrm>
        </p:spPr>
        <p:txBody>
          <a:bodyPr/>
          <a:lstStyle/>
          <a:p>
            <a:r>
              <a:rPr lang="en-US" dirty="0"/>
              <a:t>Cyber Crimes</a:t>
            </a:r>
          </a:p>
        </p:txBody>
      </p:sp>
    </p:spTree>
    <p:extLst>
      <p:ext uri="{BB962C8B-B14F-4D97-AF65-F5344CB8AC3E}">
        <p14:creationId xmlns:p14="http://schemas.microsoft.com/office/powerpoint/2010/main" val="40631882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2E9C-B4FD-4BFA-A781-7A8425CB6D58}"/>
              </a:ext>
            </a:extLst>
          </p:cNvPr>
          <p:cNvSpPr>
            <a:spLocks noGrp="1"/>
          </p:cNvSpPr>
          <p:nvPr>
            <p:ph type="title"/>
          </p:nvPr>
        </p:nvSpPr>
        <p:spPr>
          <a:xfrm>
            <a:off x="626364" y="102870"/>
            <a:ext cx="7891272" cy="342900"/>
          </a:xfrm>
        </p:spPr>
        <p:txBody>
          <a:bodyPr/>
          <a:lstStyle/>
          <a:p>
            <a:r>
              <a:rPr lang="en-US" dirty="0"/>
              <a:t>Crossing the Streams</a:t>
            </a:r>
          </a:p>
        </p:txBody>
      </p:sp>
      <p:sp>
        <p:nvSpPr>
          <p:cNvPr id="3" name="TextBox 2">
            <a:extLst>
              <a:ext uri="{FF2B5EF4-FFF2-40B4-BE49-F238E27FC236}">
                <a16:creationId xmlns:a16="http://schemas.microsoft.com/office/drawing/2014/main" id="{B18C6C49-FAB9-4ABF-AC9C-80533944A7DA}"/>
              </a:ext>
            </a:extLst>
          </p:cNvPr>
          <p:cNvSpPr txBox="1"/>
          <p:nvPr/>
        </p:nvSpPr>
        <p:spPr>
          <a:xfrm>
            <a:off x="311888" y="709347"/>
            <a:ext cx="4061638" cy="3693319"/>
          </a:xfrm>
          <a:prstGeom prst="rect">
            <a:avLst/>
          </a:prstGeom>
          <a:noFill/>
        </p:spPr>
        <p:txBody>
          <a:bodyPr wrap="square" rtlCol="0">
            <a:spAutoFit/>
          </a:bodyPr>
          <a:lstStyle/>
          <a:p>
            <a:r>
              <a:rPr lang="en-US" dirty="0"/>
              <a:t>Current State: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Desktop based investigation methods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Several different systems to get results.  You use the one that you like, not the best one (might use 5 different computers)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Agencies collect a lot of information, but not analyzing it all cohesively – e.g. cash flow analysis for a particular industry (e.g. roofers, restaurants)</a:t>
            </a:r>
          </a:p>
        </p:txBody>
      </p:sp>
      <p:sp>
        <p:nvSpPr>
          <p:cNvPr id="4" name="TextBox 3">
            <a:extLst>
              <a:ext uri="{FF2B5EF4-FFF2-40B4-BE49-F238E27FC236}">
                <a16:creationId xmlns:a16="http://schemas.microsoft.com/office/drawing/2014/main" id="{8DEE61B7-14CE-474B-8F81-75BBB31E4A05}"/>
              </a:ext>
            </a:extLst>
          </p:cNvPr>
          <p:cNvSpPr txBox="1"/>
          <p:nvPr/>
        </p:nvSpPr>
        <p:spPr>
          <a:xfrm>
            <a:off x="4770476" y="692136"/>
            <a:ext cx="4061638" cy="3970318"/>
          </a:xfrm>
          <a:prstGeom prst="rect">
            <a:avLst/>
          </a:prstGeom>
          <a:noFill/>
        </p:spPr>
        <p:txBody>
          <a:bodyPr wrap="square" rtlCol="0">
            <a:spAutoFit/>
          </a:bodyPr>
          <a:lstStyle/>
          <a:p>
            <a:r>
              <a:rPr lang="en-US" dirty="0"/>
              <a:t>Future State: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Server based investigation methods.  Agent data taken off desktop, moved to server, and merged (across cases).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One or two systems to get results.  Data integrated, patterns identified, and surfaced in single user interface for agent.</a:t>
            </a:r>
          </a:p>
          <a:p>
            <a:endParaRPr lang="en-US" dirty="0"/>
          </a:p>
          <a:p>
            <a:pPr marL="285750" indent="-285750">
              <a:buFont typeface="Arial" panose="020B0604020202020204" pitchFamily="34" charset="0"/>
              <a:buChar char="•"/>
            </a:pPr>
            <a:r>
              <a:rPr lang="en-US" dirty="0"/>
              <a:t>Self-service data analysis tools that don’t require coding/SQL; visual for non-technical agents</a:t>
            </a:r>
          </a:p>
        </p:txBody>
      </p:sp>
    </p:spTree>
    <p:extLst>
      <p:ext uri="{BB962C8B-B14F-4D97-AF65-F5344CB8AC3E}">
        <p14:creationId xmlns:p14="http://schemas.microsoft.com/office/powerpoint/2010/main" val="36800714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05CE-6A20-4134-8A1D-7D9C58BF897F}"/>
              </a:ext>
            </a:extLst>
          </p:cNvPr>
          <p:cNvSpPr>
            <a:spLocks noGrp="1"/>
          </p:cNvSpPr>
          <p:nvPr>
            <p:ph type="title"/>
          </p:nvPr>
        </p:nvSpPr>
        <p:spPr>
          <a:xfrm>
            <a:off x="626364" y="217613"/>
            <a:ext cx="7891272" cy="342900"/>
          </a:xfrm>
        </p:spPr>
        <p:txBody>
          <a:bodyPr/>
          <a:lstStyle/>
          <a:p>
            <a:r>
              <a:rPr lang="en-US" dirty="0"/>
              <a:t>Data Extraction from Investigation Target</a:t>
            </a:r>
          </a:p>
        </p:txBody>
      </p:sp>
      <p:sp>
        <p:nvSpPr>
          <p:cNvPr id="4" name="TextBox 3">
            <a:extLst>
              <a:ext uri="{FF2B5EF4-FFF2-40B4-BE49-F238E27FC236}">
                <a16:creationId xmlns:a16="http://schemas.microsoft.com/office/drawing/2014/main" id="{5EBEF20F-ACF8-41CB-A7E1-41B423CFA7BA}"/>
              </a:ext>
            </a:extLst>
          </p:cNvPr>
          <p:cNvSpPr txBox="1"/>
          <p:nvPr/>
        </p:nvSpPr>
        <p:spPr>
          <a:xfrm>
            <a:off x="267108" y="621863"/>
            <a:ext cx="4301348" cy="4278094"/>
          </a:xfrm>
          <a:prstGeom prst="rect">
            <a:avLst/>
          </a:prstGeom>
          <a:noFill/>
        </p:spPr>
        <p:txBody>
          <a:bodyPr wrap="square" rtlCol="0">
            <a:spAutoFit/>
          </a:bodyPr>
          <a:lstStyle/>
          <a:p>
            <a:r>
              <a:rPr lang="en-US" sz="1600" dirty="0"/>
              <a:t>Current State:</a:t>
            </a:r>
          </a:p>
          <a:p>
            <a:pPr marL="285750" indent="-285750">
              <a:buFont typeface="Arial" panose="020B0604020202020204" pitchFamily="34" charset="0"/>
              <a:buChar char="•"/>
            </a:pPr>
            <a:r>
              <a:rPr lang="en-US" sz="1600" dirty="0"/>
              <a:t>Search warrant; computers (cell phones, tablets, hard drives, thumb drives, Alexa, etc.)</a:t>
            </a:r>
          </a:p>
          <a:p>
            <a:endParaRPr lang="en-US" sz="1600" dirty="0"/>
          </a:p>
          <a:p>
            <a:pPr marL="285750" indent="-285750">
              <a:buFont typeface="Arial" panose="020B0604020202020204" pitchFamily="34" charset="0"/>
              <a:buChar char="•"/>
            </a:pPr>
            <a:r>
              <a:rPr lang="en-US" sz="1600" dirty="0"/>
              <a:t>Agent do all manually: 1) Extract data 2) Make it analysis-ready 3) Find the connections and patterns</a:t>
            </a:r>
          </a:p>
          <a:p>
            <a:endParaRPr lang="en-US" sz="1600" dirty="0"/>
          </a:p>
          <a:p>
            <a:pPr marL="285750" indent="-285750">
              <a:buFont typeface="Arial" panose="020B0604020202020204" pitchFamily="34" charset="0"/>
              <a:buChar char="•"/>
            </a:pPr>
            <a:r>
              <a:rPr lang="en-US" sz="1600" dirty="0"/>
              <a:t>CIs have typically done #1 well, but slowly.   Still room for improvement in data extraction.  #2-3 most room for improvement.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Swiss Bank – IRS systems vs. DOJ system compatibility issues;  slowed down intelligence gathering.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Data goes in, but can’t get it out.   </a:t>
            </a:r>
          </a:p>
        </p:txBody>
      </p:sp>
      <p:sp>
        <p:nvSpPr>
          <p:cNvPr id="5" name="TextBox 4">
            <a:extLst>
              <a:ext uri="{FF2B5EF4-FFF2-40B4-BE49-F238E27FC236}">
                <a16:creationId xmlns:a16="http://schemas.microsoft.com/office/drawing/2014/main" id="{66F65AEF-7A19-4630-8700-2332D594D345}"/>
              </a:ext>
            </a:extLst>
          </p:cNvPr>
          <p:cNvSpPr txBox="1"/>
          <p:nvPr/>
        </p:nvSpPr>
        <p:spPr>
          <a:xfrm>
            <a:off x="4568456" y="621863"/>
            <a:ext cx="4301348" cy="3539430"/>
          </a:xfrm>
          <a:prstGeom prst="rect">
            <a:avLst/>
          </a:prstGeom>
          <a:noFill/>
        </p:spPr>
        <p:txBody>
          <a:bodyPr wrap="square" rtlCol="0">
            <a:spAutoFit/>
          </a:bodyPr>
          <a:lstStyle/>
          <a:p>
            <a:r>
              <a:rPr lang="en-US" sz="1600" dirty="0"/>
              <a:t>Future State:</a:t>
            </a:r>
          </a:p>
          <a:p>
            <a:pPr marL="285750" indent="-285750">
              <a:buFont typeface="Arial" panose="020B0604020202020204" pitchFamily="34" charset="0"/>
              <a:buChar char="•"/>
            </a:pPr>
            <a:r>
              <a:rPr lang="en-US" sz="1600" dirty="0"/>
              <a:t>Data ingestion, linkage and analysis done on site vs back at office. Example = Scanning, text mining, entity extraction, an link analysis done all in real time.</a:t>
            </a:r>
          </a:p>
          <a:p>
            <a:endParaRPr lang="en-US" sz="1600" dirty="0"/>
          </a:p>
          <a:p>
            <a:pPr marL="285750" indent="-285750">
              <a:buFont typeface="Arial" panose="020B0604020202020204" pitchFamily="34" charset="0"/>
              <a:buChar char="•"/>
            </a:pPr>
            <a:r>
              <a:rPr lang="en-US" sz="1600" dirty="0"/>
              <a:t>Make sure the company you engage with is cutting edge with active R&amp;D to keep up with any data and any systems it may have to engage with.  Tech keeps advancing.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Make sure you own your data!    (Data goes in some systems, but not allowed to come out!)</a:t>
            </a:r>
          </a:p>
          <a:p>
            <a:endParaRPr lang="en-US" sz="1600" dirty="0"/>
          </a:p>
        </p:txBody>
      </p:sp>
    </p:spTree>
    <p:extLst>
      <p:ext uri="{BB962C8B-B14F-4D97-AF65-F5344CB8AC3E}">
        <p14:creationId xmlns:p14="http://schemas.microsoft.com/office/powerpoint/2010/main" val="22147375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7306-1402-46E5-B6E0-C10AE3A3668A}"/>
              </a:ext>
            </a:extLst>
          </p:cNvPr>
          <p:cNvSpPr>
            <a:spLocks noGrp="1"/>
          </p:cNvSpPr>
          <p:nvPr>
            <p:ph type="title"/>
          </p:nvPr>
        </p:nvSpPr>
        <p:spPr/>
        <p:txBody>
          <a:bodyPr/>
          <a:lstStyle/>
          <a:p>
            <a:r>
              <a:rPr lang="en-US" dirty="0"/>
              <a:t>Tech vs Policy</a:t>
            </a:r>
          </a:p>
        </p:txBody>
      </p:sp>
      <p:sp>
        <p:nvSpPr>
          <p:cNvPr id="3" name="TextBox 2">
            <a:extLst>
              <a:ext uri="{FF2B5EF4-FFF2-40B4-BE49-F238E27FC236}">
                <a16:creationId xmlns:a16="http://schemas.microsoft.com/office/drawing/2014/main" id="{F513A6AE-B5EE-4BFC-A142-C26E2DC3A1DB}"/>
              </a:ext>
            </a:extLst>
          </p:cNvPr>
          <p:cNvSpPr txBox="1"/>
          <p:nvPr/>
        </p:nvSpPr>
        <p:spPr>
          <a:xfrm>
            <a:off x="347331" y="772632"/>
            <a:ext cx="4224669" cy="3323987"/>
          </a:xfrm>
          <a:prstGeom prst="rect">
            <a:avLst/>
          </a:prstGeom>
          <a:noFill/>
        </p:spPr>
        <p:txBody>
          <a:bodyPr wrap="square" rtlCol="0">
            <a:spAutoFit/>
          </a:bodyPr>
          <a:lstStyle/>
          <a:p>
            <a:r>
              <a:rPr lang="en-US" dirty="0"/>
              <a:t>Current State:</a:t>
            </a:r>
          </a:p>
          <a:p>
            <a:pPr marL="285750" indent="-285750">
              <a:buFont typeface="Arial" panose="020B0604020202020204" pitchFamily="34" charset="0"/>
              <a:buChar char="•"/>
            </a:pPr>
            <a:r>
              <a:rPr lang="en-US" sz="1600" dirty="0"/>
              <a:t>Policy that governs global economy not keeping pace with technology (e.g. base erosion, profit shifting, crypto (BITCOIN) and virtual (VENMO)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Criminals are outrunning our policy</a:t>
            </a:r>
          </a:p>
          <a:p>
            <a:endParaRPr lang="en-US" sz="1600" dirty="0"/>
          </a:p>
          <a:p>
            <a:pPr marL="285750" indent="-285750">
              <a:buFont typeface="Arial" panose="020B0604020202020204" pitchFamily="34" charset="0"/>
              <a:buChar char="•"/>
            </a:pPr>
            <a:r>
              <a:rPr lang="en-US" sz="1600" dirty="0"/>
              <a:t>Lagging policy creates a problem with identifying the entity’s tax home by getting data from other countries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Issue is national and international</a:t>
            </a:r>
          </a:p>
        </p:txBody>
      </p:sp>
      <p:sp>
        <p:nvSpPr>
          <p:cNvPr id="4" name="TextBox 3">
            <a:extLst>
              <a:ext uri="{FF2B5EF4-FFF2-40B4-BE49-F238E27FC236}">
                <a16:creationId xmlns:a16="http://schemas.microsoft.com/office/drawing/2014/main" id="{37DEF66F-A2D8-4AF9-9F68-77F20A17B77A}"/>
              </a:ext>
            </a:extLst>
          </p:cNvPr>
          <p:cNvSpPr txBox="1"/>
          <p:nvPr/>
        </p:nvSpPr>
        <p:spPr>
          <a:xfrm>
            <a:off x="4696045" y="725091"/>
            <a:ext cx="4100624" cy="1846659"/>
          </a:xfrm>
          <a:prstGeom prst="rect">
            <a:avLst/>
          </a:prstGeom>
          <a:noFill/>
        </p:spPr>
        <p:txBody>
          <a:bodyPr wrap="square" rtlCol="0">
            <a:spAutoFit/>
          </a:bodyPr>
          <a:lstStyle/>
          <a:p>
            <a:r>
              <a:rPr lang="en-US" dirty="0"/>
              <a:t>Future State:</a:t>
            </a:r>
          </a:p>
          <a:p>
            <a:pPr marL="285750" indent="-285750">
              <a:buFont typeface="Arial" panose="020B0604020202020204" pitchFamily="34" charset="0"/>
              <a:buChar char="•"/>
            </a:pPr>
            <a:r>
              <a:rPr lang="en-US" sz="1600" dirty="0"/>
              <a:t>Automatic Exchange of Information (EOI) – Exchange of information in real time with other tax departments worldwide</a:t>
            </a:r>
          </a:p>
          <a:p>
            <a:endParaRPr lang="en-US" sz="1600" dirty="0"/>
          </a:p>
          <a:p>
            <a:pPr marL="285750" indent="-285750">
              <a:buFont typeface="Arial" panose="020B0604020202020204" pitchFamily="34" charset="0"/>
              <a:buChar char="•"/>
            </a:pPr>
            <a:r>
              <a:rPr lang="en-US" sz="1600" dirty="0"/>
              <a:t>Policy and tech need to be in place to support this.  Need to be forward thinking.</a:t>
            </a:r>
          </a:p>
        </p:txBody>
      </p:sp>
    </p:spTree>
    <p:extLst>
      <p:ext uri="{BB962C8B-B14F-4D97-AF65-F5344CB8AC3E}">
        <p14:creationId xmlns:p14="http://schemas.microsoft.com/office/powerpoint/2010/main" val="8174656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9E49-8C5C-4AA1-963F-0769F8776595}"/>
              </a:ext>
            </a:extLst>
          </p:cNvPr>
          <p:cNvSpPr>
            <a:spLocks noGrp="1"/>
          </p:cNvSpPr>
          <p:nvPr>
            <p:ph type="title"/>
          </p:nvPr>
        </p:nvSpPr>
        <p:spPr/>
        <p:txBody>
          <a:bodyPr/>
          <a:lstStyle/>
          <a:p>
            <a:r>
              <a:rPr lang="en-US" dirty="0"/>
              <a:t>State and Federal Collaboration</a:t>
            </a:r>
          </a:p>
        </p:txBody>
      </p:sp>
      <p:sp>
        <p:nvSpPr>
          <p:cNvPr id="3" name="TextBox 2">
            <a:extLst>
              <a:ext uri="{FF2B5EF4-FFF2-40B4-BE49-F238E27FC236}">
                <a16:creationId xmlns:a16="http://schemas.microsoft.com/office/drawing/2014/main" id="{DE7CCE8E-7ACB-4D14-AD4B-05FA5214EB2E}"/>
              </a:ext>
            </a:extLst>
          </p:cNvPr>
          <p:cNvSpPr txBox="1"/>
          <p:nvPr/>
        </p:nvSpPr>
        <p:spPr>
          <a:xfrm>
            <a:off x="283535" y="649088"/>
            <a:ext cx="3657600" cy="4247317"/>
          </a:xfrm>
          <a:prstGeom prst="rect">
            <a:avLst/>
          </a:prstGeom>
          <a:noFill/>
        </p:spPr>
        <p:txBody>
          <a:bodyPr wrap="square" rtlCol="0">
            <a:spAutoFit/>
          </a:bodyPr>
          <a:lstStyle/>
          <a:p>
            <a:r>
              <a:rPr lang="en-US" dirty="0"/>
              <a:t>Current State:</a:t>
            </a:r>
          </a:p>
          <a:p>
            <a:pPr marL="285750" indent="-285750">
              <a:buFont typeface="Arial" panose="020B0604020202020204" pitchFamily="34" charset="0"/>
              <a:buChar char="•"/>
            </a:pPr>
            <a:r>
              <a:rPr lang="en-US" dirty="0"/>
              <a:t>Compliance group within FTA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Tax fraud info sharing in ISAC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Otherwise, CIs are isolated – somewhat intentionally, but what are consequences of this?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But what happens with the cases that fall under IRS CI threshold (e.g. $1M in tax </a:t>
            </a:r>
            <a:r>
              <a:rPr lang="en-US" dirty="0" err="1"/>
              <a:t>liab</a:t>
            </a:r>
            <a:r>
              <a:rPr lang="en-US" dirty="0"/>
              <a:t>)?   There’s a gap – opportunity for improvement.</a:t>
            </a:r>
          </a:p>
          <a:p>
            <a:pPr marL="285750" indent="-2857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6F1FB4C9-F6C6-4523-B302-2EF3C50DE582}"/>
              </a:ext>
            </a:extLst>
          </p:cNvPr>
          <p:cNvSpPr/>
          <p:nvPr/>
        </p:nvSpPr>
        <p:spPr>
          <a:xfrm>
            <a:off x="4228214" y="643361"/>
            <a:ext cx="4766930" cy="4247317"/>
          </a:xfrm>
          <a:prstGeom prst="rect">
            <a:avLst/>
          </a:prstGeom>
        </p:spPr>
        <p:txBody>
          <a:bodyPr wrap="square">
            <a:spAutoFit/>
          </a:bodyPr>
          <a:lstStyle/>
          <a:p>
            <a:r>
              <a:rPr lang="en-US" dirty="0"/>
              <a:t>Future State:</a:t>
            </a:r>
          </a:p>
          <a:p>
            <a:pPr marL="285750" indent="-285750">
              <a:buFont typeface="Arial" panose="020B0604020202020204" pitchFamily="34" charset="0"/>
              <a:buChar char="•"/>
            </a:pPr>
            <a:r>
              <a:rPr lang="en-US" dirty="0"/>
              <a:t>Collaboration with State police – Car stop;  Person had cash and Treasury checks in car (possibly tax prep materials);  often criminals move from violent crime to tax fraud (financial crimes)</a:t>
            </a:r>
          </a:p>
          <a:p>
            <a:endParaRPr lang="en-US" dirty="0"/>
          </a:p>
          <a:p>
            <a:pPr marL="285750" indent="-285750">
              <a:buFont typeface="Arial" panose="020B0604020202020204" pitchFamily="34" charset="0"/>
              <a:buChar char="•"/>
            </a:pPr>
            <a:r>
              <a:rPr lang="en-US" dirty="0"/>
              <a:t>Do we create a CI-focused branch of the ISAC?</a:t>
            </a:r>
          </a:p>
          <a:p>
            <a:endParaRPr lang="en-US" dirty="0"/>
          </a:p>
          <a:p>
            <a:pPr marL="285750" indent="-285750">
              <a:buFont typeface="Arial" panose="020B0604020202020204" pitchFamily="34" charset="0"/>
              <a:buChar char="•"/>
            </a:pPr>
            <a:r>
              <a:rPr lang="en-US" dirty="0"/>
              <a:t>Does FTA create a CI annual conference / focus group?  Is there one today?</a:t>
            </a:r>
          </a:p>
          <a:p>
            <a:endParaRPr lang="en-US" dirty="0"/>
          </a:p>
          <a:p>
            <a:pPr marL="285750" indent="-285750">
              <a:buFont typeface="Arial" panose="020B0604020202020204" pitchFamily="34" charset="0"/>
              <a:buChar char="•"/>
            </a:pPr>
            <a:r>
              <a:rPr lang="en-US" dirty="0"/>
              <a:t>What policy need to be created legally to support this information sharing and collaboration?</a:t>
            </a:r>
          </a:p>
        </p:txBody>
      </p:sp>
    </p:spTree>
    <p:extLst>
      <p:ext uri="{BB962C8B-B14F-4D97-AF65-F5344CB8AC3E}">
        <p14:creationId xmlns:p14="http://schemas.microsoft.com/office/powerpoint/2010/main" val="1229161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l="9084" t="752" r="4341" b="390"/>
          <a:stretch/>
        </p:blipFill>
        <p:spPr>
          <a:xfrm rot="21600000">
            <a:off x="0" y="0"/>
            <a:ext cx="9298543" cy="5143500"/>
          </a:xfrm>
          <a:prstGeom prst="rect">
            <a:avLst/>
          </a:prstGeom>
          <a:ln>
            <a:noFill/>
          </a:ln>
          <a:effectLst>
            <a:glow rad="228600">
              <a:schemeClr val="accent2">
                <a:satMod val="175000"/>
                <a:alpha val="40000"/>
              </a:schemeClr>
            </a:glow>
            <a:outerShdw blurRad="50800" dist="38100" dir="2700000" algn="tl" rotWithShape="0">
              <a:prstClr val="black">
                <a:alpha val="40000"/>
              </a:prstClr>
            </a:outerShdw>
            <a:reflection blurRad="6350" stA="50000" endA="300" endPos="90000" dir="5400000" sy="-100000" algn="bl"/>
          </a:effectLst>
        </p:spPr>
      </p:pic>
      <p:sp>
        <p:nvSpPr>
          <p:cNvPr id="4" name="Title 3"/>
          <p:cNvSpPr>
            <a:spLocks noGrp="1" noChangeAspect="1"/>
          </p:cNvSpPr>
          <p:nvPr>
            <p:ph type="title"/>
          </p:nvPr>
        </p:nvSpPr>
        <p:spPr>
          <a:xfrm>
            <a:off x="123321" y="-785228"/>
            <a:ext cx="3361384" cy="1459299"/>
          </a:xfrm>
        </p:spPr>
        <p:txBody>
          <a:bodyPr>
            <a:noAutofit/>
          </a:bodyPr>
          <a:lstStyle/>
          <a:p>
            <a:pPr algn="ctr"/>
            <a:br>
              <a:rPr lang="en-US" sz="2100" b="1" dirty="0"/>
            </a:br>
            <a:br>
              <a:rPr lang="en-US" sz="2100" b="1" dirty="0"/>
            </a:br>
            <a:br>
              <a:rPr lang="en-US" sz="2100" b="1" dirty="0"/>
            </a:br>
            <a:br>
              <a:rPr lang="en-US" sz="2100" b="1" dirty="0"/>
            </a:br>
            <a:br>
              <a:rPr lang="en-US" sz="2100" b="1" dirty="0"/>
            </a:br>
            <a:br>
              <a:rPr lang="en-US" sz="2100" b="1" dirty="0"/>
            </a:br>
            <a:br>
              <a:rPr lang="en-US" sz="2100" b="1" dirty="0"/>
            </a:br>
            <a:r>
              <a:rPr lang="en-US" sz="2100" b="1" dirty="0"/>
              <a:t>“Whole of Government” Global approach to combatting financial fraud. </a:t>
            </a:r>
            <a:br>
              <a:rPr lang="en-US" sz="1500" dirty="0"/>
            </a:br>
            <a:endParaRPr lang="en-US" sz="1500" dirty="0"/>
          </a:p>
        </p:txBody>
      </p:sp>
      <p:sp>
        <p:nvSpPr>
          <p:cNvPr id="5" name="Rectangle 4">
            <a:extLst>
              <a:ext uri="{FF2B5EF4-FFF2-40B4-BE49-F238E27FC236}">
                <a16:creationId xmlns:a16="http://schemas.microsoft.com/office/drawing/2014/main" id="{FB71AA66-7359-468D-A524-E7F8281A1607}"/>
              </a:ext>
            </a:extLst>
          </p:cNvPr>
          <p:cNvSpPr/>
          <p:nvPr/>
        </p:nvSpPr>
        <p:spPr>
          <a:xfrm>
            <a:off x="-137948" y="1692749"/>
            <a:ext cx="351176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DB524064-212F-477E-A818-B31AFBA3B203}"/>
              </a:ext>
            </a:extLst>
          </p:cNvPr>
          <p:cNvSpPr/>
          <p:nvPr/>
        </p:nvSpPr>
        <p:spPr>
          <a:xfrm>
            <a:off x="259088" y="4788696"/>
            <a:ext cx="3429000" cy="30008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Light"/>
                <a:ea typeface="+mn-ea"/>
                <a:cs typeface="+mn-cs"/>
              </a:rPr>
              <a:t>JITSIC</a:t>
            </a:r>
          </a:p>
        </p:txBody>
      </p:sp>
      <p:sp>
        <p:nvSpPr>
          <p:cNvPr id="8" name="Rectangle 7">
            <a:extLst>
              <a:ext uri="{FF2B5EF4-FFF2-40B4-BE49-F238E27FC236}">
                <a16:creationId xmlns:a16="http://schemas.microsoft.com/office/drawing/2014/main" id="{EEC7495E-0F46-4ABC-8209-1ED32C9F21D5}"/>
              </a:ext>
            </a:extLst>
          </p:cNvPr>
          <p:cNvSpPr/>
          <p:nvPr/>
        </p:nvSpPr>
        <p:spPr>
          <a:xfrm>
            <a:off x="183980" y="2768426"/>
            <a:ext cx="438802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Light"/>
                <a:ea typeface="+mn-ea"/>
                <a:cs typeface="+mn-cs"/>
              </a:rPr>
              <a:t>FATCA</a:t>
            </a:r>
            <a:r>
              <a:rPr kumimoji="0" lang="en-US" sz="1000" b="0" i="0" u="none" strike="noStrike" kern="1200" cap="none" spc="0" normalizeH="0" baseline="0" noProof="0" dirty="0">
                <a:ln>
                  <a:noFill/>
                </a:ln>
                <a:solidFill>
                  <a:srgbClr val="FFFFFF"/>
                </a:solidFill>
                <a:effectLst/>
                <a:uLnTx/>
                <a:uFillTx/>
                <a:latin typeface="Calibri Light"/>
                <a:ea typeface="+mn-ea"/>
                <a:cs typeface="+mn-cs"/>
              </a:rPr>
              <a:t>  </a:t>
            </a:r>
            <a:r>
              <a:rPr kumimoji="0" lang="en-US" sz="1600" b="0" i="0" u="none" strike="noStrike" kern="1200" cap="none" spc="0" normalizeH="0" baseline="0" noProof="0" dirty="0">
                <a:ln>
                  <a:noFill/>
                </a:ln>
                <a:solidFill>
                  <a:srgbClr val="FFFFFF"/>
                </a:solidFill>
                <a:effectLst/>
                <a:uLnTx/>
                <a:uFillTx/>
                <a:latin typeface="Calibri Light"/>
                <a:ea typeface="+mn-ea"/>
                <a:cs typeface="+mn-cs"/>
              </a:rPr>
              <a:t>Foreign Account Tax Compliance Act</a:t>
            </a:r>
          </a:p>
        </p:txBody>
      </p:sp>
      <p:sp>
        <p:nvSpPr>
          <p:cNvPr id="9" name="Rectangle 8">
            <a:extLst>
              <a:ext uri="{FF2B5EF4-FFF2-40B4-BE49-F238E27FC236}">
                <a16:creationId xmlns:a16="http://schemas.microsoft.com/office/drawing/2014/main" id="{26F69757-AF1B-4613-A836-8DDC755E024A}"/>
              </a:ext>
            </a:extLst>
          </p:cNvPr>
          <p:cNvSpPr/>
          <p:nvPr/>
        </p:nvSpPr>
        <p:spPr>
          <a:xfrm>
            <a:off x="192993" y="3897744"/>
            <a:ext cx="4461172"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Light"/>
                <a:ea typeface="+mn-ea"/>
                <a:cs typeface="+mn-cs"/>
              </a:rPr>
              <a:t>CRS</a:t>
            </a:r>
            <a:r>
              <a:rPr kumimoji="0" lang="en-US" sz="2000" b="0" i="0" u="none" strike="noStrike" kern="1200" cap="none" spc="0" normalizeH="0" baseline="0" noProof="0" dirty="0">
                <a:ln>
                  <a:noFill/>
                </a:ln>
                <a:solidFill>
                  <a:srgbClr val="FFFFFF"/>
                </a:solidFill>
                <a:effectLst/>
                <a:uLnTx/>
                <a:uFillTx/>
                <a:latin typeface="Calibri Light"/>
                <a:ea typeface="+mn-ea"/>
                <a:cs typeface="+mn-cs"/>
              </a:rPr>
              <a:t>  </a:t>
            </a:r>
            <a:r>
              <a:rPr kumimoji="0" lang="en-US" sz="1600" b="0" i="0" u="none" strike="noStrike" kern="1200" cap="none" spc="0" normalizeH="0" baseline="0" noProof="0" dirty="0">
                <a:ln>
                  <a:noFill/>
                </a:ln>
                <a:solidFill>
                  <a:srgbClr val="FFFFFF"/>
                </a:solidFill>
                <a:effectLst/>
                <a:uLnTx/>
                <a:uFillTx/>
                <a:latin typeface="Calibri Light"/>
                <a:ea typeface="+mn-ea"/>
                <a:cs typeface="+mn-cs"/>
              </a:rPr>
              <a:t>Common Reporting Standard</a:t>
            </a:r>
          </a:p>
        </p:txBody>
      </p:sp>
      <p:sp>
        <p:nvSpPr>
          <p:cNvPr id="10" name="Rectangle 9">
            <a:extLst>
              <a:ext uri="{FF2B5EF4-FFF2-40B4-BE49-F238E27FC236}">
                <a16:creationId xmlns:a16="http://schemas.microsoft.com/office/drawing/2014/main" id="{BDD07B2A-A823-4933-A8EE-D98194C76950}"/>
              </a:ext>
            </a:extLst>
          </p:cNvPr>
          <p:cNvSpPr/>
          <p:nvPr/>
        </p:nvSpPr>
        <p:spPr>
          <a:xfrm>
            <a:off x="-226221" y="2262828"/>
            <a:ext cx="7021492"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Light"/>
                <a:ea typeface="+mn-ea"/>
                <a:cs typeface="+mn-cs"/>
              </a:rPr>
              <a:t>JITSC </a:t>
            </a:r>
            <a:r>
              <a:rPr kumimoji="0" lang="en-US" sz="1600" b="0" i="0" u="none" strike="noStrike" kern="1200" cap="none" spc="0" normalizeH="0" baseline="0" noProof="0" dirty="0">
                <a:ln>
                  <a:noFill/>
                </a:ln>
                <a:solidFill>
                  <a:srgbClr val="FFFFFF"/>
                </a:solidFill>
                <a:effectLst/>
                <a:uLnTx/>
                <a:uFillTx/>
                <a:latin typeface="Calibri Light"/>
                <a:ea typeface="+mn-ea"/>
                <a:cs typeface="+mn-cs"/>
              </a:rPr>
              <a:t>International Taskforce on Shared Intelligence and Collaboration</a:t>
            </a:r>
          </a:p>
        </p:txBody>
      </p:sp>
      <p:sp>
        <p:nvSpPr>
          <p:cNvPr id="11" name="Rectangle 10">
            <a:extLst>
              <a:ext uri="{FF2B5EF4-FFF2-40B4-BE49-F238E27FC236}">
                <a16:creationId xmlns:a16="http://schemas.microsoft.com/office/drawing/2014/main" id="{9825F037-C00C-4EF0-85E9-DE6B00A6A873}"/>
              </a:ext>
            </a:extLst>
          </p:cNvPr>
          <p:cNvSpPr/>
          <p:nvPr/>
        </p:nvSpPr>
        <p:spPr>
          <a:xfrm>
            <a:off x="-672147" y="3326770"/>
            <a:ext cx="7453337"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Light"/>
                <a:ea typeface="+mn-ea"/>
                <a:cs typeface="+mn-cs"/>
              </a:rPr>
              <a:t>OECD</a:t>
            </a:r>
            <a:r>
              <a:rPr kumimoji="0" lang="en-US" sz="2000" b="0" i="0" u="none" strike="noStrike" kern="1200" cap="none" spc="0" normalizeH="0" baseline="0" noProof="0" dirty="0">
                <a:ln>
                  <a:noFill/>
                </a:ln>
                <a:solidFill>
                  <a:srgbClr val="FFFFFF"/>
                </a:solidFill>
                <a:effectLst/>
                <a:uLnTx/>
                <a:uFillTx/>
                <a:latin typeface="Calibri Light"/>
                <a:ea typeface="+mn-ea"/>
                <a:cs typeface="+mn-cs"/>
              </a:rPr>
              <a:t> </a:t>
            </a:r>
            <a:r>
              <a:rPr kumimoji="0" lang="en-US" sz="1600" b="0" i="0" u="none" strike="noStrike" kern="1200" cap="none" spc="0" normalizeH="0" baseline="0" noProof="0" dirty="0">
                <a:ln>
                  <a:noFill/>
                </a:ln>
                <a:solidFill>
                  <a:srgbClr val="FFFFFF"/>
                </a:solidFill>
                <a:effectLst/>
                <a:uLnTx/>
                <a:uFillTx/>
                <a:latin typeface="Calibri Light"/>
                <a:ea typeface="+mn-ea"/>
                <a:cs typeface="+mn-cs"/>
              </a:rPr>
              <a:t>Organization for Economic Cooperation and Development</a:t>
            </a:r>
          </a:p>
        </p:txBody>
      </p:sp>
      <p:sp>
        <p:nvSpPr>
          <p:cNvPr id="13" name="Rectangle 12">
            <a:extLst>
              <a:ext uri="{FF2B5EF4-FFF2-40B4-BE49-F238E27FC236}">
                <a16:creationId xmlns:a16="http://schemas.microsoft.com/office/drawing/2014/main" id="{A9B4E635-23FD-4E5F-91A3-C6936E63A771}"/>
              </a:ext>
            </a:extLst>
          </p:cNvPr>
          <p:cNvSpPr/>
          <p:nvPr/>
        </p:nvSpPr>
        <p:spPr>
          <a:xfrm>
            <a:off x="-137948" y="1728528"/>
            <a:ext cx="465978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Light"/>
                <a:ea typeface="+mn-ea"/>
                <a:cs typeface="+mn-cs"/>
              </a:rPr>
              <a:t>J5</a:t>
            </a:r>
            <a:r>
              <a:rPr kumimoji="0" lang="en-US" sz="1000" b="0" i="0" u="none" strike="noStrike" kern="1200" cap="none" spc="0" normalizeH="0" baseline="0" noProof="0" dirty="0">
                <a:ln>
                  <a:noFill/>
                </a:ln>
                <a:solidFill>
                  <a:srgbClr val="FFFFFF"/>
                </a:solidFill>
                <a:effectLst/>
                <a:uLnTx/>
                <a:uFillTx/>
                <a:latin typeface="Calibri Light"/>
                <a:ea typeface="+mn-ea"/>
                <a:cs typeface="+mn-cs"/>
              </a:rPr>
              <a:t> </a:t>
            </a:r>
            <a:r>
              <a:rPr kumimoji="0" lang="en-US" sz="1600" b="0" i="0" u="none" strike="noStrike" kern="1200" cap="none" spc="0" normalizeH="0" baseline="0" noProof="0" dirty="0">
                <a:ln>
                  <a:noFill/>
                </a:ln>
                <a:solidFill>
                  <a:srgbClr val="FFFFFF"/>
                </a:solidFill>
                <a:effectLst/>
                <a:uLnTx/>
                <a:uFillTx/>
                <a:latin typeface="Calibri Light"/>
                <a:ea typeface="+mn-ea"/>
                <a:cs typeface="+mn-cs"/>
              </a:rPr>
              <a:t>Australia, Canada, Netherlands, UK and US</a:t>
            </a:r>
          </a:p>
        </p:txBody>
      </p:sp>
    </p:spTree>
    <p:extLst>
      <p:ext uri="{BB962C8B-B14F-4D97-AF65-F5344CB8AC3E}">
        <p14:creationId xmlns:p14="http://schemas.microsoft.com/office/powerpoint/2010/main" val="1872134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D798-19A6-4768-89F4-FAF02BCCE6FE}"/>
              </a:ext>
            </a:extLst>
          </p:cNvPr>
          <p:cNvSpPr>
            <a:spLocks noGrp="1"/>
          </p:cNvSpPr>
          <p:nvPr>
            <p:ph type="title"/>
          </p:nvPr>
        </p:nvSpPr>
        <p:spPr>
          <a:xfrm>
            <a:off x="1316737" y="233304"/>
            <a:ext cx="7083972" cy="342900"/>
          </a:xfrm>
        </p:spPr>
        <p:txBody>
          <a:bodyPr/>
          <a:lstStyle/>
          <a:p>
            <a:r>
              <a:rPr lang="en-US" dirty="0">
                <a:solidFill>
                  <a:srgbClr val="0070C0"/>
                </a:solidFill>
              </a:rPr>
              <a:t>Agents of the Future:  </a:t>
            </a:r>
            <a:r>
              <a:rPr lang="en-US" sz="2100" dirty="0">
                <a:solidFill>
                  <a:srgbClr val="0070C0"/>
                </a:solidFill>
              </a:rPr>
              <a:t>Using Math to Find Insights in Data</a:t>
            </a:r>
          </a:p>
        </p:txBody>
      </p:sp>
      <p:pic>
        <p:nvPicPr>
          <p:cNvPr id="5" name="Picture 4">
            <a:extLst>
              <a:ext uri="{FF2B5EF4-FFF2-40B4-BE49-F238E27FC236}">
                <a16:creationId xmlns:a16="http://schemas.microsoft.com/office/drawing/2014/main" id="{07B5C4DC-99D0-4951-9957-071225EC833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3075" y="1130507"/>
            <a:ext cx="3909053" cy="2456847"/>
          </a:xfrm>
          <a:prstGeom prst="rect">
            <a:avLst/>
          </a:prstGeom>
          <a:ln>
            <a:solidFill>
              <a:schemeClr val="accent1"/>
            </a:solidFill>
          </a:ln>
        </p:spPr>
      </p:pic>
      <p:sp>
        <p:nvSpPr>
          <p:cNvPr id="13" name="TextBox 12">
            <a:extLst>
              <a:ext uri="{FF2B5EF4-FFF2-40B4-BE49-F238E27FC236}">
                <a16:creationId xmlns:a16="http://schemas.microsoft.com/office/drawing/2014/main" id="{329916CA-78E2-47A2-BCB3-0C87D09EE49C}"/>
              </a:ext>
            </a:extLst>
          </p:cNvPr>
          <p:cNvSpPr txBox="1"/>
          <p:nvPr/>
        </p:nvSpPr>
        <p:spPr>
          <a:xfrm>
            <a:off x="5000861" y="840269"/>
            <a:ext cx="3399848" cy="507831"/>
          </a:xfrm>
          <a:prstGeom prst="rect">
            <a:avLst/>
          </a:prstGeom>
          <a:noFill/>
        </p:spPr>
        <p:txBody>
          <a:bodyPr wrap="square" rtlCol="0">
            <a:spAutoFit/>
          </a:bodyPr>
          <a:lstStyle/>
          <a:p>
            <a:pPr defTabSz="685800"/>
            <a:r>
              <a:rPr lang="en-US" sz="1350" dirty="0">
                <a:solidFill>
                  <a:prstClr val="black"/>
                </a:solidFill>
                <a:latin typeface="Lucida Sans Unicode"/>
              </a:rPr>
              <a:t>…and turning into easy to use data analysis tools that look like this.</a:t>
            </a:r>
          </a:p>
        </p:txBody>
      </p:sp>
      <p:pic>
        <p:nvPicPr>
          <p:cNvPr id="14" name="Picture 13">
            <a:extLst>
              <a:ext uri="{FF2B5EF4-FFF2-40B4-BE49-F238E27FC236}">
                <a16:creationId xmlns:a16="http://schemas.microsoft.com/office/drawing/2014/main" id="{F17FFBA1-E016-42DF-9D29-D87DC3C4C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3347" y="1413746"/>
            <a:ext cx="5600778" cy="3133840"/>
          </a:xfrm>
          <a:prstGeom prst="rect">
            <a:avLst/>
          </a:prstGeom>
          <a:ln>
            <a:solidFill>
              <a:schemeClr val="accent1"/>
            </a:solidFill>
          </a:ln>
        </p:spPr>
      </p:pic>
      <p:sp>
        <p:nvSpPr>
          <p:cNvPr id="15" name="TextBox 14">
            <a:extLst>
              <a:ext uri="{FF2B5EF4-FFF2-40B4-BE49-F238E27FC236}">
                <a16:creationId xmlns:a16="http://schemas.microsoft.com/office/drawing/2014/main" id="{21E6CEDD-B5EE-41D6-B214-EE5FD885642D}"/>
              </a:ext>
            </a:extLst>
          </p:cNvPr>
          <p:cNvSpPr txBox="1"/>
          <p:nvPr/>
        </p:nvSpPr>
        <p:spPr>
          <a:xfrm>
            <a:off x="373075" y="802404"/>
            <a:ext cx="3961885" cy="507831"/>
          </a:xfrm>
          <a:prstGeom prst="rect">
            <a:avLst/>
          </a:prstGeom>
          <a:noFill/>
        </p:spPr>
        <p:txBody>
          <a:bodyPr wrap="square" rtlCol="0">
            <a:spAutoFit/>
          </a:bodyPr>
          <a:lstStyle/>
          <a:p>
            <a:pPr defTabSz="685800"/>
            <a:r>
              <a:rPr lang="en-US" sz="1350" dirty="0">
                <a:solidFill>
                  <a:prstClr val="black"/>
                </a:solidFill>
                <a:latin typeface="Lucida Sans Unicode"/>
              </a:rPr>
              <a:t>Taking complex math that looks like this…</a:t>
            </a:r>
          </a:p>
          <a:p>
            <a:pPr defTabSz="685800"/>
            <a:endParaRPr lang="en-US" sz="1350" dirty="0">
              <a:solidFill>
                <a:prstClr val="black"/>
              </a:solidFill>
              <a:latin typeface="Lucida Sans Unicode"/>
            </a:endParaRPr>
          </a:p>
        </p:txBody>
      </p:sp>
      <p:sp>
        <p:nvSpPr>
          <p:cNvPr id="17" name="Arrow: Down 16">
            <a:extLst>
              <a:ext uri="{FF2B5EF4-FFF2-40B4-BE49-F238E27FC236}">
                <a16:creationId xmlns:a16="http://schemas.microsoft.com/office/drawing/2014/main" id="{82A6F949-0698-40E0-B57E-DFEB71AA5621}"/>
              </a:ext>
            </a:extLst>
          </p:cNvPr>
          <p:cNvSpPr/>
          <p:nvPr/>
        </p:nvSpPr>
        <p:spPr>
          <a:xfrm>
            <a:off x="8119872" y="727206"/>
            <a:ext cx="395021" cy="5552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Lucida Sans Unicode"/>
            </a:endParaRPr>
          </a:p>
        </p:txBody>
      </p:sp>
      <p:sp>
        <p:nvSpPr>
          <p:cNvPr id="3" name="TextBox 2">
            <a:extLst>
              <a:ext uri="{FF2B5EF4-FFF2-40B4-BE49-F238E27FC236}">
                <a16:creationId xmlns:a16="http://schemas.microsoft.com/office/drawing/2014/main" id="{9D06E823-12C2-4899-8DEE-1C632E325E0C}"/>
              </a:ext>
            </a:extLst>
          </p:cNvPr>
          <p:cNvSpPr txBox="1"/>
          <p:nvPr/>
        </p:nvSpPr>
        <p:spPr>
          <a:xfrm>
            <a:off x="144787" y="3764723"/>
            <a:ext cx="3027020" cy="1131079"/>
          </a:xfrm>
          <a:prstGeom prst="rect">
            <a:avLst/>
          </a:prstGeom>
          <a:noFill/>
        </p:spPr>
        <p:txBody>
          <a:bodyPr wrap="square" rtlCol="0">
            <a:spAutoFit/>
          </a:bodyPr>
          <a:lstStyle/>
          <a:p>
            <a:pPr defTabSz="685800"/>
            <a:r>
              <a:rPr lang="en-US" sz="1350" dirty="0">
                <a:solidFill>
                  <a:prstClr val="black"/>
                </a:solidFill>
                <a:latin typeface="Lucida Sans Unicode"/>
              </a:rPr>
              <a:t>Investigators doing same thing today with Excel and sticky pads, just much more slowly.  </a:t>
            </a:r>
            <a:r>
              <a:rPr lang="en-US" sz="1350" b="1" dirty="0">
                <a:solidFill>
                  <a:prstClr val="black"/>
                </a:solidFill>
                <a:latin typeface="Lucida Sans Unicode"/>
              </a:rPr>
              <a:t>How can we help our agents find (and work) better cases faster?</a:t>
            </a:r>
          </a:p>
        </p:txBody>
      </p:sp>
    </p:spTree>
    <p:extLst>
      <p:ext uri="{BB962C8B-B14F-4D97-AF65-F5344CB8AC3E}">
        <p14:creationId xmlns:p14="http://schemas.microsoft.com/office/powerpoint/2010/main" val="15232705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51"/>
            <a:ext cx="9144000" cy="5143500"/>
          </a:xfrm>
          <a:prstGeom prst="rect">
            <a:avLst/>
          </a:prstGeom>
          <a:gradFill flip="none" rotWithShape="1">
            <a:gsLst>
              <a:gs pos="0">
                <a:schemeClr val="accent1">
                  <a:lumMod val="40000"/>
                  <a:lumOff val="60000"/>
                </a:schemeClr>
              </a:gs>
              <a:gs pos="38000">
                <a:schemeClr val="accent1">
                  <a:lumMod val="95000"/>
                  <a:lumOff val="5000"/>
                </a:schemeClr>
              </a:gs>
              <a:gs pos="100000">
                <a:schemeClr val="accent1">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49"/>
            <a:r>
              <a:rPr lang="en-US" kern="0">
                <a:solidFill>
                  <a:prstClr val="black">
                    <a:lumMod val="85000"/>
                    <a:lumOff val="15000"/>
                  </a:prstClr>
                </a:solidFill>
                <a:latin typeface="Avenir Next W1G Medium" panose="020B0603020202020204" pitchFamily="34" charset="0"/>
              </a:rPr>
              <a:t> </a:t>
            </a:r>
            <a:endParaRPr lang="en-US" kern="0" dirty="0">
              <a:solidFill>
                <a:srgbClr val="007DC3"/>
              </a:solidFill>
            </a:endParaRPr>
          </a:p>
        </p:txBody>
      </p:sp>
      <p:sp>
        <p:nvSpPr>
          <p:cNvPr id="4" name="TextBox 3"/>
          <p:cNvSpPr txBox="1"/>
          <p:nvPr/>
        </p:nvSpPr>
        <p:spPr>
          <a:xfrm>
            <a:off x="1240408" y="129189"/>
            <a:ext cx="1305704" cy="1200329"/>
          </a:xfrm>
          <a:prstGeom prst="rect">
            <a:avLst/>
          </a:prstGeom>
          <a:noFill/>
        </p:spPr>
        <p:txBody>
          <a:bodyPr wrap="square" rtlCol="0">
            <a:spAutoFit/>
          </a:bodyPr>
          <a:lstStyle/>
          <a:p>
            <a:pPr defTabSz="685749"/>
            <a:r>
              <a:rPr lang="en-US" sz="7200" kern="0" dirty="0">
                <a:solidFill>
                  <a:schemeClr val="accent2">
                    <a:lumMod val="20000"/>
                    <a:lumOff val="80000"/>
                  </a:schemeClr>
                </a:solidFill>
                <a:latin typeface="Avenir Next W1G Medium" panose="020B0603020202020204" pitchFamily="34" charset="0"/>
              </a:rPr>
              <a:t>42</a:t>
            </a:r>
            <a:endParaRPr lang="en-US" sz="6600" kern="0" dirty="0">
              <a:solidFill>
                <a:schemeClr val="accent2">
                  <a:lumMod val="20000"/>
                  <a:lumOff val="80000"/>
                </a:schemeClr>
              </a:solidFill>
              <a:latin typeface="Avenir Next W1G Medium" panose="020B0603020202020204" pitchFamily="34" charset="0"/>
            </a:endParaRPr>
          </a:p>
        </p:txBody>
      </p:sp>
      <p:sp>
        <p:nvSpPr>
          <p:cNvPr id="9" name="Rectangle 8"/>
          <p:cNvSpPr/>
          <p:nvPr/>
        </p:nvSpPr>
        <p:spPr>
          <a:xfrm>
            <a:off x="414724" y="2227852"/>
            <a:ext cx="1673990" cy="553998"/>
          </a:xfrm>
          <a:prstGeom prst="rect">
            <a:avLst/>
          </a:prstGeom>
        </p:spPr>
        <p:txBody>
          <a:bodyPr wrap="square">
            <a:spAutoFit/>
          </a:bodyPr>
          <a:lstStyle/>
          <a:p>
            <a:pPr defTabSz="685749"/>
            <a:r>
              <a:rPr lang="en-US" sz="3000" kern="0" dirty="0">
                <a:solidFill>
                  <a:prstClr val="white"/>
                </a:solidFill>
                <a:latin typeface="Avenir Next W1G Medium" panose="020B0603020202020204" pitchFamily="34" charset="0"/>
              </a:rPr>
              <a:t>14,021</a:t>
            </a:r>
            <a:endParaRPr lang="en-US" sz="3000" kern="0" dirty="0">
              <a:solidFill>
                <a:prstClr val="black"/>
              </a:solidFill>
            </a:endParaRPr>
          </a:p>
        </p:txBody>
      </p:sp>
      <p:sp>
        <p:nvSpPr>
          <p:cNvPr id="13" name="Rectangle 12"/>
          <p:cNvSpPr/>
          <p:nvPr/>
        </p:nvSpPr>
        <p:spPr>
          <a:xfrm>
            <a:off x="6471362" y="3256558"/>
            <a:ext cx="2457724" cy="923330"/>
          </a:xfrm>
          <a:prstGeom prst="rect">
            <a:avLst/>
          </a:prstGeom>
        </p:spPr>
        <p:txBody>
          <a:bodyPr wrap="none">
            <a:spAutoFit/>
          </a:bodyPr>
          <a:lstStyle/>
          <a:p>
            <a:pPr defTabSz="685749"/>
            <a:r>
              <a:rPr lang="en-US" sz="5400" kern="0" dirty="0">
                <a:solidFill>
                  <a:prstClr val="white"/>
                </a:solidFill>
                <a:latin typeface="Avenir Next W1G Medium" panose="020B0603020202020204" pitchFamily="34" charset="0"/>
              </a:rPr>
              <a:t>&gt;83,000</a:t>
            </a:r>
            <a:endParaRPr lang="en-US" sz="5400" kern="0" dirty="0">
              <a:solidFill>
                <a:prstClr val="black"/>
              </a:solidFill>
            </a:endParaRPr>
          </a:p>
        </p:txBody>
      </p:sp>
      <p:sp>
        <p:nvSpPr>
          <p:cNvPr id="16" name="Rectangle 15"/>
          <p:cNvSpPr/>
          <p:nvPr/>
        </p:nvSpPr>
        <p:spPr>
          <a:xfrm>
            <a:off x="3910903" y="3438349"/>
            <a:ext cx="1382110" cy="923330"/>
          </a:xfrm>
          <a:prstGeom prst="rect">
            <a:avLst/>
          </a:prstGeom>
        </p:spPr>
        <p:txBody>
          <a:bodyPr wrap="none">
            <a:spAutoFit/>
          </a:bodyPr>
          <a:lstStyle/>
          <a:p>
            <a:pPr defTabSz="685749"/>
            <a:r>
              <a:rPr lang="en-US" sz="5400" kern="0" dirty="0">
                <a:solidFill>
                  <a:schemeClr val="accent2">
                    <a:lumMod val="20000"/>
                    <a:lumOff val="80000"/>
                  </a:schemeClr>
                </a:solidFill>
                <a:latin typeface="Avenir Next W1G Medium" panose="020B0603020202020204" pitchFamily="34" charset="0"/>
              </a:rPr>
              <a:t>26%</a:t>
            </a:r>
          </a:p>
        </p:txBody>
      </p:sp>
      <p:sp>
        <p:nvSpPr>
          <p:cNvPr id="17" name="Rectangle 16"/>
          <p:cNvSpPr/>
          <p:nvPr/>
        </p:nvSpPr>
        <p:spPr>
          <a:xfrm>
            <a:off x="7646508" y="65929"/>
            <a:ext cx="1250663" cy="830997"/>
          </a:xfrm>
          <a:prstGeom prst="rect">
            <a:avLst/>
          </a:prstGeom>
        </p:spPr>
        <p:txBody>
          <a:bodyPr wrap="none">
            <a:spAutoFit/>
          </a:bodyPr>
          <a:lstStyle/>
          <a:p>
            <a:pPr defTabSz="685749"/>
            <a:r>
              <a:rPr lang="en-US" sz="4800" kern="0" dirty="0">
                <a:solidFill>
                  <a:schemeClr val="accent2">
                    <a:lumMod val="20000"/>
                    <a:lumOff val="80000"/>
                  </a:schemeClr>
                </a:solidFill>
                <a:latin typeface="Avenir Next W1G Medium" panose="020B0603020202020204" pitchFamily="34" charset="0"/>
              </a:rPr>
              <a:t>93%</a:t>
            </a:r>
          </a:p>
        </p:txBody>
      </p:sp>
      <p:cxnSp>
        <p:nvCxnSpPr>
          <p:cNvPr id="19" name="Straight Connector 18"/>
          <p:cNvCxnSpPr/>
          <p:nvPr/>
        </p:nvCxnSpPr>
        <p:spPr>
          <a:xfrm>
            <a:off x="-3309654" y="2036127"/>
            <a:ext cx="5855765" cy="0"/>
          </a:xfrm>
          <a:prstGeom prst="line">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195562" y="3004241"/>
            <a:ext cx="3139580" cy="0"/>
          </a:xfrm>
          <a:prstGeom prst="line">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2562060" y="0"/>
            <a:ext cx="0" cy="51435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98050" y="1519737"/>
            <a:ext cx="3" cy="36237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33424" y="3087013"/>
            <a:ext cx="9187249" cy="0"/>
          </a:xfrm>
          <a:prstGeom prst="line">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2562065" y="1519736"/>
            <a:ext cx="9187249" cy="0"/>
          </a:xfrm>
          <a:prstGeom prst="line">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pic>
        <p:nvPicPr>
          <p:cNvPr id="38" name="Picture 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13" y="172329"/>
            <a:ext cx="772588" cy="316882"/>
          </a:xfrm>
          <a:prstGeom prst="rect">
            <a:avLst/>
          </a:prstGeom>
        </p:spPr>
      </p:pic>
      <p:pic>
        <p:nvPicPr>
          <p:cNvPr id="39" name="Picture 38"/>
          <p:cNvPicPr>
            <a:picLocks noChangeAspect="1"/>
          </p:cNvPicPr>
          <p:nvPr/>
        </p:nvPicPr>
        <p:blipFill>
          <a:blip r:embed="rId4" cstate="email">
            <a:lum bright="76000"/>
            <a:extLst>
              <a:ext uri="{28A0092B-C50C-407E-A947-70E740481C1C}">
                <a14:useLocalDpi xmlns:a14="http://schemas.microsoft.com/office/drawing/2010/main"/>
              </a:ext>
            </a:extLst>
          </a:blip>
          <a:stretch>
            <a:fillRect/>
          </a:stretch>
        </p:blipFill>
        <p:spPr>
          <a:xfrm>
            <a:off x="6673046" y="377723"/>
            <a:ext cx="610581" cy="553662"/>
          </a:xfrm>
          <a:prstGeom prst="rect">
            <a:avLst/>
          </a:prstGeom>
          <a:ln>
            <a:noFill/>
          </a:ln>
          <a:effectLst>
            <a:outerShdw blurRad="292100" dist="139700" dir="2700000" algn="tl" rotWithShape="0">
              <a:srgbClr val="333333">
                <a:alpha val="65000"/>
              </a:srgbClr>
            </a:outerShdw>
          </a:effectLst>
        </p:spPr>
      </p:pic>
      <p:pic>
        <p:nvPicPr>
          <p:cNvPr id="40" name="Picture 39"/>
          <p:cNvPicPr>
            <a:picLocks noChangeAspect="1"/>
          </p:cNvPicPr>
          <p:nvPr/>
        </p:nvPicPr>
        <p:blipFill>
          <a:blip r:embed="rId5" cstate="email">
            <a:lum bright="65000"/>
            <a:extLst>
              <a:ext uri="{28A0092B-C50C-407E-A947-70E740481C1C}">
                <a14:useLocalDpi xmlns:a14="http://schemas.microsoft.com/office/drawing/2010/main"/>
              </a:ext>
            </a:extLst>
          </a:blip>
          <a:stretch>
            <a:fillRect/>
          </a:stretch>
        </p:blipFill>
        <p:spPr>
          <a:xfrm>
            <a:off x="1831619" y="2292784"/>
            <a:ext cx="556875" cy="548438"/>
          </a:xfrm>
          <a:prstGeom prst="rect">
            <a:avLst/>
          </a:prstGeom>
        </p:spPr>
      </p:pic>
      <p:sp>
        <p:nvSpPr>
          <p:cNvPr id="51" name="Rectangle 50"/>
          <p:cNvSpPr/>
          <p:nvPr/>
        </p:nvSpPr>
        <p:spPr>
          <a:xfrm>
            <a:off x="86657" y="2655107"/>
            <a:ext cx="1948209" cy="276999"/>
          </a:xfrm>
          <a:prstGeom prst="rect">
            <a:avLst/>
          </a:prstGeom>
        </p:spPr>
        <p:txBody>
          <a:bodyPr wrap="square">
            <a:spAutoFit/>
          </a:bodyPr>
          <a:lstStyle/>
          <a:p>
            <a:pPr defTabSz="685749"/>
            <a:r>
              <a:rPr lang="en-US" sz="1200" kern="0" dirty="0">
                <a:solidFill>
                  <a:srgbClr val="9EC62C"/>
                </a:solidFill>
                <a:latin typeface="Avenir Next W1G Medium" panose="020B0603020202020204" pitchFamily="34" charset="0"/>
              </a:rPr>
              <a:t>SAS employees worldwide</a:t>
            </a:r>
          </a:p>
        </p:txBody>
      </p:sp>
      <p:cxnSp>
        <p:nvCxnSpPr>
          <p:cNvPr id="54" name="Straight Connector 53"/>
          <p:cNvCxnSpPr/>
          <p:nvPr/>
        </p:nvCxnSpPr>
        <p:spPr>
          <a:xfrm>
            <a:off x="2571516" y="3472101"/>
            <a:ext cx="3626537" cy="0"/>
          </a:xfrm>
          <a:prstGeom prst="line">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sp>
        <p:nvSpPr>
          <p:cNvPr id="65" name="Rectangle 64"/>
          <p:cNvSpPr/>
          <p:nvPr/>
        </p:nvSpPr>
        <p:spPr>
          <a:xfrm>
            <a:off x="3899575" y="4254252"/>
            <a:ext cx="2290526" cy="461665"/>
          </a:xfrm>
          <a:prstGeom prst="rect">
            <a:avLst/>
          </a:prstGeom>
        </p:spPr>
        <p:txBody>
          <a:bodyPr wrap="square">
            <a:spAutoFit/>
          </a:bodyPr>
          <a:lstStyle/>
          <a:p>
            <a:pPr defTabSz="685749"/>
            <a:r>
              <a:rPr lang="en-US" sz="1200" kern="0" dirty="0">
                <a:solidFill>
                  <a:srgbClr val="9EC62C"/>
                </a:solidFill>
                <a:latin typeface="Avenir Next W1G Medium" panose="020B0603020202020204" pitchFamily="34" charset="0"/>
              </a:rPr>
              <a:t>SAS revenue reinvestment </a:t>
            </a:r>
            <a:br>
              <a:rPr lang="en-US" sz="1200" kern="0" dirty="0">
                <a:solidFill>
                  <a:srgbClr val="9EC62C"/>
                </a:solidFill>
                <a:latin typeface="Avenir Next W1G Medium" panose="020B0603020202020204" pitchFamily="34" charset="0"/>
              </a:rPr>
            </a:br>
            <a:r>
              <a:rPr lang="en-US" sz="1200" kern="0" dirty="0">
                <a:solidFill>
                  <a:srgbClr val="9EC62C"/>
                </a:solidFill>
                <a:latin typeface="Avenir Next W1G Medium" panose="020B0603020202020204" pitchFamily="34" charset="0"/>
              </a:rPr>
              <a:t>annually into</a:t>
            </a:r>
            <a:endParaRPr lang="en-US" sz="1050" kern="0" dirty="0">
              <a:solidFill>
                <a:srgbClr val="9EC62C"/>
              </a:solidFill>
              <a:latin typeface="Avenir Next W1G Medium" panose="020B0603020202020204" pitchFamily="34" charset="0"/>
            </a:endParaRPr>
          </a:p>
        </p:txBody>
      </p:sp>
      <p:sp>
        <p:nvSpPr>
          <p:cNvPr id="66" name="Rectangle 65"/>
          <p:cNvSpPr/>
          <p:nvPr/>
        </p:nvSpPr>
        <p:spPr>
          <a:xfrm>
            <a:off x="5050329" y="4440635"/>
            <a:ext cx="893193" cy="553998"/>
          </a:xfrm>
          <a:prstGeom prst="rect">
            <a:avLst/>
          </a:prstGeom>
        </p:spPr>
        <p:txBody>
          <a:bodyPr wrap="none">
            <a:spAutoFit/>
          </a:bodyPr>
          <a:lstStyle/>
          <a:p>
            <a:pPr defTabSz="685749"/>
            <a:r>
              <a:rPr lang="en-US" sz="3000" kern="0" dirty="0">
                <a:solidFill>
                  <a:schemeClr val="accent2">
                    <a:lumMod val="20000"/>
                    <a:lumOff val="80000"/>
                  </a:schemeClr>
                </a:solidFill>
                <a:latin typeface="Avenir Next W1G Medium" panose="020B0603020202020204" pitchFamily="34" charset="0"/>
              </a:rPr>
              <a:t>R&amp;D</a:t>
            </a:r>
            <a:endParaRPr lang="en-US" sz="4500" kern="0" dirty="0">
              <a:solidFill>
                <a:schemeClr val="accent2">
                  <a:lumMod val="20000"/>
                  <a:lumOff val="80000"/>
                </a:schemeClr>
              </a:solidFill>
              <a:latin typeface="Avenir Next W1G Medium" panose="020B0603020202020204" pitchFamily="34" charset="0"/>
            </a:endParaRPr>
          </a:p>
        </p:txBody>
      </p:sp>
      <p:cxnSp>
        <p:nvCxnSpPr>
          <p:cNvPr id="68" name="Straight Connector 67"/>
          <p:cNvCxnSpPr/>
          <p:nvPr/>
        </p:nvCxnSpPr>
        <p:spPr>
          <a:xfrm>
            <a:off x="4809642" y="-613367"/>
            <a:ext cx="0" cy="21416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6977208" y="763895"/>
            <a:ext cx="2528818" cy="461665"/>
          </a:xfrm>
          <a:prstGeom prst="rect">
            <a:avLst/>
          </a:prstGeom>
        </p:spPr>
        <p:txBody>
          <a:bodyPr wrap="square">
            <a:spAutoFit/>
          </a:bodyPr>
          <a:lstStyle/>
          <a:p>
            <a:pPr algn="ctr" defTabSz="685749"/>
            <a:r>
              <a:rPr lang="en-US" sz="1200" kern="0" dirty="0">
                <a:solidFill>
                  <a:srgbClr val="9EC62C"/>
                </a:solidFill>
                <a:latin typeface="Avenir Next W1G Medium" panose="020B0603020202020204" pitchFamily="34" charset="0"/>
              </a:rPr>
              <a:t>Annual customer </a:t>
            </a:r>
            <a:br>
              <a:rPr lang="en-US" sz="1200" kern="0" dirty="0">
                <a:solidFill>
                  <a:srgbClr val="9EC62C"/>
                </a:solidFill>
                <a:latin typeface="Avenir Next W1G Medium" panose="020B0603020202020204" pitchFamily="34" charset="0"/>
              </a:rPr>
            </a:br>
            <a:r>
              <a:rPr lang="en-US" sz="1200" kern="0" dirty="0">
                <a:solidFill>
                  <a:srgbClr val="9EC62C"/>
                </a:solidFill>
                <a:latin typeface="Avenir Next W1G Medium" panose="020B0603020202020204" pitchFamily="34" charset="0"/>
              </a:rPr>
              <a:t>retention rate</a:t>
            </a:r>
            <a:endParaRPr lang="en-US" sz="1050" kern="0" dirty="0">
              <a:solidFill>
                <a:srgbClr val="9EC62C"/>
              </a:solidFill>
              <a:latin typeface="Avenir Next W1G Medium" panose="020B0603020202020204" pitchFamily="34" charset="0"/>
            </a:endParaRPr>
          </a:p>
        </p:txBody>
      </p:sp>
      <p:sp>
        <p:nvSpPr>
          <p:cNvPr id="72" name="Rectangle 71"/>
          <p:cNvSpPr/>
          <p:nvPr/>
        </p:nvSpPr>
        <p:spPr>
          <a:xfrm>
            <a:off x="1572481" y="1093128"/>
            <a:ext cx="521297" cy="253916"/>
          </a:xfrm>
          <a:prstGeom prst="rect">
            <a:avLst/>
          </a:prstGeom>
        </p:spPr>
        <p:txBody>
          <a:bodyPr wrap="none">
            <a:spAutoFit/>
          </a:bodyPr>
          <a:lstStyle/>
          <a:p>
            <a:pPr defTabSz="685749"/>
            <a:r>
              <a:rPr lang="en-US" sz="1050" b="1" kern="0" dirty="0">
                <a:solidFill>
                  <a:schemeClr val="bg1"/>
                </a:solidFill>
                <a:latin typeface="Avenir Next W1G Medium" panose="020B0603020202020204" pitchFamily="34" charset="0"/>
              </a:rPr>
              <a:t>Years </a:t>
            </a:r>
            <a:endParaRPr lang="en-US" sz="900" b="1" kern="0" dirty="0">
              <a:solidFill>
                <a:schemeClr val="bg1"/>
              </a:solidFill>
              <a:latin typeface="Avenir Next W1G Medium" panose="020B0603020202020204" pitchFamily="34" charset="0"/>
            </a:endParaRPr>
          </a:p>
        </p:txBody>
      </p:sp>
      <p:sp>
        <p:nvSpPr>
          <p:cNvPr id="73" name="Rectangle 72"/>
          <p:cNvSpPr/>
          <p:nvPr/>
        </p:nvSpPr>
        <p:spPr>
          <a:xfrm>
            <a:off x="1130327" y="1481294"/>
            <a:ext cx="1568811" cy="553998"/>
          </a:xfrm>
          <a:prstGeom prst="rect">
            <a:avLst/>
          </a:prstGeom>
        </p:spPr>
        <p:txBody>
          <a:bodyPr wrap="square">
            <a:spAutoFit/>
          </a:bodyPr>
          <a:lstStyle/>
          <a:p>
            <a:pPr defTabSz="685749"/>
            <a:r>
              <a:rPr lang="en-US" sz="1200" kern="0" dirty="0">
                <a:solidFill>
                  <a:prstClr val="white"/>
                </a:solidFill>
                <a:latin typeface="Avenir Next W1G Medium" panose="020B0603020202020204" pitchFamily="34" charset="0"/>
              </a:rPr>
              <a:t>BUSINESS</a:t>
            </a:r>
          </a:p>
          <a:p>
            <a:pPr defTabSz="685749"/>
            <a:r>
              <a:rPr lang="en-US" kern="0" dirty="0">
                <a:solidFill>
                  <a:prstClr val="white"/>
                </a:solidFill>
                <a:latin typeface="Avenir Next W1G Medium" panose="020B0603020202020204" pitchFamily="34" charset="0"/>
              </a:rPr>
              <a:t>ANALYTICS</a:t>
            </a:r>
          </a:p>
        </p:txBody>
      </p:sp>
      <p:pic>
        <p:nvPicPr>
          <p:cNvPr id="75" name="Picture 74"/>
          <p:cNvPicPr>
            <a:picLocks noChangeAspect="1"/>
          </p:cNvPicPr>
          <p:nvPr/>
        </p:nvPicPr>
        <p:blipFill>
          <a:blip r:embed="rId6" cstate="email">
            <a:lum bright="75000"/>
            <a:extLst>
              <a:ext uri="{28A0092B-C50C-407E-A947-70E740481C1C}">
                <a14:useLocalDpi xmlns:a14="http://schemas.microsoft.com/office/drawing/2010/main"/>
              </a:ext>
            </a:extLst>
          </a:blip>
          <a:stretch>
            <a:fillRect/>
          </a:stretch>
        </p:blipFill>
        <p:spPr>
          <a:xfrm>
            <a:off x="587794" y="1485270"/>
            <a:ext cx="537095" cy="397451"/>
          </a:xfrm>
          <a:prstGeom prst="rect">
            <a:avLst/>
          </a:prstGeom>
        </p:spPr>
      </p:pic>
      <p:sp>
        <p:nvSpPr>
          <p:cNvPr id="76" name="Rectangle 75"/>
          <p:cNvSpPr/>
          <p:nvPr/>
        </p:nvSpPr>
        <p:spPr>
          <a:xfrm>
            <a:off x="3377492" y="230772"/>
            <a:ext cx="803365" cy="276999"/>
          </a:xfrm>
          <a:prstGeom prst="rect">
            <a:avLst/>
          </a:prstGeom>
        </p:spPr>
        <p:txBody>
          <a:bodyPr wrap="square">
            <a:spAutoFit/>
          </a:bodyPr>
          <a:lstStyle/>
          <a:p>
            <a:pPr defTabSz="685749"/>
            <a:r>
              <a:rPr lang="en-US" sz="1200" kern="0" dirty="0">
                <a:solidFill>
                  <a:schemeClr val="accent2">
                    <a:lumMod val="20000"/>
                    <a:lumOff val="80000"/>
                  </a:schemeClr>
                </a:solidFill>
                <a:latin typeface="Avenir Next W1G Medium" panose="020B0603020202020204" pitchFamily="34" charset="0"/>
              </a:rPr>
              <a:t>World’s</a:t>
            </a:r>
            <a:endParaRPr lang="en-US" sz="1050" kern="0" dirty="0">
              <a:solidFill>
                <a:schemeClr val="accent2">
                  <a:lumMod val="20000"/>
                  <a:lumOff val="80000"/>
                </a:schemeClr>
              </a:solidFill>
              <a:latin typeface="Avenir Next W1G Medium" panose="020B0603020202020204" pitchFamily="34" charset="0"/>
            </a:endParaRPr>
          </a:p>
        </p:txBody>
      </p:sp>
      <p:sp>
        <p:nvSpPr>
          <p:cNvPr id="77" name="Rectangle 76"/>
          <p:cNvSpPr/>
          <p:nvPr/>
        </p:nvSpPr>
        <p:spPr>
          <a:xfrm>
            <a:off x="3019323" y="868736"/>
            <a:ext cx="1526803" cy="461665"/>
          </a:xfrm>
          <a:prstGeom prst="rect">
            <a:avLst/>
          </a:prstGeom>
        </p:spPr>
        <p:txBody>
          <a:bodyPr wrap="square">
            <a:spAutoFit/>
          </a:bodyPr>
          <a:lstStyle/>
          <a:p>
            <a:pPr algn="ctr" defTabSz="685749"/>
            <a:r>
              <a:rPr lang="en-US" sz="1200" kern="0" dirty="0">
                <a:solidFill>
                  <a:srgbClr val="9EC62C"/>
                </a:solidFill>
                <a:latin typeface="Avenir Next W1G Medium" panose="020B0603020202020204" pitchFamily="34" charset="0"/>
              </a:rPr>
              <a:t>Privately held</a:t>
            </a:r>
          </a:p>
          <a:p>
            <a:pPr algn="ctr" defTabSz="685749"/>
            <a:r>
              <a:rPr lang="en-US" sz="1200" kern="0" dirty="0">
                <a:solidFill>
                  <a:srgbClr val="9EC62C"/>
                </a:solidFill>
                <a:latin typeface="Avenir Next W1G Medium" panose="020B0603020202020204" pitchFamily="34" charset="0"/>
              </a:rPr>
              <a:t>software company</a:t>
            </a:r>
          </a:p>
        </p:txBody>
      </p:sp>
      <p:sp>
        <p:nvSpPr>
          <p:cNvPr id="78" name="Rectangle 77"/>
          <p:cNvSpPr/>
          <p:nvPr/>
        </p:nvSpPr>
        <p:spPr>
          <a:xfrm>
            <a:off x="3003844" y="473866"/>
            <a:ext cx="1447325" cy="461665"/>
          </a:xfrm>
          <a:prstGeom prst="rect">
            <a:avLst/>
          </a:prstGeom>
        </p:spPr>
        <p:txBody>
          <a:bodyPr wrap="square">
            <a:spAutoFit/>
          </a:bodyPr>
          <a:lstStyle/>
          <a:p>
            <a:pPr algn="ctr" defTabSz="685749"/>
            <a:r>
              <a:rPr lang="en-US" sz="2400" kern="0" dirty="0">
                <a:solidFill>
                  <a:prstClr val="white"/>
                </a:solidFill>
                <a:latin typeface="Avenir Next W1G Medium" panose="020B0603020202020204" pitchFamily="34" charset="0"/>
              </a:rPr>
              <a:t>LARGEST</a:t>
            </a:r>
          </a:p>
        </p:txBody>
      </p:sp>
      <p:sp>
        <p:nvSpPr>
          <p:cNvPr id="79" name="Rectangle 78"/>
          <p:cNvSpPr/>
          <p:nvPr/>
        </p:nvSpPr>
        <p:spPr>
          <a:xfrm>
            <a:off x="6580437" y="4101804"/>
            <a:ext cx="2329469" cy="276999"/>
          </a:xfrm>
          <a:prstGeom prst="rect">
            <a:avLst/>
          </a:prstGeom>
        </p:spPr>
        <p:txBody>
          <a:bodyPr wrap="square">
            <a:spAutoFit/>
          </a:bodyPr>
          <a:lstStyle/>
          <a:p>
            <a:pPr defTabSz="685749"/>
            <a:r>
              <a:rPr lang="en-US" sz="1200" kern="0" dirty="0">
                <a:solidFill>
                  <a:srgbClr val="9EC62C"/>
                </a:solidFill>
                <a:latin typeface="Avenir Next W1G Medium" panose="020B0603020202020204" pitchFamily="34" charset="0"/>
              </a:rPr>
              <a:t>Customer sites in 146 countries</a:t>
            </a:r>
            <a:endParaRPr lang="en-US" sz="1050" kern="0" dirty="0">
              <a:solidFill>
                <a:srgbClr val="9EC62C"/>
              </a:solidFill>
              <a:latin typeface="Avenir Next W1G Medium" panose="020B0603020202020204" pitchFamily="34" charset="0"/>
            </a:endParaRPr>
          </a:p>
        </p:txBody>
      </p:sp>
      <p:pic>
        <p:nvPicPr>
          <p:cNvPr id="85" name="Picture 84"/>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6413351" y="4432995"/>
            <a:ext cx="157213" cy="194944"/>
          </a:xfrm>
          <a:prstGeom prst="rect">
            <a:avLst/>
          </a:prstGeom>
        </p:spPr>
      </p:pic>
      <p:pic>
        <p:nvPicPr>
          <p:cNvPr id="86" name="Picture 85"/>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6578512" y="4433181"/>
            <a:ext cx="157213" cy="194944"/>
          </a:xfrm>
          <a:prstGeom prst="rect">
            <a:avLst/>
          </a:prstGeom>
        </p:spPr>
      </p:pic>
      <p:pic>
        <p:nvPicPr>
          <p:cNvPr id="87" name="Picture 86"/>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6742344" y="4431528"/>
            <a:ext cx="157213" cy="194944"/>
          </a:xfrm>
          <a:prstGeom prst="rect">
            <a:avLst/>
          </a:prstGeom>
        </p:spPr>
      </p:pic>
      <p:pic>
        <p:nvPicPr>
          <p:cNvPr id="133" name="Picture 132"/>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6903782" y="4430241"/>
            <a:ext cx="157213" cy="194944"/>
          </a:xfrm>
          <a:prstGeom prst="rect">
            <a:avLst/>
          </a:prstGeom>
        </p:spPr>
      </p:pic>
      <p:pic>
        <p:nvPicPr>
          <p:cNvPr id="134" name="Picture 133"/>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7066248" y="4430241"/>
            <a:ext cx="157213" cy="194944"/>
          </a:xfrm>
          <a:prstGeom prst="rect">
            <a:avLst/>
          </a:prstGeom>
        </p:spPr>
      </p:pic>
      <p:pic>
        <p:nvPicPr>
          <p:cNvPr id="135" name="Picture 134"/>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7227536" y="4431741"/>
            <a:ext cx="157213" cy="194944"/>
          </a:xfrm>
          <a:prstGeom prst="rect">
            <a:avLst/>
          </a:prstGeom>
        </p:spPr>
      </p:pic>
      <p:pic>
        <p:nvPicPr>
          <p:cNvPr id="136" name="Picture 135"/>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7391368" y="4430241"/>
            <a:ext cx="157213" cy="194944"/>
          </a:xfrm>
          <a:prstGeom prst="rect">
            <a:avLst/>
          </a:prstGeom>
        </p:spPr>
      </p:pic>
      <p:pic>
        <p:nvPicPr>
          <p:cNvPr id="137" name="Picture 136"/>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7552542" y="4430427"/>
            <a:ext cx="157213" cy="194944"/>
          </a:xfrm>
          <a:prstGeom prst="rect">
            <a:avLst/>
          </a:prstGeom>
        </p:spPr>
      </p:pic>
      <p:pic>
        <p:nvPicPr>
          <p:cNvPr id="138" name="Picture 137"/>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7716374" y="4428771"/>
            <a:ext cx="157213" cy="194944"/>
          </a:xfrm>
          <a:prstGeom prst="rect">
            <a:avLst/>
          </a:prstGeom>
        </p:spPr>
      </p:pic>
      <p:pic>
        <p:nvPicPr>
          <p:cNvPr id="139" name="Picture 138"/>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7877813" y="4427484"/>
            <a:ext cx="157213" cy="194944"/>
          </a:xfrm>
          <a:prstGeom prst="rect">
            <a:avLst/>
          </a:prstGeom>
        </p:spPr>
      </p:pic>
      <p:pic>
        <p:nvPicPr>
          <p:cNvPr id="140" name="Picture 139"/>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8040278" y="4427484"/>
            <a:ext cx="157213" cy="194944"/>
          </a:xfrm>
          <a:prstGeom prst="rect">
            <a:avLst/>
          </a:prstGeom>
        </p:spPr>
      </p:pic>
      <p:pic>
        <p:nvPicPr>
          <p:cNvPr id="141" name="Picture 140"/>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8201566" y="4425828"/>
            <a:ext cx="157213" cy="194944"/>
          </a:xfrm>
          <a:prstGeom prst="rect">
            <a:avLst/>
          </a:prstGeom>
        </p:spPr>
      </p:pic>
      <p:pic>
        <p:nvPicPr>
          <p:cNvPr id="142" name="Picture 141"/>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8362853" y="4411383"/>
            <a:ext cx="157213" cy="210433"/>
          </a:xfrm>
          <a:prstGeom prst="rect">
            <a:avLst/>
          </a:prstGeom>
        </p:spPr>
      </p:pic>
      <p:pic>
        <p:nvPicPr>
          <p:cNvPr id="143" name="Picture 142"/>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8525319" y="4411383"/>
            <a:ext cx="157213" cy="210433"/>
          </a:xfrm>
          <a:prstGeom prst="rect">
            <a:avLst/>
          </a:prstGeom>
        </p:spPr>
      </p:pic>
      <p:pic>
        <p:nvPicPr>
          <p:cNvPr id="144" name="Picture 143"/>
          <p:cNvPicPr>
            <a:picLocks noChangeAspect="1"/>
          </p:cNvPicPr>
          <p:nvPr/>
        </p:nvPicPr>
        <p:blipFill>
          <a:blip r:embed="rId7" cstate="email">
            <a:lum bright="75000"/>
            <a:extLst>
              <a:ext uri="{28A0092B-C50C-407E-A947-70E740481C1C}">
                <a14:useLocalDpi xmlns:a14="http://schemas.microsoft.com/office/drawing/2010/main"/>
              </a:ext>
            </a:extLst>
          </a:blip>
          <a:stretch>
            <a:fillRect/>
          </a:stretch>
        </p:blipFill>
        <p:spPr>
          <a:xfrm>
            <a:off x="8686607" y="4409728"/>
            <a:ext cx="157213" cy="210433"/>
          </a:xfrm>
          <a:prstGeom prst="rect">
            <a:avLst/>
          </a:prstGeom>
        </p:spPr>
      </p:pic>
      <p:pic>
        <p:nvPicPr>
          <p:cNvPr id="3" name="Picture 2"/>
          <p:cNvPicPr>
            <a:picLocks noChangeAspect="1"/>
          </p:cNvPicPr>
          <p:nvPr/>
        </p:nvPicPr>
        <p:blipFill>
          <a:blip r:embed="rId8" cstate="email">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713507" y="2130562"/>
            <a:ext cx="720294" cy="919369"/>
          </a:xfrm>
          <a:prstGeom prst="rect">
            <a:avLst/>
          </a:prstGeom>
        </p:spPr>
      </p:pic>
      <p:sp>
        <p:nvSpPr>
          <p:cNvPr id="90" name="Rectangle 89"/>
          <p:cNvSpPr/>
          <p:nvPr/>
        </p:nvSpPr>
        <p:spPr>
          <a:xfrm>
            <a:off x="2620464" y="1528272"/>
            <a:ext cx="3557830" cy="646331"/>
          </a:xfrm>
          <a:prstGeom prst="rect">
            <a:avLst/>
          </a:prstGeom>
        </p:spPr>
        <p:txBody>
          <a:bodyPr wrap="square">
            <a:spAutoFit/>
          </a:bodyPr>
          <a:lstStyle/>
          <a:p>
            <a:pPr algn="ctr" defTabSz="685749"/>
            <a:r>
              <a:rPr lang="en-US" b="1" kern="0" dirty="0">
                <a:solidFill>
                  <a:prstClr val="white"/>
                </a:solidFill>
                <a:latin typeface="Avenir Next W1G Medium" panose="020B0603020202020204" pitchFamily="34" charset="0"/>
              </a:rPr>
              <a:t>Leadership position </a:t>
            </a:r>
            <a:r>
              <a:rPr lang="en-US" kern="0" dirty="0">
                <a:solidFill>
                  <a:prstClr val="white"/>
                </a:solidFill>
                <a:latin typeface="Avenir Next W1G Medium" panose="020B0603020202020204" pitchFamily="34" charset="0"/>
              </a:rPr>
              <a:t>in </a:t>
            </a:r>
            <a:br>
              <a:rPr lang="en-US" kern="0" dirty="0">
                <a:solidFill>
                  <a:prstClr val="white"/>
                </a:solidFill>
                <a:latin typeface="Avenir Next W1G Medium" panose="020B0603020202020204" pitchFamily="34" charset="0"/>
              </a:rPr>
            </a:br>
            <a:r>
              <a:rPr lang="en-US" kern="0" dirty="0">
                <a:solidFill>
                  <a:prstClr val="white"/>
                </a:solidFill>
                <a:latin typeface="Avenir Next W1G Medium" panose="020B0603020202020204" pitchFamily="34" charset="0"/>
              </a:rPr>
              <a:t>Analysts’ Validation  </a:t>
            </a:r>
          </a:p>
        </p:txBody>
      </p:sp>
      <p:pic>
        <p:nvPicPr>
          <p:cNvPr id="91" name="Picture 5" descr="N:\02 unity-concepts\UCON Kunden\UC SAS 69020\Neuer Ordner (3)\IDC_logo.png"/>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12114" y="2242774"/>
            <a:ext cx="926042" cy="437564"/>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uppieren 20"/>
          <p:cNvGrpSpPr/>
          <p:nvPr/>
        </p:nvGrpSpPr>
        <p:grpSpPr>
          <a:xfrm>
            <a:off x="3579230" y="2733174"/>
            <a:ext cx="1171195" cy="514096"/>
            <a:chOff x="1733774" y="4799182"/>
            <a:chExt cx="866740" cy="304993"/>
          </a:xfrm>
        </p:grpSpPr>
        <p:sp>
          <p:nvSpPr>
            <p:cNvPr id="93" name="Ellipse 19"/>
            <p:cNvSpPr/>
            <p:nvPr/>
          </p:nvSpPr>
          <p:spPr>
            <a:xfrm>
              <a:off x="1779542" y="4852297"/>
              <a:ext cx="758496" cy="2126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49"/>
              <a:endParaRPr lang="de-DE" kern="0">
                <a:solidFill>
                  <a:schemeClr val="accent1"/>
                </a:solidFill>
              </a:endParaRPr>
            </a:p>
          </p:txBody>
        </p:sp>
        <p:pic>
          <p:nvPicPr>
            <p:cNvPr id="94" name="Grafik 18"/>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33774" y="4799182"/>
              <a:ext cx="866740" cy="304993"/>
            </a:xfrm>
            <a:prstGeom prst="rect">
              <a:avLst/>
            </a:prstGeom>
          </p:spPr>
        </p:pic>
      </p:grpSp>
      <p:pic>
        <p:nvPicPr>
          <p:cNvPr id="95" name="Grafik 2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79228" y="2276644"/>
            <a:ext cx="1230414" cy="279918"/>
          </a:xfrm>
          <a:prstGeom prst="rect">
            <a:avLst/>
          </a:prstGeom>
        </p:spPr>
      </p:pic>
      <p:sp>
        <p:nvSpPr>
          <p:cNvPr id="69" name="Rectangle 68"/>
          <p:cNvSpPr/>
          <p:nvPr/>
        </p:nvSpPr>
        <p:spPr>
          <a:xfrm>
            <a:off x="6358715" y="1545563"/>
            <a:ext cx="1540827" cy="415498"/>
          </a:xfrm>
          <a:prstGeom prst="rect">
            <a:avLst/>
          </a:prstGeom>
        </p:spPr>
        <p:txBody>
          <a:bodyPr wrap="square">
            <a:spAutoFit/>
          </a:bodyPr>
          <a:lstStyle/>
          <a:p>
            <a:pPr defTabSz="914310"/>
            <a:r>
              <a:rPr lang="en-US" sz="2100" kern="0" dirty="0">
                <a:solidFill>
                  <a:prstClr val="white"/>
                </a:solidFill>
                <a:latin typeface="Avenir Next W1G Medium" panose="020B0603020202020204" pitchFamily="34" charset="0"/>
              </a:rPr>
              <a:t>US$3.24B</a:t>
            </a:r>
          </a:p>
        </p:txBody>
      </p:sp>
      <p:sp>
        <p:nvSpPr>
          <p:cNvPr id="80" name="Rectangle 79"/>
          <p:cNvSpPr/>
          <p:nvPr/>
        </p:nvSpPr>
        <p:spPr>
          <a:xfrm>
            <a:off x="6349612" y="1861619"/>
            <a:ext cx="1227986" cy="1107996"/>
          </a:xfrm>
          <a:prstGeom prst="rect">
            <a:avLst/>
          </a:prstGeom>
          <a:noFill/>
        </p:spPr>
        <p:txBody>
          <a:bodyPr wrap="square">
            <a:spAutoFit/>
          </a:bodyPr>
          <a:lstStyle/>
          <a:p>
            <a:pPr algn="ctr" defTabSz="685749"/>
            <a:r>
              <a:rPr lang="en-US" sz="1200" kern="0" dirty="0">
                <a:solidFill>
                  <a:sysClr val="windowText" lastClr="000000"/>
                </a:solidFill>
                <a:latin typeface="Avenir Next W1G Medium" panose="020B0603020202020204" pitchFamily="34" charset="0"/>
              </a:rPr>
              <a:t>Revenue in </a:t>
            </a:r>
            <a:r>
              <a:rPr lang="en-US" kern="0" dirty="0">
                <a:solidFill>
                  <a:sysClr val="windowText" lastClr="000000"/>
                </a:solidFill>
                <a:latin typeface="Avenir Next W1G Medium" panose="020B0603020202020204" pitchFamily="34" charset="0"/>
              </a:rPr>
              <a:t>2017</a:t>
            </a:r>
          </a:p>
          <a:p>
            <a:pPr algn="ctr" defTabSz="685749"/>
            <a:r>
              <a:rPr lang="en-US" sz="1200" kern="0" dirty="0">
                <a:solidFill>
                  <a:srgbClr val="9EC62C"/>
                </a:solidFill>
                <a:latin typeface="Avenir Next W1G Medium" panose="020B0603020202020204" pitchFamily="34" charset="0"/>
              </a:rPr>
              <a:t>Revenue growth for every year of operation </a:t>
            </a:r>
          </a:p>
        </p:txBody>
      </p:sp>
      <p:pic>
        <p:nvPicPr>
          <p:cNvPr id="101" name="Grafik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10819" y="2779899"/>
            <a:ext cx="450864" cy="450864"/>
          </a:xfrm>
          <a:prstGeom prst="rect">
            <a:avLst/>
          </a:prstGeom>
        </p:spPr>
      </p:pic>
      <p:sp>
        <p:nvSpPr>
          <p:cNvPr id="5" name="TextBox 4"/>
          <p:cNvSpPr txBox="1"/>
          <p:nvPr/>
        </p:nvSpPr>
        <p:spPr>
          <a:xfrm>
            <a:off x="114081" y="3893737"/>
            <a:ext cx="2408676" cy="984885"/>
          </a:xfrm>
          <a:prstGeom prst="rect">
            <a:avLst/>
          </a:prstGeom>
          <a:noFill/>
        </p:spPr>
        <p:txBody>
          <a:bodyPr wrap="square" rtlCol="0">
            <a:spAutoFit/>
          </a:bodyPr>
          <a:lstStyle/>
          <a:p>
            <a:pPr algn="ctr"/>
            <a:r>
              <a:rPr lang="en-US" b="1" dirty="0">
                <a:solidFill>
                  <a:schemeClr val="accent2">
                    <a:lumMod val="20000"/>
                    <a:lumOff val="80000"/>
                  </a:schemeClr>
                </a:solidFill>
              </a:rPr>
              <a:t>Advanced Analytics </a:t>
            </a:r>
            <a:br>
              <a:rPr lang="en-US" b="1" dirty="0">
                <a:solidFill>
                  <a:schemeClr val="accent4">
                    <a:lumMod val="20000"/>
                    <a:lumOff val="80000"/>
                  </a:schemeClr>
                </a:solidFill>
              </a:rPr>
            </a:br>
            <a:r>
              <a:rPr lang="en-US" sz="1000" b="1" i="1" dirty="0">
                <a:solidFill>
                  <a:srgbClr val="19BBB7"/>
                </a:solidFill>
              </a:rPr>
              <a:t>“</a:t>
            </a:r>
            <a:r>
              <a:rPr lang="en-US" sz="1000" i="1" dirty="0">
                <a:solidFill>
                  <a:srgbClr val="19BBB7"/>
                </a:solidFill>
              </a:rPr>
              <a:t>SAS leads in this space and it takes the next 8 competitors combined, to equal to SAS market share in advanced analytics” – IDC July 2016.</a:t>
            </a:r>
          </a:p>
        </p:txBody>
      </p:sp>
      <p:pic>
        <p:nvPicPr>
          <p:cNvPr id="61" name="Picture 60"/>
          <p:cNvPicPr>
            <a:picLocks noChangeAspect="1"/>
          </p:cNvPicPr>
          <p:nvPr/>
        </p:nvPicPr>
        <p:blipFill rotWithShape="1">
          <a:blip r:embed="rId13" cstate="email">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p:blipFill>
        <p:spPr>
          <a:xfrm>
            <a:off x="7666896" y="1648390"/>
            <a:ext cx="1408450" cy="1179602"/>
          </a:xfrm>
          <a:prstGeom prst="rect">
            <a:avLst/>
          </a:prstGeom>
          <a:ln>
            <a:solidFill>
              <a:schemeClr val="bg1">
                <a:lumMod val="50000"/>
              </a:schemeClr>
            </a:solidFill>
          </a:ln>
        </p:spPr>
      </p:pic>
      <p:grpSp>
        <p:nvGrpSpPr>
          <p:cNvPr id="60" name="Group 59"/>
          <p:cNvGrpSpPr/>
          <p:nvPr/>
        </p:nvGrpSpPr>
        <p:grpSpPr>
          <a:xfrm>
            <a:off x="2754944" y="3634420"/>
            <a:ext cx="1011255" cy="1028995"/>
            <a:chOff x="6474573" y="1710976"/>
            <a:chExt cx="1137855" cy="1024065"/>
          </a:xfrm>
          <a:solidFill>
            <a:srgbClr val="376488"/>
          </a:solidFill>
        </p:grpSpPr>
        <p:sp>
          <p:nvSpPr>
            <p:cNvPr id="62" name="Rectangle 61"/>
            <p:cNvSpPr/>
            <p:nvPr/>
          </p:nvSpPr>
          <p:spPr>
            <a:xfrm>
              <a:off x="6685892" y="2015911"/>
              <a:ext cx="717374" cy="413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grpSp>
          <p:nvGrpSpPr>
            <p:cNvPr id="63" name="Group 62"/>
            <p:cNvGrpSpPr/>
            <p:nvPr/>
          </p:nvGrpSpPr>
          <p:grpSpPr>
            <a:xfrm>
              <a:off x="6791149" y="1710976"/>
              <a:ext cx="511039" cy="314654"/>
              <a:chOff x="4106762" y="1007444"/>
              <a:chExt cx="923788" cy="738342"/>
            </a:xfrm>
            <a:grpFill/>
          </p:grpSpPr>
          <p:sp>
            <p:nvSpPr>
              <p:cNvPr id="157" name="Freeform 156"/>
              <p:cNvSpPr/>
              <p:nvPr/>
            </p:nvSpPr>
            <p:spPr>
              <a:xfrm>
                <a:off x="4602033"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8" name="Freeform 157"/>
              <p:cNvSpPr/>
              <p:nvPr/>
            </p:nvSpPr>
            <p:spPr>
              <a:xfrm rot="5400000">
                <a:off x="4745684"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9" name="Freeform 158"/>
              <p:cNvSpPr/>
              <p:nvPr/>
            </p:nvSpPr>
            <p:spPr>
              <a:xfrm rot="5400000">
                <a:off x="4601879"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0" name="Freeform 159"/>
              <p:cNvSpPr/>
              <p:nvPr/>
            </p:nvSpPr>
            <p:spPr>
              <a:xfrm flipH="1">
                <a:off x="4109916"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1" name="Freeform 160"/>
              <p:cNvSpPr/>
              <p:nvPr/>
            </p:nvSpPr>
            <p:spPr>
              <a:xfrm rot="16200000" flipH="1">
                <a:off x="4037727"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2" name="Freeform 161"/>
              <p:cNvSpPr/>
              <p:nvPr/>
            </p:nvSpPr>
            <p:spPr>
              <a:xfrm rot="16200000" flipH="1">
                <a:off x="4000353"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3" name="Rectangle 162"/>
              <p:cNvSpPr/>
              <p:nvPr/>
            </p:nvSpPr>
            <p:spPr>
              <a:xfrm rot="5400000" flipV="1">
                <a:off x="4262523"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4" name="Rectangle 163"/>
              <p:cNvSpPr/>
              <p:nvPr/>
            </p:nvSpPr>
            <p:spPr>
              <a:xfrm rot="5400000" flipV="1">
                <a:off x="436640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5" name="Rectangle 164"/>
              <p:cNvSpPr/>
              <p:nvPr/>
            </p:nvSpPr>
            <p:spPr>
              <a:xfrm rot="5400000" flipV="1">
                <a:off x="4475839"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6" name="Rectangle 165"/>
              <p:cNvSpPr/>
              <p:nvPr/>
            </p:nvSpPr>
            <p:spPr>
              <a:xfrm rot="5400000" flipV="1">
                <a:off x="4589352"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7" name="Rectangle 166"/>
              <p:cNvSpPr/>
              <p:nvPr/>
            </p:nvSpPr>
            <p:spPr>
              <a:xfrm rot="5400000" flipV="1">
                <a:off x="469894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8" name="Rectangle 167"/>
              <p:cNvSpPr/>
              <p:nvPr/>
            </p:nvSpPr>
            <p:spPr>
              <a:xfrm rot="5400000" flipV="1">
                <a:off x="4806036"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69" name="Rectangle 168"/>
              <p:cNvSpPr/>
              <p:nvPr/>
            </p:nvSpPr>
            <p:spPr>
              <a:xfrm rot="5400000">
                <a:off x="474249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70" name="Rectangle 169"/>
              <p:cNvSpPr/>
              <p:nvPr/>
            </p:nvSpPr>
            <p:spPr>
              <a:xfrm rot="5400000">
                <a:off x="463624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71" name="Rectangle 170"/>
              <p:cNvSpPr/>
              <p:nvPr/>
            </p:nvSpPr>
            <p:spPr>
              <a:xfrm rot="5400000">
                <a:off x="4528066"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72" name="Rectangle 171"/>
              <p:cNvSpPr/>
              <p:nvPr/>
            </p:nvSpPr>
            <p:spPr>
              <a:xfrm rot="16200000" flipH="1">
                <a:off x="420023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73" name="Rectangle 172"/>
              <p:cNvSpPr/>
              <p:nvPr/>
            </p:nvSpPr>
            <p:spPr>
              <a:xfrm rot="16200000" flipH="1">
                <a:off x="430648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74" name="Rectangle 173"/>
              <p:cNvSpPr/>
              <p:nvPr/>
            </p:nvSpPr>
            <p:spPr>
              <a:xfrm rot="16200000" flipH="1">
                <a:off x="4414662"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grpSp>
        <p:grpSp>
          <p:nvGrpSpPr>
            <p:cNvPr id="64" name="Group 63"/>
            <p:cNvGrpSpPr/>
            <p:nvPr/>
          </p:nvGrpSpPr>
          <p:grpSpPr>
            <a:xfrm rot="5400000">
              <a:off x="7247795" y="2115456"/>
              <a:ext cx="511038" cy="218228"/>
              <a:chOff x="4106762" y="1007444"/>
              <a:chExt cx="923788" cy="738342"/>
            </a:xfrm>
            <a:grpFill/>
          </p:grpSpPr>
          <p:sp>
            <p:nvSpPr>
              <p:cNvPr id="127" name="Freeform 126"/>
              <p:cNvSpPr/>
              <p:nvPr/>
            </p:nvSpPr>
            <p:spPr>
              <a:xfrm>
                <a:off x="4602033"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8" name="Freeform 127"/>
              <p:cNvSpPr/>
              <p:nvPr/>
            </p:nvSpPr>
            <p:spPr>
              <a:xfrm rot="5400000">
                <a:off x="4745684"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9" name="Freeform 128"/>
              <p:cNvSpPr/>
              <p:nvPr/>
            </p:nvSpPr>
            <p:spPr>
              <a:xfrm rot="5400000">
                <a:off x="4601879"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30" name="Freeform 129"/>
              <p:cNvSpPr/>
              <p:nvPr/>
            </p:nvSpPr>
            <p:spPr>
              <a:xfrm flipH="1">
                <a:off x="4109916"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31" name="Freeform 130"/>
              <p:cNvSpPr/>
              <p:nvPr/>
            </p:nvSpPr>
            <p:spPr>
              <a:xfrm rot="16200000" flipH="1">
                <a:off x="4037727"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32" name="Freeform 131"/>
              <p:cNvSpPr/>
              <p:nvPr/>
            </p:nvSpPr>
            <p:spPr>
              <a:xfrm rot="16200000" flipH="1">
                <a:off x="4000353"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45" name="Rectangle 144"/>
              <p:cNvSpPr/>
              <p:nvPr/>
            </p:nvSpPr>
            <p:spPr>
              <a:xfrm rot="5400000" flipV="1">
                <a:off x="4262523"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46" name="Rectangle 145"/>
              <p:cNvSpPr/>
              <p:nvPr/>
            </p:nvSpPr>
            <p:spPr>
              <a:xfrm rot="5400000" flipV="1">
                <a:off x="436640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47" name="Rectangle 146"/>
              <p:cNvSpPr/>
              <p:nvPr/>
            </p:nvSpPr>
            <p:spPr>
              <a:xfrm rot="5400000" flipV="1">
                <a:off x="4475839"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48" name="Rectangle 147"/>
              <p:cNvSpPr/>
              <p:nvPr/>
            </p:nvSpPr>
            <p:spPr>
              <a:xfrm rot="5400000" flipV="1">
                <a:off x="4589352"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49" name="Rectangle 148"/>
              <p:cNvSpPr/>
              <p:nvPr/>
            </p:nvSpPr>
            <p:spPr>
              <a:xfrm rot="5400000" flipV="1">
                <a:off x="469894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0" name="Rectangle 149"/>
              <p:cNvSpPr/>
              <p:nvPr/>
            </p:nvSpPr>
            <p:spPr>
              <a:xfrm rot="5400000" flipV="1">
                <a:off x="4806036"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1" name="Rectangle 150"/>
              <p:cNvSpPr/>
              <p:nvPr/>
            </p:nvSpPr>
            <p:spPr>
              <a:xfrm rot="5400000">
                <a:off x="474249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2" name="Rectangle 151"/>
              <p:cNvSpPr/>
              <p:nvPr/>
            </p:nvSpPr>
            <p:spPr>
              <a:xfrm rot="5400000">
                <a:off x="463624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3" name="Rectangle 152"/>
              <p:cNvSpPr/>
              <p:nvPr/>
            </p:nvSpPr>
            <p:spPr>
              <a:xfrm rot="5400000">
                <a:off x="4528066"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4" name="Rectangle 153"/>
              <p:cNvSpPr/>
              <p:nvPr/>
            </p:nvSpPr>
            <p:spPr>
              <a:xfrm rot="16200000" flipH="1">
                <a:off x="420023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5" name="Rectangle 154"/>
              <p:cNvSpPr/>
              <p:nvPr/>
            </p:nvSpPr>
            <p:spPr>
              <a:xfrm rot="16200000" flipH="1">
                <a:off x="430648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56" name="Rectangle 155"/>
              <p:cNvSpPr/>
              <p:nvPr/>
            </p:nvSpPr>
            <p:spPr>
              <a:xfrm rot="16200000" flipH="1">
                <a:off x="4414662"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grpSp>
        <p:grpSp>
          <p:nvGrpSpPr>
            <p:cNvPr id="67" name="Group 66"/>
            <p:cNvGrpSpPr/>
            <p:nvPr/>
          </p:nvGrpSpPr>
          <p:grpSpPr>
            <a:xfrm flipV="1">
              <a:off x="6790909" y="2420387"/>
              <a:ext cx="511039" cy="314654"/>
              <a:chOff x="4106762" y="1007444"/>
              <a:chExt cx="923788" cy="738342"/>
            </a:xfrm>
            <a:grpFill/>
          </p:grpSpPr>
          <p:sp>
            <p:nvSpPr>
              <p:cNvPr id="109" name="Freeform 108"/>
              <p:cNvSpPr/>
              <p:nvPr/>
            </p:nvSpPr>
            <p:spPr>
              <a:xfrm>
                <a:off x="4602033"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0" name="Freeform 109"/>
              <p:cNvSpPr/>
              <p:nvPr/>
            </p:nvSpPr>
            <p:spPr>
              <a:xfrm rot="5400000">
                <a:off x="4745684"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1" name="Freeform 110"/>
              <p:cNvSpPr/>
              <p:nvPr/>
            </p:nvSpPr>
            <p:spPr>
              <a:xfrm rot="5400000">
                <a:off x="4601879"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2" name="Freeform 111"/>
              <p:cNvSpPr/>
              <p:nvPr/>
            </p:nvSpPr>
            <p:spPr>
              <a:xfrm flipH="1">
                <a:off x="4109916"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3" name="Freeform 112"/>
              <p:cNvSpPr/>
              <p:nvPr/>
            </p:nvSpPr>
            <p:spPr>
              <a:xfrm rot="16200000" flipH="1">
                <a:off x="4037727"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4" name="Freeform 113"/>
              <p:cNvSpPr/>
              <p:nvPr/>
            </p:nvSpPr>
            <p:spPr>
              <a:xfrm rot="16200000" flipH="1">
                <a:off x="4000353"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5" name="Rectangle 114"/>
              <p:cNvSpPr/>
              <p:nvPr/>
            </p:nvSpPr>
            <p:spPr>
              <a:xfrm rot="5400000" flipV="1">
                <a:off x="4262523"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6" name="Rectangle 115"/>
              <p:cNvSpPr/>
              <p:nvPr/>
            </p:nvSpPr>
            <p:spPr>
              <a:xfrm rot="5400000" flipV="1">
                <a:off x="436640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7" name="Rectangle 116"/>
              <p:cNvSpPr/>
              <p:nvPr/>
            </p:nvSpPr>
            <p:spPr>
              <a:xfrm rot="5400000" flipV="1">
                <a:off x="4475839"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8" name="Rectangle 117"/>
              <p:cNvSpPr/>
              <p:nvPr/>
            </p:nvSpPr>
            <p:spPr>
              <a:xfrm rot="5400000" flipV="1">
                <a:off x="4589352"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19" name="Rectangle 118"/>
              <p:cNvSpPr/>
              <p:nvPr/>
            </p:nvSpPr>
            <p:spPr>
              <a:xfrm rot="5400000" flipV="1">
                <a:off x="469894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0" name="Rectangle 119"/>
              <p:cNvSpPr/>
              <p:nvPr/>
            </p:nvSpPr>
            <p:spPr>
              <a:xfrm rot="5400000" flipV="1">
                <a:off x="4806036"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1" name="Rectangle 120"/>
              <p:cNvSpPr/>
              <p:nvPr/>
            </p:nvSpPr>
            <p:spPr>
              <a:xfrm rot="5400000">
                <a:off x="474249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2" name="Rectangle 121"/>
              <p:cNvSpPr/>
              <p:nvPr/>
            </p:nvSpPr>
            <p:spPr>
              <a:xfrm rot="5400000">
                <a:off x="463624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3" name="Rectangle 122"/>
              <p:cNvSpPr/>
              <p:nvPr/>
            </p:nvSpPr>
            <p:spPr>
              <a:xfrm rot="5400000">
                <a:off x="4528066"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4" name="Rectangle 123"/>
              <p:cNvSpPr/>
              <p:nvPr/>
            </p:nvSpPr>
            <p:spPr>
              <a:xfrm rot="16200000" flipH="1">
                <a:off x="420023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5" name="Rectangle 124"/>
              <p:cNvSpPr/>
              <p:nvPr/>
            </p:nvSpPr>
            <p:spPr>
              <a:xfrm rot="16200000" flipH="1">
                <a:off x="430648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26" name="Rectangle 125"/>
              <p:cNvSpPr/>
              <p:nvPr/>
            </p:nvSpPr>
            <p:spPr>
              <a:xfrm rot="16200000" flipH="1">
                <a:off x="4414662"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grpSp>
        <p:grpSp>
          <p:nvGrpSpPr>
            <p:cNvPr id="71" name="Group 70"/>
            <p:cNvGrpSpPr/>
            <p:nvPr/>
          </p:nvGrpSpPr>
          <p:grpSpPr>
            <a:xfrm rot="16200000" flipH="1">
              <a:off x="6328168" y="2122481"/>
              <a:ext cx="511038" cy="218228"/>
              <a:chOff x="4106762" y="1007444"/>
              <a:chExt cx="923788" cy="738342"/>
            </a:xfrm>
            <a:grpFill/>
          </p:grpSpPr>
          <p:sp>
            <p:nvSpPr>
              <p:cNvPr id="81" name="Freeform 80"/>
              <p:cNvSpPr/>
              <p:nvPr/>
            </p:nvSpPr>
            <p:spPr>
              <a:xfrm>
                <a:off x="4602033"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82" name="Freeform 81"/>
              <p:cNvSpPr/>
              <p:nvPr/>
            </p:nvSpPr>
            <p:spPr>
              <a:xfrm rot="5400000">
                <a:off x="4745684"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83" name="Freeform 82"/>
              <p:cNvSpPr/>
              <p:nvPr/>
            </p:nvSpPr>
            <p:spPr>
              <a:xfrm rot="5400000">
                <a:off x="4601879"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84" name="Freeform 83"/>
              <p:cNvSpPr/>
              <p:nvPr/>
            </p:nvSpPr>
            <p:spPr>
              <a:xfrm flipH="1">
                <a:off x="4109916" y="1007444"/>
                <a:ext cx="425363" cy="549605"/>
              </a:xfrm>
              <a:custGeom>
                <a:avLst/>
                <a:gdLst>
                  <a:gd name="connsiteX0" fmla="*/ 365953 w 425363"/>
                  <a:gd name="connsiteY0" fmla="*/ 29705 h 549605"/>
                  <a:gd name="connsiteX1" fmla="*/ 336248 w 425363"/>
                  <a:gd name="connsiteY1" fmla="*/ 59410 h 549605"/>
                  <a:gd name="connsiteX2" fmla="*/ 365953 w 425363"/>
                  <a:gd name="connsiteY2" fmla="*/ 89115 h 549605"/>
                  <a:gd name="connsiteX3" fmla="*/ 395658 w 425363"/>
                  <a:gd name="connsiteY3" fmla="*/ 59410 h 549605"/>
                  <a:gd name="connsiteX4" fmla="*/ 365953 w 425363"/>
                  <a:gd name="connsiteY4" fmla="*/ 29705 h 549605"/>
                  <a:gd name="connsiteX5" fmla="*/ 365953 w 425363"/>
                  <a:gd name="connsiteY5" fmla="*/ 0 h 549605"/>
                  <a:gd name="connsiteX6" fmla="*/ 425363 w 425363"/>
                  <a:gd name="connsiteY6" fmla="*/ 59410 h 549605"/>
                  <a:gd name="connsiteX7" fmla="*/ 365953 w 425363"/>
                  <a:gd name="connsiteY7" fmla="*/ 118820 h 549605"/>
                  <a:gd name="connsiteX8" fmla="*/ 323944 w 425363"/>
                  <a:gd name="connsiteY8" fmla="*/ 101419 h 549605"/>
                  <a:gd name="connsiteX9" fmla="*/ 316783 w 425363"/>
                  <a:gd name="connsiteY9" fmla="*/ 84130 h 549605"/>
                  <a:gd name="connsiteX10" fmla="*/ 45719 w 425363"/>
                  <a:gd name="connsiteY10" fmla="*/ 84130 h 549605"/>
                  <a:gd name="connsiteX11" fmla="*/ 45719 w 425363"/>
                  <a:gd name="connsiteY11" fmla="*/ 549605 h 549605"/>
                  <a:gd name="connsiteX12" fmla="*/ 0 w 425363"/>
                  <a:gd name="connsiteY12" fmla="*/ 549605 h 549605"/>
                  <a:gd name="connsiteX13" fmla="*/ 0 w 425363"/>
                  <a:gd name="connsiteY13" fmla="*/ 84130 h 549605"/>
                  <a:gd name="connsiteX14" fmla="*/ 0 w 425363"/>
                  <a:gd name="connsiteY14" fmla="*/ 59410 h 549605"/>
                  <a:gd name="connsiteX15" fmla="*/ 0 w 425363"/>
                  <a:gd name="connsiteY15" fmla="*/ 38411 h 549605"/>
                  <a:gd name="connsiteX16" fmla="*/ 315241 w 425363"/>
                  <a:gd name="connsiteY16" fmla="*/ 38411 h 549605"/>
                  <a:gd name="connsiteX17" fmla="*/ 323944 w 425363"/>
                  <a:gd name="connsiteY17" fmla="*/ 17401 h 549605"/>
                  <a:gd name="connsiteX18" fmla="*/ 365953 w 425363"/>
                  <a:gd name="connsiteY18" fmla="*/ 0 h 5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363" h="549605">
                    <a:moveTo>
                      <a:pt x="365953" y="29705"/>
                    </a:moveTo>
                    <a:cubicBezTo>
                      <a:pt x="349547" y="29705"/>
                      <a:pt x="336248" y="43004"/>
                      <a:pt x="336248" y="59410"/>
                    </a:cubicBezTo>
                    <a:cubicBezTo>
                      <a:pt x="336248" y="75816"/>
                      <a:pt x="349547" y="89115"/>
                      <a:pt x="365953" y="89115"/>
                    </a:cubicBezTo>
                    <a:cubicBezTo>
                      <a:pt x="382359" y="89115"/>
                      <a:pt x="395658" y="75816"/>
                      <a:pt x="395658" y="59410"/>
                    </a:cubicBezTo>
                    <a:cubicBezTo>
                      <a:pt x="395658" y="43004"/>
                      <a:pt x="382359" y="29705"/>
                      <a:pt x="365953" y="29705"/>
                    </a:cubicBezTo>
                    <a:close/>
                    <a:moveTo>
                      <a:pt x="365953" y="0"/>
                    </a:moveTo>
                    <a:cubicBezTo>
                      <a:pt x="398764" y="0"/>
                      <a:pt x="425363" y="26599"/>
                      <a:pt x="425363" y="59410"/>
                    </a:cubicBezTo>
                    <a:cubicBezTo>
                      <a:pt x="425363" y="92221"/>
                      <a:pt x="398764" y="118820"/>
                      <a:pt x="365953" y="118820"/>
                    </a:cubicBezTo>
                    <a:cubicBezTo>
                      <a:pt x="349548" y="118820"/>
                      <a:pt x="334695" y="112170"/>
                      <a:pt x="323944" y="101419"/>
                    </a:cubicBezTo>
                    <a:lnTo>
                      <a:pt x="316783" y="84130"/>
                    </a:lnTo>
                    <a:lnTo>
                      <a:pt x="45719" y="84130"/>
                    </a:lnTo>
                    <a:lnTo>
                      <a:pt x="45719" y="549605"/>
                    </a:lnTo>
                    <a:lnTo>
                      <a:pt x="0" y="549605"/>
                    </a:lnTo>
                    <a:lnTo>
                      <a:pt x="0" y="84130"/>
                    </a:lnTo>
                    <a:lnTo>
                      <a:pt x="0" y="59410"/>
                    </a:lnTo>
                    <a:lnTo>
                      <a:pt x="0" y="38411"/>
                    </a:lnTo>
                    <a:lnTo>
                      <a:pt x="315241" y="38411"/>
                    </a:lnTo>
                    <a:lnTo>
                      <a:pt x="323944" y="17401"/>
                    </a:lnTo>
                    <a:cubicBezTo>
                      <a:pt x="334695" y="6650"/>
                      <a:pt x="349548" y="0"/>
                      <a:pt x="3659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88" name="Freeform 87"/>
              <p:cNvSpPr/>
              <p:nvPr/>
            </p:nvSpPr>
            <p:spPr>
              <a:xfrm rot="16200000" flipH="1">
                <a:off x="4037727" y="1419775"/>
                <a:ext cx="353901" cy="215831"/>
              </a:xfrm>
              <a:custGeom>
                <a:avLst/>
                <a:gdLst>
                  <a:gd name="connsiteX0" fmla="*/ 29705 w 353901"/>
                  <a:gd name="connsiteY0" fmla="*/ 59410 h 215831"/>
                  <a:gd name="connsiteX1" fmla="*/ 59410 w 353901"/>
                  <a:gd name="connsiteY1" fmla="*/ 89115 h 215831"/>
                  <a:gd name="connsiteX2" fmla="*/ 89115 w 353901"/>
                  <a:gd name="connsiteY2" fmla="*/ 59410 h 215831"/>
                  <a:gd name="connsiteX3" fmla="*/ 59410 w 353901"/>
                  <a:gd name="connsiteY3" fmla="*/ 29705 h 215831"/>
                  <a:gd name="connsiteX4" fmla="*/ 29705 w 353901"/>
                  <a:gd name="connsiteY4" fmla="*/ 59410 h 215831"/>
                  <a:gd name="connsiteX5" fmla="*/ 0 w 353901"/>
                  <a:gd name="connsiteY5" fmla="*/ 59410 h 215831"/>
                  <a:gd name="connsiteX6" fmla="*/ 59410 w 353901"/>
                  <a:gd name="connsiteY6" fmla="*/ 0 h 215831"/>
                  <a:gd name="connsiteX7" fmla="*/ 118820 w 353901"/>
                  <a:gd name="connsiteY7" fmla="*/ 59410 h 215831"/>
                  <a:gd name="connsiteX8" fmla="*/ 101419 w 353901"/>
                  <a:gd name="connsiteY8" fmla="*/ 101419 h 215831"/>
                  <a:gd name="connsiteX9" fmla="*/ 82899 w 353901"/>
                  <a:gd name="connsiteY9" fmla="*/ 113906 h 215831"/>
                  <a:gd name="connsiteX10" fmla="*/ 82899 w 353901"/>
                  <a:gd name="connsiteY10" fmla="*/ 170112 h 215831"/>
                  <a:gd name="connsiteX11" fmla="*/ 353901 w 353901"/>
                  <a:gd name="connsiteY11" fmla="*/ 170112 h 215831"/>
                  <a:gd name="connsiteX12" fmla="*/ 353901 w 353901"/>
                  <a:gd name="connsiteY12" fmla="*/ 215831 h 215831"/>
                  <a:gd name="connsiteX13" fmla="*/ 33864 w 353901"/>
                  <a:gd name="connsiteY13" fmla="*/ 215831 h 215831"/>
                  <a:gd name="connsiteX14" fmla="*/ 33864 w 353901"/>
                  <a:gd name="connsiteY14" fmla="*/ 192971 h 215831"/>
                  <a:gd name="connsiteX15" fmla="*/ 33314 w 353901"/>
                  <a:gd name="connsiteY15" fmla="*/ 192971 h 215831"/>
                  <a:gd name="connsiteX16" fmla="*/ 33314 w 353901"/>
                  <a:gd name="connsiteY16" fmla="*/ 112148 h 215831"/>
                  <a:gd name="connsiteX17" fmla="*/ 17401 w 353901"/>
                  <a:gd name="connsiteY17" fmla="*/ 101419 h 215831"/>
                  <a:gd name="connsiteX18" fmla="*/ 0 w 353901"/>
                  <a:gd name="connsiteY18" fmla="*/ 59410 h 2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901" h="215831">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2899" y="113906"/>
                    </a:lnTo>
                    <a:lnTo>
                      <a:pt x="82899" y="170112"/>
                    </a:lnTo>
                    <a:lnTo>
                      <a:pt x="353901" y="170112"/>
                    </a:lnTo>
                    <a:lnTo>
                      <a:pt x="353901" y="215831"/>
                    </a:lnTo>
                    <a:lnTo>
                      <a:pt x="33864" y="215831"/>
                    </a:lnTo>
                    <a:lnTo>
                      <a:pt x="33864" y="192971"/>
                    </a:lnTo>
                    <a:lnTo>
                      <a:pt x="33314" y="192971"/>
                    </a:lnTo>
                    <a:lnTo>
                      <a:pt x="33314" y="112148"/>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89" name="Freeform 88"/>
              <p:cNvSpPr/>
              <p:nvPr/>
            </p:nvSpPr>
            <p:spPr>
              <a:xfrm rot="16200000" flipH="1">
                <a:off x="4000353" y="1283406"/>
                <a:ext cx="535080" cy="322260"/>
              </a:xfrm>
              <a:custGeom>
                <a:avLst/>
                <a:gdLst>
                  <a:gd name="connsiteX0" fmla="*/ 29705 w 535080"/>
                  <a:gd name="connsiteY0" fmla="*/ 59410 h 322260"/>
                  <a:gd name="connsiteX1" fmla="*/ 59410 w 535080"/>
                  <a:gd name="connsiteY1" fmla="*/ 89115 h 322260"/>
                  <a:gd name="connsiteX2" fmla="*/ 89115 w 535080"/>
                  <a:gd name="connsiteY2" fmla="*/ 59410 h 322260"/>
                  <a:gd name="connsiteX3" fmla="*/ 59410 w 535080"/>
                  <a:gd name="connsiteY3" fmla="*/ 29705 h 322260"/>
                  <a:gd name="connsiteX4" fmla="*/ 29705 w 535080"/>
                  <a:gd name="connsiteY4" fmla="*/ 59410 h 322260"/>
                  <a:gd name="connsiteX5" fmla="*/ 0 w 535080"/>
                  <a:gd name="connsiteY5" fmla="*/ 59410 h 322260"/>
                  <a:gd name="connsiteX6" fmla="*/ 59410 w 535080"/>
                  <a:gd name="connsiteY6" fmla="*/ 0 h 322260"/>
                  <a:gd name="connsiteX7" fmla="*/ 118820 w 535080"/>
                  <a:gd name="connsiteY7" fmla="*/ 59410 h 322260"/>
                  <a:gd name="connsiteX8" fmla="*/ 101419 w 535080"/>
                  <a:gd name="connsiteY8" fmla="*/ 101419 h 322260"/>
                  <a:gd name="connsiteX9" fmla="*/ 89837 w 535080"/>
                  <a:gd name="connsiteY9" fmla="*/ 106217 h 322260"/>
                  <a:gd name="connsiteX10" fmla="*/ 89837 w 535080"/>
                  <a:gd name="connsiteY10" fmla="*/ 276541 h 322260"/>
                  <a:gd name="connsiteX11" fmla="*/ 535080 w 535080"/>
                  <a:gd name="connsiteY11" fmla="*/ 276541 h 322260"/>
                  <a:gd name="connsiteX12" fmla="*/ 535080 w 535080"/>
                  <a:gd name="connsiteY12" fmla="*/ 322260 h 322260"/>
                  <a:gd name="connsiteX13" fmla="*/ 44885 w 535080"/>
                  <a:gd name="connsiteY13" fmla="*/ 322260 h 322260"/>
                  <a:gd name="connsiteX14" fmla="*/ 44885 w 535080"/>
                  <a:gd name="connsiteY14" fmla="*/ 290461 h 322260"/>
                  <a:gd name="connsiteX15" fmla="*/ 44118 w 535080"/>
                  <a:gd name="connsiteY15" fmla="*/ 290461 h 322260"/>
                  <a:gd name="connsiteX16" fmla="*/ 44118 w 535080"/>
                  <a:gd name="connsiteY16" fmla="*/ 112486 h 322260"/>
                  <a:gd name="connsiteX17" fmla="*/ 17401 w 535080"/>
                  <a:gd name="connsiteY17" fmla="*/ 101419 h 322260"/>
                  <a:gd name="connsiteX18" fmla="*/ 0 w 535080"/>
                  <a:gd name="connsiteY18" fmla="*/ 59410 h 3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080" h="322260">
                    <a:moveTo>
                      <a:pt x="29705" y="59410"/>
                    </a:moveTo>
                    <a:cubicBezTo>
                      <a:pt x="29705" y="75816"/>
                      <a:pt x="43004" y="89115"/>
                      <a:pt x="59410" y="89115"/>
                    </a:cubicBezTo>
                    <a:cubicBezTo>
                      <a:pt x="75816" y="89115"/>
                      <a:pt x="89115" y="75816"/>
                      <a:pt x="89115" y="59410"/>
                    </a:cubicBezTo>
                    <a:cubicBezTo>
                      <a:pt x="89115" y="43004"/>
                      <a:pt x="75816" y="29705"/>
                      <a:pt x="59410" y="29705"/>
                    </a:cubicBezTo>
                    <a:cubicBezTo>
                      <a:pt x="43004" y="29705"/>
                      <a:pt x="29705" y="43004"/>
                      <a:pt x="29705" y="59410"/>
                    </a:cubicBezTo>
                    <a:close/>
                    <a:moveTo>
                      <a:pt x="0" y="59410"/>
                    </a:moveTo>
                    <a:cubicBezTo>
                      <a:pt x="0" y="26599"/>
                      <a:pt x="26599" y="0"/>
                      <a:pt x="59410" y="0"/>
                    </a:cubicBezTo>
                    <a:cubicBezTo>
                      <a:pt x="92221" y="0"/>
                      <a:pt x="118820" y="26599"/>
                      <a:pt x="118820" y="59410"/>
                    </a:cubicBezTo>
                    <a:cubicBezTo>
                      <a:pt x="118820" y="75816"/>
                      <a:pt x="112170" y="90668"/>
                      <a:pt x="101419" y="101419"/>
                    </a:cubicBezTo>
                    <a:lnTo>
                      <a:pt x="89837" y="106217"/>
                    </a:lnTo>
                    <a:lnTo>
                      <a:pt x="89837" y="276541"/>
                    </a:lnTo>
                    <a:lnTo>
                      <a:pt x="535080" y="276541"/>
                    </a:lnTo>
                    <a:lnTo>
                      <a:pt x="535080" y="322260"/>
                    </a:lnTo>
                    <a:lnTo>
                      <a:pt x="44885" y="322260"/>
                    </a:lnTo>
                    <a:lnTo>
                      <a:pt x="44885" y="290461"/>
                    </a:lnTo>
                    <a:lnTo>
                      <a:pt x="44118" y="290461"/>
                    </a:lnTo>
                    <a:lnTo>
                      <a:pt x="44118" y="112486"/>
                    </a:lnTo>
                    <a:lnTo>
                      <a:pt x="17401" y="101419"/>
                    </a:lnTo>
                    <a:cubicBezTo>
                      <a:pt x="6650" y="90668"/>
                      <a:pt x="0" y="75816"/>
                      <a:pt x="0" y="594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96" name="Rectangle 95"/>
              <p:cNvSpPr/>
              <p:nvPr/>
            </p:nvSpPr>
            <p:spPr>
              <a:xfrm rot="5400000" flipV="1">
                <a:off x="4262523"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97" name="Rectangle 96"/>
              <p:cNvSpPr/>
              <p:nvPr/>
            </p:nvSpPr>
            <p:spPr>
              <a:xfrm rot="5400000" flipV="1">
                <a:off x="436640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98" name="Rectangle 97"/>
              <p:cNvSpPr/>
              <p:nvPr/>
            </p:nvSpPr>
            <p:spPr>
              <a:xfrm rot="5400000" flipV="1">
                <a:off x="4475839"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99" name="Rectangle 98"/>
              <p:cNvSpPr/>
              <p:nvPr/>
            </p:nvSpPr>
            <p:spPr>
              <a:xfrm rot="5400000" flipV="1">
                <a:off x="4589352"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0" name="Rectangle 99"/>
              <p:cNvSpPr/>
              <p:nvPr/>
            </p:nvSpPr>
            <p:spPr>
              <a:xfrm rot="5400000" flipV="1">
                <a:off x="4698941"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2" name="Rectangle 101"/>
              <p:cNvSpPr/>
              <p:nvPr/>
            </p:nvSpPr>
            <p:spPr>
              <a:xfrm rot="5400000" flipV="1">
                <a:off x="4806036" y="1521865"/>
                <a:ext cx="68898" cy="57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3" name="Rectangle 102"/>
              <p:cNvSpPr/>
              <p:nvPr/>
            </p:nvSpPr>
            <p:spPr>
              <a:xfrm rot="5400000">
                <a:off x="474249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4" name="Rectangle 103"/>
              <p:cNvSpPr/>
              <p:nvPr/>
            </p:nvSpPr>
            <p:spPr>
              <a:xfrm rot="5400000">
                <a:off x="463624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5" name="Rectangle 104"/>
              <p:cNvSpPr/>
              <p:nvPr/>
            </p:nvSpPr>
            <p:spPr>
              <a:xfrm rot="5400000">
                <a:off x="4528066"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6" name="Rectangle 105"/>
              <p:cNvSpPr/>
              <p:nvPr/>
            </p:nvSpPr>
            <p:spPr>
              <a:xfrm rot="16200000" flipH="1">
                <a:off x="4200233"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7" name="Rectangle 106"/>
              <p:cNvSpPr/>
              <p:nvPr/>
            </p:nvSpPr>
            <p:spPr>
              <a:xfrm rot="16200000" flipH="1">
                <a:off x="4306485"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sp>
            <p:nvSpPr>
              <p:cNvPr id="108" name="Rectangle 107"/>
              <p:cNvSpPr/>
              <p:nvPr/>
            </p:nvSpPr>
            <p:spPr>
              <a:xfrm rot="16200000" flipH="1">
                <a:off x="4414662" y="1609594"/>
                <a:ext cx="194584" cy="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grpSp>
        <p:sp>
          <p:nvSpPr>
            <p:cNvPr id="74" name="Rectangle 73"/>
            <p:cNvSpPr/>
            <p:nvPr/>
          </p:nvSpPr>
          <p:spPr>
            <a:xfrm>
              <a:off x="6747519" y="2053058"/>
              <a:ext cx="594021" cy="328523"/>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solidFill>
                  <a:srgbClr val="007DC3"/>
                </a:solidFill>
              </a:endParaRPr>
            </a:p>
          </p:txBody>
        </p:sp>
      </p:grpSp>
      <p:sp>
        <p:nvSpPr>
          <p:cNvPr id="7" name="Rectangle 6"/>
          <p:cNvSpPr/>
          <p:nvPr/>
        </p:nvSpPr>
        <p:spPr>
          <a:xfrm>
            <a:off x="5049323" y="116130"/>
            <a:ext cx="1688205" cy="830997"/>
          </a:xfrm>
          <a:prstGeom prst="rect">
            <a:avLst/>
          </a:prstGeom>
        </p:spPr>
        <p:txBody>
          <a:bodyPr wrap="square">
            <a:spAutoFit/>
          </a:bodyPr>
          <a:lstStyle/>
          <a:p>
            <a:pPr defTabSz="685749"/>
            <a:r>
              <a:rPr lang="en-US" sz="4800" kern="0" dirty="0">
                <a:solidFill>
                  <a:schemeClr val="accent2">
                    <a:lumMod val="20000"/>
                    <a:lumOff val="80000"/>
                  </a:schemeClr>
                </a:solidFill>
                <a:latin typeface="Avenir Next W1G Medium" panose="020B0603020202020204" pitchFamily="34" charset="0"/>
              </a:rPr>
              <a:t>94%</a:t>
            </a:r>
          </a:p>
        </p:txBody>
      </p:sp>
      <p:sp>
        <p:nvSpPr>
          <p:cNvPr id="175" name="Rectangle 174"/>
          <p:cNvSpPr/>
          <p:nvPr/>
        </p:nvSpPr>
        <p:spPr>
          <a:xfrm>
            <a:off x="5079048" y="764343"/>
            <a:ext cx="1658482" cy="461665"/>
          </a:xfrm>
          <a:prstGeom prst="rect">
            <a:avLst/>
          </a:prstGeom>
        </p:spPr>
        <p:txBody>
          <a:bodyPr wrap="square">
            <a:spAutoFit/>
          </a:bodyPr>
          <a:lstStyle/>
          <a:p>
            <a:pPr algn="ctr" defTabSz="685749"/>
            <a:r>
              <a:rPr lang="en-US" sz="1200" kern="0" dirty="0">
                <a:solidFill>
                  <a:srgbClr val="9EC62C"/>
                </a:solidFill>
                <a:latin typeface="Avenir Next W1G Medium" panose="020B0603020202020204" pitchFamily="34" charset="0"/>
              </a:rPr>
              <a:t>Of Fortune 100 Companies Use SAS</a:t>
            </a:r>
            <a:endParaRPr lang="en-US" sz="1050" kern="0" dirty="0">
              <a:solidFill>
                <a:srgbClr val="9EC62C"/>
              </a:solidFill>
              <a:latin typeface="Avenir Next W1G Medium" panose="020B0603020202020204" pitchFamily="34" charset="0"/>
            </a:endParaRPr>
          </a:p>
        </p:txBody>
      </p:sp>
      <p:sp>
        <p:nvSpPr>
          <p:cNvPr id="177" name="Rectangle 176"/>
          <p:cNvSpPr/>
          <p:nvPr/>
        </p:nvSpPr>
        <p:spPr>
          <a:xfrm>
            <a:off x="687808" y="3073340"/>
            <a:ext cx="1246250" cy="1015663"/>
          </a:xfrm>
          <a:prstGeom prst="rect">
            <a:avLst/>
          </a:prstGeom>
        </p:spPr>
        <p:txBody>
          <a:bodyPr wrap="square">
            <a:spAutoFit/>
          </a:bodyPr>
          <a:lstStyle/>
          <a:p>
            <a:pPr defTabSz="685749"/>
            <a:r>
              <a:rPr lang="en-US" sz="6000" kern="0" dirty="0">
                <a:solidFill>
                  <a:schemeClr val="accent2">
                    <a:lumMod val="20000"/>
                    <a:lumOff val="80000"/>
                  </a:schemeClr>
                </a:solidFill>
                <a:latin typeface="Avenir Next W1G Medium" panose="020B0603020202020204" pitchFamily="34" charset="0"/>
              </a:rPr>
              <a:t>#1</a:t>
            </a:r>
          </a:p>
        </p:txBody>
      </p:sp>
    </p:spTree>
    <p:extLst>
      <p:ext uri="{BB962C8B-B14F-4D97-AF65-F5344CB8AC3E}">
        <p14:creationId xmlns:p14="http://schemas.microsoft.com/office/powerpoint/2010/main" val="291396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E012EC-A626-4184-BA85-EDFF7A8419CB}"/>
              </a:ext>
            </a:extLst>
          </p:cNvPr>
          <p:cNvSpPr>
            <a:spLocks noGrp="1"/>
          </p:cNvSpPr>
          <p:nvPr>
            <p:ph type="title"/>
          </p:nvPr>
        </p:nvSpPr>
        <p:spPr>
          <a:xfrm>
            <a:off x="626364" y="192024"/>
            <a:ext cx="8100670" cy="457200"/>
          </a:xfrm>
        </p:spPr>
        <p:txBody>
          <a:bodyPr/>
          <a:lstStyle/>
          <a:p>
            <a:r>
              <a:rPr lang="en-US" dirty="0"/>
              <a:t>4 Main Types of Analytics Used in Tax Investigations</a:t>
            </a:r>
          </a:p>
        </p:txBody>
      </p:sp>
      <p:graphicFrame>
        <p:nvGraphicFramePr>
          <p:cNvPr id="5" name="Diagram 4">
            <a:extLst>
              <a:ext uri="{FF2B5EF4-FFF2-40B4-BE49-F238E27FC236}">
                <a16:creationId xmlns:a16="http://schemas.microsoft.com/office/drawing/2014/main" id="{C399FCC0-C015-4184-8DCB-5D244AE48B62}"/>
              </a:ext>
            </a:extLst>
          </p:cNvPr>
          <p:cNvGraphicFramePr/>
          <p:nvPr/>
        </p:nvGraphicFramePr>
        <p:xfrm>
          <a:off x="1524000" y="7524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8CA23E0-9938-4E51-885F-56BDEB6F537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52295" y="1054378"/>
            <a:ext cx="1269742" cy="1184216"/>
          </a:xfrm>
          <a:prstGeom prst="rect">
            <a:avLst/>
          </a:prstGeom>
        </p:spPr>
      </p:pic>
      <p:pic>
        <p:nvPicPr>
          <p:cNvPr id="9" name="Picture 8">
            <a:extLst>
              <a:ext uri="{FF2B5EF4-FFF2-40B4-BE49-F238E27FC236}">
                <a16:creationId xmlns:a16="http://schemas.microsoft.com/office/drawing/2014/main" id="{352D7814-83F9-4859-9914-E1BDA20AC193}"/>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702792" y="1207672"/>
            <a:ext cx="1755258" cy="877629"/>
          </a:xfrm>
          <a:prstGeom prst="rect">
            <a:avLst/>
          </a:prstGeom>
        </p:spPr>
      </p:pic>
      <p:sp>
        <p:nvSpPr>
          <p:cNvPr id="10" name="TextBox 9">
            <a:extLst>
              <a:ext uri="{FF2B5EF4-FFF2-40B4-BE49-F238E27FC236}">
                <a16:creationId xmlns:a16="http://schemas.microsoft.com/office/drawing/2014/main" id="{B85C0653-2170-46E5-82C6-E5536FCFBF82}"/>
              </a:ext>
            </a:extLst>
          </p:cNvPr>
          <p:cNvSpPr txBox="1"/>
          <p:nvPr/>
        </p:nvSpPr>
        <p:spPr>
          <a:xfrm>
            <a:off x="6801957" y="2169822"/>
            <a:ext cx="1636086" cy="307777"/>
          </a:xfrm>
          <a:prstGeom prst="rect">
            <a:avLst/>
          </a:prstGeom>
          <a:noFill/>
        </p:spPr>
        <p:txBody>
          <a:bodyPr wrap="square" rtlCol="0">
            <a:spAutoFit/>
          </a:bodyPr>
          <a:lstStyle/>
          <a:p>
            <a:r>
              <a:rPr lang="en-US" sz="1400" dirty="0"/>
              <a:t>Peer groups/outliers</a:t>
            </a:r>
          </a:p>
        </p:txBody>
      </p:sp>
      <p:sp>
        <p:nvSpPr>
          <p:cNvPr id="11" name="TextBox 10">
            <a:extLst>
              <a:ext uri="{FF2B5EF4-FFF2-40B4-BE49-F238E27FC236}">
                <a16:creationId xmlns:a16="http://schemas.microsoft.com/office/drawing/2014/main" id="{017BBBC7-9C7B-4B2A-BB87-01D03068EED2}"/>
              </a:ext>
            </a:extLst>
          </p:cNvPr>
          <p:cNvSpPr txBox="1"/>
          <p:nvPr/>
        </p:nvSpPr>
        <p:spPr>
          <a:xfrm>
            <a:off x="584757" y="2263973"/>
            <a:ext cx="2112335" cy="523220"/>
          </a:xfrm>
          <a:prstGeom prst="rect">
            <a:avLst/>
          </a:prstGeom>
          <a:noFill/>
        </p:spPr>
        <p:txBody>
          <a:bodyPr wrap="square" rtlCol="0">
            <a:spAutoFit/>
          </a:bodyPr>
          <a:lstStyle/>
          <a:p>
            <a:pPr algn="ctr"/>
            <a:r>
              <a:rPr lang="en-US" sz="1400" dirty="0"/>
              <a:t>Identifies characteristics of bad tax returns</a:t>
            </a:r>
          </a:p>
        </p:txBody>
      </p:sp>
      <p:pic>
        <p:nvPicPr>
          <p:cNvPr id="13" name="Picture 12">
            <a:extLst>
              <a:ext uri="{FF2B5EF4-FFF2-40B4-BE49-F238E27FC236}">
                <a16:creationId xmlns:a16="http://schemas.microsoft.com/office/drawing/2014/main" id="{26BC1507-615A-4CEC-814C-3FCCD0523C1C}"/>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8862" r="14940"/>
          <a:stretch/>
        </p:blipFill>
        <p:spPr>
          <a:xfrm>
            <a:off x="869122" y="3000783"/>
            <a:ext cx="1636087" cy="1386584"/>
          </a:xfrm>
          <a:prstGeom prst="rect">
            <a:avLst/>
          </a:prstGeom>
        </p:spPr>
      </p:pic>
      <p:sp>
        <p:nvSpPr>
          <p:cNvPr id="15" name="TextBox 14">
            <a:extLst>
              <a:ext uri="{FF2B5EF4-FFF2-40B4-BE49-F238E27FC236}">
                <a16:creationId xmlns:a16="http://schemas.microsoft.com/office/drawing/2014/main" id="{C719DCAA-DF30-4A23-8F27-CFFD23C1A7A4}"/>
              </a:ext>
            </a:extLst>
          </p:cNvPr>
          <p:cNvSpPr txBox="1"/>
          <p:nvPr/>
        </p:nvSpPr>
        <p:spPr>
          <a:xfrm>
            <a:off x="771954" y="4367425"/>
            <a:ext cx="1830422" cy="307777"/>
          </a:xfrm>
          <a:prstGeom prst="rect">
            <a:avLst/>
          </a:prstGeom>
          <a:noFill/>
        </p:spPr>
        <p:txBody>
          <a:bodyPr wrap="square" rtlCol="0">
            <a:spAutoFit/>
          </a:bodyPr>
          <a:lstStyle/>
          <a:p>
            <a:pPr algn="ctr"/>
            <a:r>
              <a:rPr lang="en-US" sz="1400" dirty="0"/>
              <a:t>Connections</a:t>
            </a:r>
          </a:p>
        </p:txBody>
      </p:sp>
      <p:pic>
        <p:nvPicPr>
          <p:cNvPr id="17" name="Picture 16">
            <a:extLst>
              <a:ext uri="{FF2B5EF4-FFF2-40B4-BE49-F238E27FC236}">
                <a16:creationId xmlns:a16="http://schemas.microsoft.com/office/drawing/2014/main" id="{BC86875B-9A71-4B0D-9BC6-27CE72EAEC1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739725" y="2923872"/>
            <a:ext cx="859531" cy="859531"/>
          </a:xfrm>
          <a:prstGeom prst="rect">
            <a:avLst/>
          </a:prstGeom>
        </p:spPr>
      </p:pic>
      <p:sp>
        <p:nvSpPr>
          <p:cNvPr id="19" name="TextBox 18">
            <a:extLst>
              <a:ext uri="{FF2B5EF4-FFF2-40B4-BE49-F238E27FC236}">
                <a16:creationId xmlns:a16="http://schemas.microsoft.com/office/drawing/2014/main" id="{DB000634-00C3-489E-AF9C-E3D6A785FA20}"/>
              </a:ext>
            </a:extLst>
          </p:cNvPr>
          <p:cNvSpPr txBox="1"/>
          <p:nvPr/>
        </p:nvSpPr>
        <p:spPr>
          <a:xfrm>
            <a:off x="6881550" y="4308821"/>
            <a:ext cx="1636086" cy="307777"/>
          </a:xfrm>
          <a:prstGeom prst="rect">
            <a:avLst/>
          </a:prstGeom>
          <a:noFill/>
        </p:spPr>
        <p:txBody>
          <a:bodyPr wrap="square" rtlCol="0">
            <a:spAutoFit/>
          </a:bodyPr>
          <a:lstStyle/>
          <a:p>
            <a:pPr algn="ctr"/>
            <a:r>
              <a:rPr lang="en-US" sz="1400" dirty="0"/>
              <a:t>Unstructured data</a:t>
            </a:r>
          </a:p>
        </p:txBody>
      </p:sp>
      <p:pic>
        <p:nvPicPr>
          <p:cNvPr id="27" name="Picture 26">
            <a:extLst>
              <a:ext uri="{FF2B5EF4-FFF2-40B4-BE49-F238E27FC236}">
                <a16:creationId xmlns:a16="http://schemas.microsoft.com/office/drawing/2014/main" id="{DB5A9DC8-515D-4ABE-A4D2-80A90AF27E24}"/>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599256" y="3347748"/>
            <a:ext cx="859531" cy="859531"/>
          </a:xfrm>
          <a:prstGeom prst="rect">
            <a:avLst/>
          </a:prstGeom>
        </p:spPr>
      </p:pic>
    </p:spTree>
    <p:extLst>
      <p:ext uri="{BB962C8B-B14F-4D97-AF65-F5344CB8AC3E}">
        <p14:creationId xmlns:p14="http://schemas.microsoft.com/office/powerpoint/2010/main" val="20684062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5B65-8B23-40F1-86CA-402DA07E08BA}"/>
              </a:ext>
            </a:extLst>
          </p:cNvPr>
          <p:cNvSpPr txBox="1">
            <a:spLocks/>
          </p:cNvSpPr>
          <p:nvPr/>
        </p:nvSpPr>
        <p:spPr>
          <a:xfrm>
            <a:off x="626363" y="192024"/>
            <a:ext cx="8149041" cy="457200"/>
          </a:xfrm>
          <a:prstGeom prst="rect">
            <a:avLst/>
          </a:prstGeom>
        </p:spPr>
        <p:txBody>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r>
              <a:rPr lang="en-US" dirty="0">
                <a:solidFill>
                  <a:schemeClr val="bg1"/>
                </a:solidFill>
              </a:rPr>
              <a:t>Predictive Modeling – Generates a Profile of Bad Actor</a:t>
            </a:r>
          </a:p>
        </p:txBody>
      </p:sp>
      <p:sp>
        <p:nvSpPr>
          <p:cNvPr id="10" name="TextBox 9">
            <a:extLst>
              <a:ext uri="{FF2B5EF4-FFF2-40B4-BE49-F238E27FC236}">
                <a16:creationId xmlns:a16="http://schemas.microsoft.com/office/drawing/2014/main" id="{964EB2E0-9B09-47CC-86B3-9486D0FADAC3}"/>
              </a:ext>
            </a:extLst>
          </p:cNvPr>
          <p:cNvSpPr txBox="1"/>
          <p:nvPr/>
        </p:nvSpPr>
        <p:spPr>
          <a:xfrm>
            <a:off x="85060" y="845095"/>
            <a:ext cx="5663610"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Uses prior case data to teach the computer - “Labeled”</a:t>
            </a:r>
          </a:p>
          <a:p>
            <a:pPr marL="742950" lvl="1" indent="-285750">
              <a:buFont typeface="Arial" panose="020B0604020202020204" pitchFamily="34" charset="0"/>
              <a:buChar char="•"/>
            </a:pPr>
            <a:r>
              <a:rPr lang="en-US" b="1" dirty="0">
                <a:solidFill>
                  <a:schemeClr val="bg1"/>
                </a:solidFill>
              </a:rPr>
              <a:t>Cat / Not Cat</a:t>
            </a:r>
          </a:p>
          <a:p>
            <a:pPr marL="742950" lvl="1" indent="-285750">
              <a:buFont typeface="Arial" panose="020B0604020202020204" pitchFamily="34" charset="0"/>
              <a:buChar char="•"/>
            </a:pPr>
            <a:r>
              <a:rPr lang="en-US" b="1" dirty="0">
                <a:solidFill>
                  <a:schemeClr val="bg1"/>
                </a:solidFill>
              </a:rPr>
              <a:t>Hot Dog / Not Hot Dog</a:t>
            </a:r>
          </a:p>
          <a:p>
            <a:pPr marL="742950" lvl="1" indent="-285750">
              <a:buFont typeface="Arial" panose="020B0604020202020204" pitchFamily="34" charset="0"/>
              <a:buChar char="•"/>
            </a:pPr>
            <a:r>
              <a:rPr lang="en-US" b="1" dirty="0">
                <a:solidFill>
                  <a:schemeClr val="bg1"/>
                </a:solidFill>
              </a:rPr>
              <a:t>Tax Evader / Not Tax Evader</a:t>
            </a: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That resulting list of characteristics is called a “model”.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That model is then used to evaluate new data for that same infraction (e.g. tax fraud, insider fraud, money laundering, cyber breach)</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Model gets smarter with new case closures – More labeled data to learn from!</a:t>
            </a:r>
          </a:p>
          <a:p>
            <a:pPr marL="285750" indent="-285750">
              <a:buFont typeface="Arial" panose="020B0604020202020204" pitchFamily="34" charset="0"/>
              <a:buChar char="•"/>
            </a:pPr>
            <a:endParaRPr lang="en-US" dirty="0">
              <a:solidFill>
                <a:schemeClr val="bg1"/>
              </a:solidFill>
            </a:endParaRPr>
          </a:p>
        </p:txBody>
      </p:sp>
      <p:pic>
        <p:nvPicPr>
          <p:cNvPr id="12" name="Picture 11">
            <a:extLst>
              <a:ext uri="{FF2B5EF4-FFF2-40B4-BE49-F238E27FC236}">
                <a16:creationId xmlns:a16="http://schemas.microsoft.com/office/drawing/2014/main" id="{69C64C33-76A4-44FB-B018-63377C37B88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70550" y="693330"/>
            <a:ext cx="1895254" cy="1579379"/>
          </a:xfrm>
          <a:prstGeom prst="rect">
            <a:avLst/>
          </a:prstGeom>
        </p:spPr>
      </p:pic>
      <p:pic>
        <p:nvPicPr>
          <p:cNvPr id="20" name="Picture 19">
            <a:extLst>
              <a:ext uri="{FF2B5EF4-FFF2-40B4-BE49-F238E27FC236}">
                <a16:creationId xmlns:a16="http://schemas.microsoft.com/office/drawing/2014/main" id="{6A97EB00-039F-4F61-8898-8A5506B42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550" y="2754607"/>
            <a:ext cx="1895255" cy="1895255"/>
          </a:xfrm>
          <a:prstGeom prst="rect">
            <a:avLst/>
          </a:prstGeom>
        </p:spPr>
      </p:pic>
      <p:sp>
        <p:nvSpPr>
          <p:cNvPr id="21" name="TextBox 20">
            <a:extLst>
              <a:ext uri="{FF2B5EF4-FFF2-40B4-BE49-F238E27FC236}">
                <a16:creationId xmlns:a16="http://schemas.microsoft.com/office/drawing/2014/main" id="{9C4D5ACE-FBD2-4716-B3B1-4C0BD4CDD7BD}"/>
              </a:ext>
            </a:extLst>
          </p:cNvPr>
          <p:cNvSpPr txBox="1"/>
          <p:nvPr/>
        </p:nvSpPr>
        <p:spPr>
          <a:xfrm>
            <a:off x="6916921" y="2328992"/>
            <a:ext cx="829340" cy="369332"/>
          </a:xfrm>
          <a:prstGeom prst="rect">
            <a:avLst/>
          </a:prstGeom>
          <a:noFill/>
        </p:spPr>
        <p:txBody>
          <a:bodyPr wrap="square" rtlCol="0">
            <a:spAutoFit/>
          </a:bodyPr>
          <a:lstStyle/>
          <a:p>
            <a:r>
              <a:rPr lang="en-US" dirty="0">
                <a:solidFill>
                  <a:schemeClr val="bg1"/>
                </a:solidFill>
              </a:rPr>
              <a:t>- OR - </a:t>
            </a:r>
          </a:p>
        </p:txBody>
      </p:sp>
    </p:spTree>
    <p:extLst>
      <p:ext uri="{BB962C8B-B14F-4D97-AF65-F5344CB8AC3E}">
        <p14:creationId xmlns:p14="http://schemas.microsoft.com/office/powerpoint/2010/main" val="40427111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C977-1C62-44E2-82AA-3B25360D20E3}"/>
              </a:ext>
            </a:extLst>
          </p:cNvPr>
          <p:cNvSpPr txBox="1">
            <a:spLocks/>
          </p:cNvSpPr>
          <p:nvPr/>
        </p:nvSpPr>
        <p:spPr>
          <a:xfrm>
            <a:off x="626364" y="192024"/>
            <a:ext cx="7891272" cy="457200"/>
          </a:xfrm>
          <a:prstGeom prst="rect">
            <a:avLst/>
          </a:prstGeom>
        </p:spPr>
        <p:txBody>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r>
              <a:rPr lang="en-US" dirty="0">
                <a:solidFill>
                  <a:schemeClr val="bg1"/>
                </a:solidFill>
              </a:rPr>
              <a:t>Predictive Modeling Example</a:t>
            </a:r>
          </a:p>
        </p:txBody>
      </p:sp>
      <p:graphicFrame>
        <p:nvGraphicFramePr>
          <p:cNvPr id="4" name="Diagram 3">
            <a:extLst>
              <a:ext uri="{FF2B5EF4-FFF2-40B4-BE49-F238E27FC236}">
                <a16:creationId xmlns:a16="http://schemas.microsoft.com/office/drawing/2014/main" id="{A17B8FEA-E0E8-4692-A270-285E40766FEB}"/>
              </a:ext>
            </a:extLst>
          </p:cNvPr>
          <p:cNvGraphicFramePr/>
          <p:nvPr>
            <p:extLst>
              <p:ext uri="{D42A27DB-BD31-4B8C-83A1-F6EECF244321}">
                <p14:modId xmlns:p14="http://schemas.microsoft.com/office/powerpoint/2010/main" val="3809491345"/>
              </p:ext>
            </p:extLst>
          </p:nvPr>
        </p:nvGraphicFramePr>
        <p:xfrm>
          <a:off x="419100" y="971550"/>
          <a:ext cx="2476500" cy="3162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6FC88BC1-59C5-4021-A948-859540B03057}"/>
              </a:ext>
            </a:extLst>
          </p:cNvPr>
          <p:cNvGraphicFramePr/>
          <p:nvPr/>
        </p:nvGraphicFramePr>
        <p:xfrm>
          <a:off x="1771900" y="1170264"/>
          <a:ext cx="4813300" cy="2749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a:extLst>
              <a:ext uri="{FF2B5EF4-FFF2-40B4-BE49-F238E27FC236}">
                <a16:creationId xmlns:a16="http://schemas.microsoft.com/office/drawing/2014/main" id="{A7533E2E-89AB-4A5D-A134-C4DBCB08B193}"/>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467604" y="2279650"/>
            <a:ext cx="654189" cy="704850"/>
          </a:xfrm>
          <a:prstGeom prst="rect">
            <a:avLst/>
          </a:prstGeom>
        </p:spPr>
      </p:pic>
      <p:pic>
        <p:nvPicPr>
          <p:cNvPr id="15" name="Picture 14">
            <a:extLst>
              <a:ext uri="{FF2B5EF4-FFF2-40B4-BE49-F238E27FC236}">
                <a16:creationId xmlns:a16="http://schemas.microsoft.com/office/drawing/2014/main" id="{F0D2D713-BD4C-44B5-8F0F-D2077641A8D1}"/>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54600" y="1956576"/>
            <a:ext cx="1536700" cy="1668498"/>
          </a:xfrm>
          <a:prstGeom prst="rect">
            <a:avLst/>
          </a:prstGeom>
        </p:spPr>
      </p:pic>
      <p:sp>
        <p:nvSpPr>
          <p:cNvPr id="19" name="Arrow: Right 18">
            <a:extLst>
              <a:ext uri="{FF2B5EF4-FFF2-40B4-BE49-F238E27FC236}">
                <a16:creationId xmlns:a16="http://schemas.microsoft.com/office/drawing/2014/main" id="{4594B669-64B7-4332-A3A8-EC583F445476}"/>
              </a:ext>
            </a:extLst>
          </p:cNvPr>
          <p:cNvSpPr/>
          <p:nvPr/>
        </p:nvSpPr>
        <p:spPr>
          <a:xfrm>
            <a:off x="4718050" y="2597150"/>
            <a:ext cx="415732" cy="3873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0" name="Arrow: Right 19">
            <a:extLst>
              <a:ext uri="{FF2B5EF4-FFF2-40B4-BE49-F238E27FC236}">
                <a16:creationId xmlns:a16="http://schemas.microsoft.com/office/drawing/2014/main" id="{1AA46050-31D6-42DA-9746-647F1FAB28D4}"/>
              </a:ext>
            </a:extLst>
          </p:cNvPr>
          <p:cNvSpPr/>
          <p:nvPr/>
        </p:nvSpPr>
        <p:spPr>
          <a:xfrm>
            <a:off x="6668295" y="2552700"/>
            <a:ext cx="415732" cy="3873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12" name="Picture 11">
            <a:extLst>
              <a:ext uri="{FF2B5EF4-FFF2-40B4-BE49-F238E27FC236}">
                <a16:creationId xmlns:a16="http://schemas.microsoft.com/office/drawing/2014/main" id="{EC06A143-7250-4B81-8519-0F01B2D09239}"/>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7161022" y="1693127"/>
            <a:ext cx="1843305" cy="1719146"/>
          </a:xfrm>
          <a:prstGeom prst="rect">
            <a:avLst/>
          </a:prstGeom>
        </p:spPr>
      </p:pic>
      <p:sp>
        <p:nvSpPr>
          <p:cNvPr id="9" name="TextBox 8">
            <a:extLst>
              <a:ext uri="{FF2B5EF4-FFF2-40B4-BE49-F238E27FC236}">
                <a16:creationId xmlns:a16="http://schemas.microsoft.com/office/drawing/2014/main" id="{84BB62FA-BD6B-4A4B-8AF3-A3D388896FEE}"/>
              </a:ext>
            </a:extLst>
          </p:cNvPr>
          <p:cNvSpPr txBox="1"/>
          <p:nvPr/>
        </p:nvSpPr>
        <p:spPr>
          <a:xfrm>
            <a:off x="7434787" y="2342151"/>
            <a:ext cx="1103199" cy="738664"/>
          </a:xfrm>
          <a:prstGeom prst="rect">
            <a:avLst/>
          </a:prstGeom>
          <a:noFill/>
        </p:spPr>
        <p:txBody>
          <a:bodyPr wrap="square" rtlCol="0">
            <a:spAutoFit/>
          </a:bodyPr>
          <a:lstStyle/>
          <a:p>
            <a:pPr algn="ctr"/>
            <a:r>
              <a:rPr lang="en-US" sz="1400" dirty="0"/>
              <a:t>New CI Case Leads Generated</a:t>
            </a:r>
          </a:p>
        </p:txBody>
      </p:sp>
      <p:cxnSp>
        <p:nvCxnSpPr>
          <p:cNvPr id="18" name="Straight Connector 17">
            <a:extLst>
              <a:ext uri="{FF2B5EF4-FFF2-40B4-BE49-F238E27FC236}">
                <a16:creationId xmlns:a16="http://schemas.microsoft.com/office/drawing/2014/main" id="{A53317B3-97E8-46D2-AA84-C454074550EE}"/>
              </a:ext>
            </a:extLst>
          </p:cNvPr>
          <p:cNvCxnSpPr>
            <a:cxnSpLocks/>
          </p:cNvCxnSpPr>
          <p:nvPr/>
        </p:nvCxnSpPr>
        <p:spPr>
          <a:xfrm>
            <a:off x="8024039" y="3303181"/>
            <a:ext cx="14275" cy="89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00C24B-1BF1-40CB-AF12-B7686727A28B}"/>
              </a:ext>
            </a:extLst>
          </p:cNvPr>
          <p:cNvCxnSpPr/>
          <p:nvPr/>
        </p:nvCxnSpPr>
        <p:spPr>
          <a:xfrm flipH="1">
            <a:off x="4203406" y="4197224"/>
            <a:ext cx="38206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82022F4-A50E-495A-8A19-8021E8CFD9A5}"/>
              </a:ext>
            </a:extLst>
          </p:cNvPr>
          <p:cNvCxnSpPr>
            <a:cxnSpLocks/>
          </p:cNvCxnSpPr>
          <p:nvPr/>
        </p:nvCxnSpPr>
        <p:spPr>
          <a:xfrm flipH="1" flipV="1">
            <a:off x="4184650" y="3984627"/>
            <a:ext cx="4480" cy="217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57D91C-55C7-42C1-9F40-85AF01B0C442}"/>
              </a:ext>
            </a:extLst>
          </p:cNvPr>
          <p:cNvSpPr txBox="1"/>
          <p:nvPr/>
        </p:nvSpPr>
        <p:spPr>
          <a:xfrm>
            <a:off x="213989" y="4071522"/>
            <a:ext cx="2804009" cy="738664"/>
          </a:xfrm>
          <a:prstGeom prst="rect">
            <a:avLst/>
          </a:prstGeom>
          <a:noFill/>
        </p:spPr>
        <p:txBody>
          <a:bodyPr wrap="square" rtlCol="0">
            <a:spAutoFit/>
          </a:bodyPr>
          <a:lstStyle/>
          <a:p>
            <a:r>
              <a:rPr lang="en-US" sz="1400" dirty="0">
                <a:solidFill>
                  <a:schemeClr val="bg1"/>
                </a:solidFill>
              </a:rPr>
              <a:t>Computer ingests all of the prior cases that were successful and unsuccessful</a:t>
            </a:r>
          </a:p>
        </p:txBody>
      </p:sp>
      <p:sp>
        <p:nvSpPr>
          <p:cNvPr id="16" name="TextBox 15">
            <a:extLst>
              <a:ext uri="{FF2B5EF4-FFF2-40B4-BE49-F238E27FC236}">
                <a16:creationId xmlns:a16="http://schemas.microsoft.com/office/drawing/2014/main" id="{63A854FD-8AA6-4C4A-AFBF-D65618D20FEA}"/>
              </a:ext>
            </a:extLst>
          </p:cNvPr>
          <p:cNvSpPr txBox="1"/>
          <p:nvPr/>
        </p:nvSpPr>
        <p:spPr>
          <a:xfrm>
            <a:off x="4852047" y="722062"/>
            <a:ext cx="3499809" cy="738664"/>
          </a:xfrm>
          <a:prstGeom prst="rect">
            <a:avLst/>
          </a:prstGeom>
          <a:noFill/>
        </p:spPr>
        <p:txBody>
          <a:bodyPr wrap="square" rtlCol="0">
            <a:spAutoFit/>
          </a:bodyPr>
          <a:lstStyle/>
          <a:p>
            <a:r>
              <a:rPr lang="en-US" sz="1400" dirty="0">
                <a:solidFill>
                  <a:schemeClr val="bg1"/>
                </a:solidFill>
              </a:rPr>
              <a:t>Computer tells us which of the characteristics have the most “predictive power”.  If &gt; .7, considered highly predictive.</a:t>
            </a:r>
          </a:p>
        </p:txBody>
      </p:sp>
      <p:sp>
        <p:nvSpPr>
          <p:cNvPr id="17" name="TextBox 16">
            <a:extLst>
              <a:ext uri="{FF2B5EF4-FFF2-40B4-BE49-F238E27FC236}">
                <a16:creationId xmlns:a16="http://schemas.microsoft.com/office/drawing/2014/main" id="{A52B936B-7AFA-448A-968F-7423D785F37C}"/>
              </a:ext>
            </a:extLst>
          </p:cNvPr>
          <p:cNvSpPr txBox="1"/>
          <p:nvPr/>
        </p:nvSpPr>
        <p:spPr>
          <a:xfrm>
            <a:off x="3931269" y="4313409"/>
            <a:ext cx="4200799" cy="738664"/>
          </a:xfrm>
          <a:prstGeom prst="rect">
            <a:avLst/>
          </a:prstGeom>
          <a:noFill/>
        </p:spPr>
        <p:txBody>
          <a:bodyPr wrap="square" rtlCol="0">
            <a:spAutoFit/>
          </a:bodyPr>
          <a:lstStyle/>
          <a:p>
            <a:r>
              <a:rPr lang="en-US" sz="1400" dirty="0">
                <a:solidFill>
                  <a:schemeClr val="bg1"/>
                </a:solidFill>
              </a:rPr>
              <a:t>Model gets smarter over time if case outcomes are fed back in.  Feedback loop not automatic, needs to be configured to do this.</a:t>
            </a:r>
          </a:p>
        </p:txBody>
      </p:sp>
      <p:sp>
        <p:nvSpPr>
          <p:cNvPr id="23" name="TextBox 22">
            <a:extLst>
              <a:ext uri="{FF2B5EF4-FFF2-40B4-BE49-F238E27FC236}">
                <a16:creationId xmlns:a16="http://schemas.microsoft.com/office/drawing/2014/main" id="{790F80A6-9D35-4D33-96D7-D36B8A6C7779}"/>
              </a:ext>
            </a:extLst>
          </p:cNvPr>
          <p:cNvSpPr txBox="1"/>
          <p:nvPr/>
        </p:nvSpPr>
        <p:spPr>
          <a:xfrm>
            <a:off x="6757786" y="3894230"/>
            <a:ext cx="1266252" cy="307777"/>
          </a:xfrm>
          <a:prstGeom prst="rect">
            <a:avLst/>
          </a:prstGeom>
          <a:noFill/>
        </p:spPr>
        <p:txBody>
          <a:bodyPr wrap="square" rtlCol="0">
            <a:spAutoFit/>
          </a:bodyPr>
          <a:lstStyle/>
          <a:p>
            <a:r>
              <a:rPr lang="en-US" sz="1400" dirty="0">
                <a:solidFill>
                  <a:schemeClr val="bg1"/>
                </a:solidFill>
              </a:rPr>
              <a:t>Feedback loop</a:t>
            </a:r>
          </a:p>
        </p:txBody>
      </p:sp>
      <p:sp>
        <p:nvSpPr>
          <p:cNvPr id="14" name="Arrow: Left 13">
            <a:extLst>
              <a:ext uri="{FF2B5EF4-FFF2-40B4-BE49-F238E27FC236}">
                <a16:creationId xmlns:a16="http://schemas.microsoft.com/office/drawing/2014/main" id="{82DD49CB-413C-4105-AE91-95208F492502}"/>
              </a:ext>
            </a:extLst>
          </p:cNvPr>
          <p:cNvSpPr/>
          <p:nvPr/>
        </p:nvSpPr>
        <p:spPr>
          <a:xfrm>
            <a:off x="5310454" y="4085822"/>
            <a:ext cx="1280846" cy="21738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Oval 5">
            <a:extLst>
              <a:ext uri="{FF2B5EF4-FFF2-40B4-BE49-F238E27FC236}">
                <a16:creationId xmlns:a16="http://schemas.microsoft.com/office/drawing/2014/main" id="{BDCBCF73-D13E-487C-A71F-792DA4AA30C7}"/>
              </a:ext>
            </a:extLst>
          </p:cNvPr>
          <p:cNvSpPr/>
          <p:nvPr/>
        </p:nvSpPr>
        <p:spPr>
          <a:xfrm>
            <a:off x="3653413" y="1134140"/>
            <a:ext cx="1064637" cy="5009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1" name="Oval 20">
            <a:extLst>
              <a:ext uri="{FF2B5EF4-FFF2-40B4-BE49-F238E27FC236}">
                <a16:creationId xmlns:a16="http://schemas.microsoft.com/office/drawing/2014/main" id="{3B94F047-8731-4C33-B39C-A6E4A5C2B272}"/>
              </a:ext>
            </a:extLst>
          </p:cNvPr>
          <p:cNvSpPr/>
          <p:nvPr/>
        </p:nvSpPr>
        <p:spPr>
          <a:xfrm>
            <a:off x="3691910" y="1619932"/>
            <a:ext cx="1064637" cy="5009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2" name="Oval 21">
            <a:extLst>
              <a:ext uri="{FF2B5EF4-FFF2-40B4-BE49-F238E27FC236}">
                <a16:creationId xmlns:a16="http://schemas.microsoft.com/office/drawing/2014/main" id="{27A86B7F-38EC-4BA5-8B47-E9EBE6777469}"/>
              </a:ext>
            </a:extLst>
          </p:cNvPr>
          <p:cNvSpPr/>
          <p:nvPr/>
        </p:nvSpPr>
        <p:spPr>
          <a:xfrm>
            <a:off x="3683837" y="2524247"/>
            <a:ext cx="1064637" cy="5009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7" name="Oval 26">
            <a:extLst>
              <a:ext uri="{FF2B5EF4-FFF2-40B4-BE49-F238E27FC236}">
                <a16:creationId xmlns:a16="http://schemas.microsoft.com/office/drawing/2014/main" id="{679A4310-F0FD-42C9-9018-3BF950106817}"/>
              </a:ext>
            </a:extLst>
          </p:cNvPr>
          <p:cNvSpPr/>
          <p:nvPr/>
        </p:nvSpPr>
        <p:spPr>
          <a:xfrm>
            <a:off x="3653412" y="3452403"/>
            <a:ext cx="1064637" cy="50098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00"/>
              </a:solidFill>
            </a:endParaRPr>
          </a:p>
        </p:txBody>
      </p:sp>
      <p:sp>
        <p:nvSpPr>
          <p:cNvPr id="10" name="Multiplication Sign 9">
            <a:extLst>
              <a:ext uri="{FF2B5EF4-FFF2-40B4-BE49-F238E27FC236}">
                <a16:creationId xmlns:a16="http://schemas.microsoft.com/office/drawing/2014/main" id="{E70E5EFC-D394-462E-9F87-2838FA9EB2F8}"/>
              </a:ext>
            </a:extLst>
          </p:cNvPr>
          <p:cNvSpPr/>
          <p:nvPr/>
        </p:nvSpPr>
        <p:spPr>
          <a:xfrm>
            <a:off x="3532292" y="2112823"/>
            <a:ext cx="415732" cy="407411"/>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8" name="Multiplication Sign 27">
            <a:extLst>
              <a:ext uri="{FF2B5EF4-FFF2-40B4-BE49-F238E27FC236}">
                <a16:creationId xmlns:a16="http://schemas.microsoft.com/office/drawing/2014/main" id="{F27F423C-D258-4A7B-81EE-04DC60D01CCC}"/>
              </a:ext>
            </a:extLst>
          </p:cNvPr>
          <p:cNvSpPr/>
          <p:nvPr/>
        </p:nvSpPr>
        <p:spPr>
          <a:xfrm>
            <a:off x="3549171" y="3018103"/>
            <a:ext cx="415732" cy="407411"/>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23286666-E4D6-4975-ABE7-3D6C705E41C7}"/>
              </a:ext>
            </a:extLst>
          </p:cNvPr>
          <p:cNvSpPr txBox="1"/>
          <p:nvPr/>
        </p:nvSpPr>
        <p:spPr>
          <a:xfrm>
            <a:off x="5133782" y="3622361"/>
            <a:ext cx="1515756" cy="307777"/>
          </a:xfrm>
          <a:prstGeom prst="rect">
            <a:avLst/>
          </a:prstGeom>
          <a:noFill/>
        </p:spPr>
        <p:txBody>
          <a:bodyPr wrap="square" rtlCol="0">
            <a:spAutoFit/>
          </a:bodyPr>
          <a:lstStyle/>
          <a:p>
            <a:r>
              <a:rPr lang="en-US" sz="1400" dirty="0">
                <a:solidFill>
                  <a:schemeClr val="bg1"/>
                </a:solidFill>
              </a:rPr>
              <a:t>Runs on new data</a:t>
            </a:r>
          </a:p>
        </p:txBody>
      </p:sp>
      <p:sp>
        <p:nvSpPr>
          <p:cNvPr id="13" name="TextBox 12">
            <a:extLst>
              <a:ext uri="{FF2B5EF4-FFF2-40B4-BE49-F238E27FC236}">
                <a16:creationId xmlns:a16="http://schemas.microsoft.com/office/drawing/2014/main" id="{466C3499-A0F2-4330-9815-374B62CD9C06}"/>
              </a:ext>
            </a:extLst>
          </p:cNvPr>
          <p:cNvSpPr txBox="1"/>
          <p:nvPr/>
        </p:nvSpPr>
        <p:spPr>
          <a:xfrm>
            <a:off x="545049" y="722062"/>
            <a:ext cx="2072574" cy="369332"/>
          </a:xfrm>
          <a:prstGeom prst="rect">
            <a:avLst/>
          </a:prstGeom>
          <a:noFill/>
        </p:spPr>
        <p:txBody>
          <a:bodyPr wrap="square" rtlCol="0">
            <a:spAutoFit/>
          </a:bodyPr>
          <a:lstStyle/>
          <a:p>
            <a:r>
              <a:rPr lang="en-US" dirty="0">
                <a:solidFill>
                  <a:schemeClr val="bg1"/>
                </a:solidFill>
              </a:rPr>
              <a:t>Data on Prior Cases</a:t>
            </a:r>
          </a:p>
        </p:txBody>
      </p:sp>
    </p:spTree>
    <p:extLst>
      <p:ext uri="{BB962C8B-B14F-4D97-AF65-F5344CB8AC3E}">
        <p14:creationId xmlns:p14="http://schemas.microsoft.com/office/powerpoint/2010/main" val="9413705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E012EC-A626-4184-BA85-EDFF7A8419CB}"/>
              </a:ext>
            </a:extLst>
          </p:cNvPr>
          <p:cNvSpPr>
            <a:spLocks noGrp="1"/>
          </p:cNvSpPr>
          <p:nvPr>
            <p:ph type="title"/>
          </p:nvPr>
        </p:nvSpPr>
        <p:spPr>
          <a:xfrm>
            <a:off x="626364" y="192024"/>
            <a:ext cx="8100670" cy="457200"/>
          </a:xfrm>
        </p:spPr>
        <p:txBody>
          <a:bodyPr/>
          <a:lstStyle/>
          <a:p>
            <a:r>
              <a:rPr lang="en-US" dirty="0"/>
              <a:t>4 Main Types of Analytics Used in Tax Investigations</a:t>
            </a:r>
          </a:p>
        </p:txBody>
      </p:sp>
      <p:graphicFrame>
        <p:nvGraphicFramePr>
          <p:cNvPr id="5" name="Diagram 4">
            <a:extLst>
              <a:ext uri="{FF2B5EF4-FFF2-40B4-BE49-F238E27FC236}">
                <a16:creationId xmlns:a16="http://schemas.microsoft.com/office/drawing/2014/main" id="{C399FCC0-C015-4184-8DCB-5D244AE48B62}"/>
              </a:ext>
            </a:extLst>
          </p:cNvPr>
          <p:cNvGraphicFramePr/>
          <p:nvPr/>
        </p:nvGraphicFramePr>
        <p:xfrm>
          <a:off x="1524000" y="7524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8CA23E0-9938-4E51-885F-56BDEB6F537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52295" y="1054378"/>
            <a:ext cx="1269742" cy="1184216"/>
          </a:xfrm>
          <a:prstGeom prst="rect">
            <a:avLst/>
          </a:prstGeom>
        </p:spPr>
      </p:pic>
      <p:pic>
        <p:nvPicPr>
          <p:cNvPr id="9" name="Picture 8">
            <a:extLst>
              <a:ext uri="{FF2B5EF4-FFF2-40B4-BE49-F238E27FC236}">
                <a16:creationId xmlns:a16="http://schemas.microsoft.com/office/drawing/2014/main" id="{352D7814-83F9-4859-9914-E1BDA20AC193}"/>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702792" y="1207672"/>
            <a:ext cx="1755258" cy="877629"/>
          </a:xfrm>
          <a:prstGeom prst="rect">
            <a:avLst/>
          </a:prstGeom>
        </p:spPr>
      </p:pic>
      <p:sp>
        <p:nvSpPr>
          <p:cNvPr id="10" name="TextBox 9">
            <a:extLst>
              <a:ext uri="{FF2B5EF4-FFF2-40B4-BE49-F238E27FC236}">
                <a16:creationId xmlns:a16="http://schemas.microsoft.com/office/drawing/2014/main" id="{B85C0653-2170-46E5-82C6-E5536FCFBF82}"/>
              </a:ext>
            </a:extLst>
          </p:cNvPr>
          <p:cNvSpPr txBox="1"/>
          <p:nvPr/>
        </p:nvSpPr>
        <p:spPr>
          <a:xfrm>
            <a:off x="6801957" y="2169822"/>
            <a:ext cx="1636086" cy="307777"/>
          </a:xfrm>
          <a:prstGeom prst="rect">
            <a:avLst/>
          </a:prstGeom>
          <a:noFill/>
        </p:spPr>
        <p:txBody>
          <a:bodyPr wrap="square" rtlCol="0">
            <a:spAutoFit/>
          </a:bodyPr>
          <a:lstStyle/>
          <a:p>
            <a:r>
              <a:rPr lang="en-US" sz="1400" dirty="0"/>
              <a:t>Peer groups/outliers</a:t>
            </a:r>
          </a:p>
        </p:txBody>
      </p:sp>
      <p:sp>
        <p:nvSpPr>
          <p:cNvPr id="11" name="TextBox 10">
            <a:extLst>
              <a:ext uri="{FF2B5EF4-FFF2-40B4-BE49-F238E27FC236}">
                <a16:creationId xmlns:a16="http://schemas.microsoft.com/office/drawing/2014/main" id="{017BBBC7-9C7B-4B2A-BB87-01D03068EED2}"/>
              </a:ext>
            </a:extLst>
          </p:cNvPr>
          <p:cNvSpPr txBox="1"/>
          <p:nvPr/>
        </p:nvSpPr>
        <p:spPr>
          <a:xfrm>
            <a:off x="685950" y="2263973"/>
            <a:ext cx="1830422" cy="738664"/>
          </a:xfrm>
          <a:prstGeom prst="rect">
            <a:avLst/>
          </a:prstGeom>
          <a:noFill/>
        </p:spPr>
        <p:txBody>
          <a:bodyPr wrap="square" rtlCol="0">
            <a:spAutoFit/>
          </a:bodyPr>
          <a:lstStyle/>
          <a:p>
            <a:pPr algn="ctr"/>
            <a:r>
              <a:rPr lang="en-US" sz="1400" dirty="0"/>
              <a:t>Identifies characteristics of bad tax returns</a:t>
            </a:r>
          </a:p>
        </p:txBody>
      </p:sp>
      <p:pic>
        <p:nvPicPr>
          <p:cNvPr id="13" name="Picture 12">
            <a:extLst>
              <a:ext uri="{FF2B5EF4-FFF2-40B4-BE49-F238E27FC236}">
                <a16:creationId xmlns:a16="http://schemas.microsoft.com/office/drawing/2014/main" id="{26BC1507-615A-4CEC-814C-3FCCD0523C1C}"/>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8862" r="14940"/>
          <a:stretch/>
        </p:blipFill>
        <p:spPr>
          <a:xfrm>
            <a:off x="869122" y="3000783"/>
            <a:ext cx="1636087" cy="1386584"/>
          </a:xfrm>
          <a:prstGeom prst="rect">
            <a:avLst/>
          </a:prstGeom>
        </p:spPr>
      </p:pic>
      <p:sp>
        <p:nvSpPr>
          <p:cNvPr id="15" name="TextBox 14">
            <a:extLst>
              <a:ext uri="{FF2B5EF4-FFF2-40B4-BE49-F238E27FC236}">
                <a16:creationId xmlns:a16="http://schemas.microsoft.com/office/drawing/2014/main" id="{C719DCAA-DF30-4A23-8F27-CFFD23C1A7A4}"/>
              </a:ext>
            </a:extLst>
          </p:cNvPr>
          <p:cNvSpPr txBox="1"/>
          <p:nvPr/>
        </p:nvSpPr>
        <p:spPr>
          <a:xfrm>
            <a:off x="771954" y="4367425"/>
            <a:ext cx="1830422" cy="307777"/>
          </a:xfrm>
          <a:prstGeom prst="rect">
            <a:avLst/>
          </a:prstGeom>
          <a:noFill/>
        </p:spPr>
        <p:txBody>
          <a:bodyPr wrap="square" rtlCol="0">
            <a:spAutoFit/>
          </a:bodyPr>
          <a:lstStyle/>
          <a:p>
            <a:pPr algn="ctr"/>
            <a:r>
              <a:rPr lang="en-US" sz="1400" dirty="0"/>
              <a:t>Connections</a:t>
            </a:r>
          </a:p>
        </p:txBody>
      </p:sp>
      <p:pic>
        <p:nvPicPr>
          <p:cNvPr id="17" name="Picture 16">
            <a:extLst>
              <a:ext uri="{FF2B5EF4-FFF2-40B4-BE49-F238E27FC236}">
                <a16:creationId xmlns:a16="http://schemas.microsoft.com/office/drawing/2014/main" id="{BC86875B-9A71-4B0D-9BC6-27CE72EAEC1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739725" y="2923872"/>
            <a:ext cx="859531" cy="859531"/>
          </a:xfrm>
          <a:prstGeom prst="rect">
            <a:avLst/>
          </a:prstGeom>
        </p:spPr>
      </p:pic>
      <p:sp>
        <p:nvSpPr>
          <p:cNvPr id="19" name="TextBox 18">
            <a:extLst>
              <a:ext uri="{FF2B5EF4-FFF2-40B4-BE49-F238E27FC236}">
                <a16:creationId xmlns:a16="http://schemas.microsoft.com/office/drawing/2014/main" id="{DB000634-00C3-489E-AF9C-E3D6A785FA20}"/>
              </a:ext>
            </a:extLst>
          </p:cNvPr>
          <p:cNvSpPr txBox="1"/>
          <p:nvPr/>
        </p:nvSpPr>
        <p:spPr>
          <a:xfrm>
            <a:off x="6881550" y="4308821"/>
            <a:ext cx="1636086" cy="307777"/>
          </a:xfrm>
          <a:prstGeom prst="rect">
            <a:avLst/>
          </a:prstGeom>
          <a:noFill/>
        </p:spPr>
        <p:txBody>
          <a:bodyPr wrap="square" rtlCol="0">
            <a:spAutoFit/>
          </a:bodyPr>
          <a:lstStyle/>
          <a:p>
            <a:pPr algn="ctr"/>
            <a:r>
              <a:rPr lang="en-US" sz="1400" dirty="0"/>
              <a:t>Unstructured data</a:t>
            </a:r>
          </a:p>
        </p:txBody>
      </p:sp>
      <p:pic>
        <p:nvPicPr>
          <p:cNvPr id="27" name="Picture 26">
            <a:extLst>
              <a:ext uri="{FF2B5EF4-FFF2-40B4-BE49-F238E27FC236}">
                <a16:creationId xmlns:a16="http://schemas.microsoft.com/office/drawing/2014/main" id="{DB5A9DC8-515D-4ABE-A4D2-80A90AF27E24}"/>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599256" y="3347748"/>
            <a:ext cx="859531" cy="859531"/>
          </a:xfrm>
          <a:prstGeom prst="rect">
            <a:avLst/>
          </a:prstGeom>
        </p:spPr>
      </p:pic>
    </p:spTree>
    <p:extLst>
      <p:ext uri="{BB962C8B-B14F-4D97-AF65-F5344CB8AC3E}">
        <p14:creationId xmlns:p14="http://schemas.microsoft.com/office/powerpoint/2010/main" val="22136923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5B65-8B23-40F1-86CA-402DA07E08BA}"/>
              </a:ext>
            </a:extLst>
          </p:cNvPr>
          <p:cNvSpPr txBox="1">
            <a:spLocks/>
          </p:cNvSpPr>
          <p:nvPr/>
        </p:nvSpPr>
        <p:spPr>
          <a:xfrm>
            <a:off x="626364" y="192024"/>
            <a:ext cx="7891272" cy="457200"/>
          </a:xfrm>
          <a:prstGeom prst="rect">
            <a:avLst/>
          </a:prstGeom>
        </p:spPr>
        <p:txBody>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r>
              <a:rPr lang="en-US" dirty="0">
                <a:solidFill>
                  <a:schemeClr val="bg1"/>
                </a:solidFill>
              </a:rPr>
              <a:t>Outlier Detection</a:t>
            </a:r>
          </a:p>
        </p:txBody>
      </p:sp>
      <p:sp>
        <p:nvSpPr>
          <p:cNvPr id="5" name="TextBox 4">
            <a:extLst>
              <a:ext uri="{FF2B5EF4-FFF2-40B4-BE49-F238E27FC236}">
                <a16:creationId xmlns:a16="http://schemas.microsoft.com/office/drawing/2014/main" id="{1B492457-DD2C-4143-BC75-8CBE7C6987AA}"/>
              </a:ext>
            </a:extLst>
          </p:cNvPr>
          <p:cNvSpPr txBox="1"/>
          <p:nvPr/>
        </p:nvSpPr>
        <p:spPr>
          <a:xfrm>
            <a:off x="271106" y="886268"/>
            <a:ext cx="4110840"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Computer groups taxpayers by like characteristics (“peer groups”) and looks for taxpayers who fall outside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Used when past case data not available or reliable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Helpful to find new segments to investigate that were previously ignored (e.g. nail salons vs restaurants), or for forensics purposes to find financial transactions or </a:t>
            </a:r>
            <a:r>
              <a:rPr lang="en-US">
                <a:solidFill>
                  <a:schemeClr val="bg1"/>
                </a:solidFill>
              </a:rPr>
              <a:t>activities that are </a:t>
            </a:r>
            <a:r>
              <a:rPr lang="en-US" dirty="0">
                <a:solidFill>
                  <a:schemeClr val="bg1"/>
                </a:solidFill>
              </a:rPr>
              <a:t>aberrant.</a:t>
            </a:r>
          </a:p>
          <a:p>
            <a:pPr marL="285750" indent="-285750">
              <a:buFont typeface="Arial" panose="020B0604020202020204" pitchFamily="34" charset="0"/>
              <a:buChar char="•"/>
            </a:pPr>
            <a:endParaRPr lang="en-US" dirty="0">
              <a:solidFill>
                <a:schemeClr val="bg1"/>
              </a:solidFill>
            </a:endParaRPr>
          </a:p>
        </p:txBody>
      </p:sp>
      <p:sp>
        <p:nvSpPr>
          <p:cNvPr id="14" name="TextBox 13">
            <a:extLst>
              <a:ext uri="{FF2B5EF4-FFF2-40B4-BE49-F238E27FC236}">
                <a16:creationId xmlns:a16="http://schemas.microsoft.com/office/drawing/2014/main" id="{D13CB670-49E8-4561-B0D3-BF723B27A18B}"/>
              </a:ext>
            </a:extLst>
          </p:cNvPr>
          <p:cNvSpPr txBox="1"/>
          <p:nvPr/>
        </p:nvSpPr>
        <p:spPr>
          <a:xfrm>
            <a:off x="771232" y="5172478"/>
            <a:ext cx="2452245" cy="369332"/>
          </a:xfrm>
          <a:prstGeom prst="rect">
            <a:avLst/>
          </a:prstGeom>
          <a:noFill/>
        </p:spPr>
        <p:txBody>
          <a:bodyPr wrap="square" rtlCol="0">
            <a:spAutoFit/>
          </a:bodyPr>
          <a:lstStyle/>
          <a:p>
            <a:r>
              <a:rPr lang="en-US" sz="900">
                <a:hlinkClick r:id="rId2" tooltip="https://www.flickr.com/photos/cawayne/8395904787"/>
              </a:rPr>
              <a:t>This Photo</a:t>
            </a:r>
            <a:r>
              <a:rPr lang="en-US" sz="900"/>
              <a:t> by Unknown Author is licensed under </a:t>
            </a:r>
            <a:r>
              <a:rPr lang="en-US" sz="900">
                <a:hlinkClick r:id="rId3" tooltip="https://creativecommons.org/licenses/by-nc-nd/3.0/"/>
              </a:rPr>
              <a:t>CC BY-NC-ND</a:t>
            </a:r>
            <a:endParaRPr lang="en-US" sz="900"/>
          </a:p>
        </p:txBody>
      </p:sp>
      <p:pic>
        <p:nvPicPr>
          <p:cNvPr id="8" name="Picture 7">
            <a:extLst>
              <a:ext uri="{FF2B5EF4-FFF2-40B4-BE49-F238E27FC236}">
                <a16:creationId xmlns:a16="http://schemas.microsoft.com/office/drawing/2014/main" id="{E02B2486-2141-4B2A-A3F3-C8D4281E5D1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57313"/>
          <a:stretch/>
        </p:blipFill>
        <p:spPr>
          <a:xfrm>
            <a:off x="4572000" y="818409"/>
            <a:ext cx="3739456" cy="4038177"/>
          </a:xfrm>
          <a:prstGeom prst="rect">
            <a:avLst/>
          </a:prstGeom>
        </p:spPr>
      </p:pic>
      <p:pic>
        <p:nvPicPr>
          <p:cNvPr id="10" name="Graphic 9" descr="Line arrow: Slight curve">
            <a:extLst>
              <a:ext uri="{FF2B5EF4-FFF2-40B4-BE49-F238E27FC236}">
                <a16:creationId xmlns:a16="http://schemas.microsoft.com/office/drawing/2014/main" id="{D99B424B-F591-4A58-9DEA-B2E20C288D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5655" y="3503302"/>
            <a:ext cx="1090757" cy="821789"/>
          </a:xfrm>
          <a:prstGeom prst="rect">
            <a:avLst/>
          </a:prstGeom>
        </p:spPr>
      </p:pic>
      <p:pic>
        <p:nvPicPr>
          <p:cNvPr id="12" name="Graphic 11" descr="Line arrow: Slight curve">
            <a:extLst>
              <a:ext uri="{FF2B5EF4-FFF2-40B4-BE49-F238E27FC236}">
                <a16:creationId xmlns:a16="http://schemas.microsoft.com/office/drawing/2014/main" id="{CF3DB66E-1691-4A31-8B6D-FEE123851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2734" y="803575"/>
            <a:ext cx="760479" cy="572954"/>
          </a:xfrm>
          <a:prstGeom prst="rect">
            <a:avLst/>
          </a:prstGeom>
        </p:spPr>
      </p:pic>
      <p:pic>
        <p:nvPicPr>
          <p:cNvPr id="15" name="Graphic 14" descr="Line arrow: Slight curve">
            <a:extLst>
              <a:ext uri="{FF2B5EF4-FFF2-40B4-BE49-F238E27FC236}">
                <a16:creationId xmlns:a16="http://schemas.microsoft.com/office/drawing/2014/main" id="{D50151C7-CB27-4C5F-92E1-B25EDDB500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30132" y="2760785"/>
            <a:ext cx="760479" cy="572954"/>
          </a:xfrm>
          <a:prstGeom prst="rect">
            <a:avLst/>
          </a:prstGeom>
        </p:spPr>
      </p:pic>
      <p:pic>
        <p:nvPicPr>
          <p:cNvPr id="16" name="Graphic 15" descr="Line arrow: Slight curve">
            <a:extLst>
              <a:ext uri="{FF2B5EF4-FFF2-40B4-BE49-F238E27FC236}">
                <a16:creationId xmlns:a16="http://schemas.microsoft.com/office/drawing/2014/main" id="{8CEA0104-5068-4CF1-B72E-DB1E410C47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2000" y="818410"/>
            <a:ext cx="760479" cy="572954"/>
          </a:xfrm>
          <a:prstGeom prst="rect">
            <a:avLst/>
          </a:prstGeom>
        </p:spPr>
      </p:pic>
    </p:spTree>
    <p:extLst>
      <p:ext uri="{BB962C8B-B14F-4D97-AF65-F5344CB8AC3E}">
        <p14:creationId xmlns:p14="http://schemas.microsoft.com/office/powerpoint/2010/main" val="3990998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E012EC-A626-4184-BA85-EDFF7A8419CB}"/>
              </a:ext>
            </a:extLst>
          </p:cNvPr>
          <p:cNvSpPr>
            <a:spLocks noGrp="1"/>
          </p:cNvSpPr>
          <p:nvPr>
            <p:ph type="title"/>
          </p:nvPr>
        </p:nvSpPr>
        <p:spPr>
          <a:xfrm>
            <a:off x="626364" y="192024"/>
            <a:ext cx="8100670" cy="457200"/>
          </a:xfrm>
        </p:spPr>
        <p:txBody>
          <a:bodyPr/>
          <a:lstStyle/>
          <a:p>
            <a:r>
              <a:rPr lang="en-US" dirty="0"/>
              <a:t>4 Main Types of Analytics Used in Tax Investigations</a:t>
            </a:r>
          </a:p>
        </p:txBody>
      </p:sp>
      <p:graphicFrame>
        <p:nvGraphicFramePr>
          <p:cNvPr id="5" name="Diagram 4">
            <a:extLst>
              <a:ext uri="{FF2B5EF4-FFF2-40B4-BE49-F238E27FC236}">
                <a16:creationId xmlns:a16="http://schemas.microsoft.com/office/drawing/2014/main" id="{C399FCC0-C015-4184-8DCB-5D244AE48B62}"/>
              </a:ext>
            </a:extLst>
          </p:cNvPr>
          <p:cNvGraphicFramePr/>
          <p:nvPr/>
        </p:nvGraphicFramePr>
        <p:xfrm>
          <a:off x="1524000" y="7524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8CA23E0-9938-4E51-885F-56BDEB6F537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52295" y="1054378"/>
            <a:ext cx="1269742" cy="1184216"/>
          </a:xfrm>
          <a:prstGeom prst="rect">
            <a:avLst/>
          </a:prstGeom>
        </p:spPr>
      </p:pic>
      <p:pic>
        <p:nvPicPr>
          <p:cNvPr id="9" name="Picture 8">
            <a:extLst>
              <a:ext uri="{FF2B5EF4-FFF2-40B4-BE49-F238E27FC236}">
                <a16:creationId xmlns:a16="http://schemas.microsoft.com/office/drawing/2014/main" id="{352D7814-83F9-4859-9914-E1BDA20AC193}"/>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702792" y="1207672"/>
            <a:ext cx="1755258" cy="877629"/>
          </a:xfrm>
          <a:prstGeom prst="rect">
            <a:avLst/>
          </a:prstGeom>
        </p:spPr>
      </p:pic>
      <p:sp>
        <p:nvSpPr>
          <p:cNvPr id="10" name="TextBox 9">
            <a:extLst>
              <a:ext uri="{FF2B5EF4-FFF2-40B4-BE49-F238E27FC236}">
                <a16:creationId xmlns:a16="http://schemas.microsoft.com/office/drawing/2014/main" id="{B85C0653-2170-46E5-82C6-E5536FCFBF82}"/>
              </a:ext>
            </a:extLst>
          </p:cNvPr>
          <p:cNvSpPr txBox="1"/>
          <p:nvPr/>
        </p:nvSpPr>
        <p:spPr>
          <a:xfrm>
            <a:off x="6801957" y="2169822"/>
            <a:ext cx="1636086" cy="307777"/>
          </a:xfrm>
          <a:prstGeom prst="rect">
            <a:avLst/>
          </a:prstGeom>
          <a:noFill/>
        </p:spPr>
        <p:txBody>
          <a:bodyPr wrap="square" rtlCol="0">
            <a:spAutoFit/>
          </a:bodyPr>
          <a:lstStyle/>
          <a:p>
            <a:r>
              <a:rPr lang="en-US" sz="1400" dirty="0"/>
              <a:t>Peer groups/outliers</a:t>
            </a:r>
          </a:p>
        </p:txBody>
      </p:sp>
      <p:sp>
        <p:nvSpPr>
          <p:cNvPr id="11" name="TextBox 10">
            <a:extLst>
              <a:ext uri="{FF2B5EF4-FFF2-40B4-BE49-F238E27FC236}">
                <a16:creationId xmlns:a16="http://schemas.microsoft.com/office/drawing/2014/main" id="{017BBBC7-9C7B-4B2A-BB87-01D03068EED2}"/>
              </a:ext>
            </a:extLst>
          </p:cNvPr>
          <p:cNvSpPr txBox="1"/>
          <p:nvPr/>
        </p:nvSpPr>
        <p:spPr>
          <a:xfrm>
            <a:off x="685950" y="2263973"/>
            <a:ext cx="1830422" cy="738664"/>
          </a:xfrm>
          <a:prstGeom prst="rect">
            <a:avLst/>
          </a:prstGeom>
          <a:noFill/>
        </p:spPr>
        <p:txBody>
          <a:bodyPr wrap="square" rtlCol="0">
            <a:spAutoFit/>
          </a:bodyPr>
          <a:lstStyle/>
          <a:p>
            <a:pPr algn="ctr"/>
            <a:r>
              <a:rPr lang="en-US" sz="1400" dirty="0"/>
              <a:t>Identifies characteristics of bad tax returns</a:t>
            </a:r>
          </a:p>
        </p:txBody>
      </p:sp>
      <p:pic>
        <p:nvPicPr>
          <p:cNvPr id="13" name="Picture 12">
            <a:extLst>
              <a:ext uri="{FF2B5EF4-FFF2-40B4-BE49-F238E27FC236}">
                <a16:creationId xmlns:a16="http://schemas.microsoft.com/office/drawing/2014/main" id="{26BC1507-615A-4CEC-814C-3FCCD0523C1C}"/>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8862" r="14940"/>
          <a:stretch/>
        </p:blipFill>
        <p:spPr>
          <a:xfrm>
            <a:off x="869122" y="3000783"/>
            <a:ext cx="1636087" cy="1386584"/>
          </a:xfrm>
          <a:prstGeom prst="rect">
            <a:avLst/>
          </a:prstGeom>
        </p:spPr>
      </p:pic>
      <p:sp>
        <p:nvSpPr>
          <p:cNvPr id="15" name="TextBox 14">
            <a:extLst>
              <a:ext uri="{FF2B5EF4-FFF2-40B4-BE49-F238E27FC236}">
                <a16:creationId xmlns:a16="http://schemas.microsoft.com/office/drawing/2014/main" id="{C719DCAA-DF30-4A23-8F27-CFFD23C1A7A4}"/>
              </a:ext>
            </a:extLst>
          </p:cNvPr>
          <p:cNvSpPr txBox="1"/>
          <p:nvPr/>
        </p:nvSpPr>
        <p:spPr>
          <a:xfrm>
            <a:off x="771954" y="4367425"/>
            <a:ext cx="1830422" cy="307777"/>
          </a:xfrm>
          <a:prstGeom prst="rect">
            <a:avLst/>
          </a:prstGeom>
          <a:noFill/>
        </p:spPr>
        <p:txBody>
          <a:bodyPr wrap="square" rtlCol="0">
            <a:spAutoFit/>
          </a:bodyPr>
          <a:lstStyle/>
          <a:p>
            <a:pPr algn="ctr"/>
            <a:r>
              <a:rPr lang="en-US" sz="1400" dirty="0"/>
              <a:t>Connections</a:t>
            </a:r>
          </a:p>
        </p:txBody>
      </p:sp>
      <p:pic>
        <p:nvPicPr>
          <p:cNvPr id="17" name="Picture 16">
            <a:extLst>
              <a:ext uri="{FF2B5EF4-FFF2-40B4-BE49-F238E27FC236}">
                <a16:creationId xmlns:a16="http://schemas.microsoft.com/office/drawing/2014/main" id="{BC86875B-9A71-4B0D-9BC6-27CE72EAEC1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739725" y="2923872"/>
            <a:ext cx="859531" cy="859531"/>
          </a:xfrm>
          <a:prstGeom prst="rect">
            <a:avLst/>
          </a:prstGeom>
        </p:spPr>
      </p:pic>
      <p:sp>
        <p:nvSpPr>
          <p:cNvPr id="19" name="TextBox 18">
            <a:extLst>
              <a:ext uri="{FF2B5EF4-FFF2-40B4-BE49-F238E27FC236}">
                <a16:creationId xmlns:a16="http://schemas.microsoft.com/office/drawing/2014/main" id="{DB000634-00C3-489E-AF9C-E3D6A785FA20}"/>
              </a:ext>
            </a:extLst>
          </p:cNvPr>
          <p:cNvSpPr txBox="1"/>
          <p:nvPr/>
        </p:nvSpPr>
        <p:spPr>
          <a:xfrm>
            <a:off x="6881550" y="4308821"/>
            <a:ext cx="1636086" cy="307777"/>
          </a:xfrm>
          <a:prstGeom prst="rect">
            <a:avLst/>
          </a:prstGeom>
          <a:noFill/>
        </p:spPr>
        <p:txBody>
          <a:bodyPr wrap="square" rtlCol="0">
            <a:spAutoFit/>
          </a:bodyPr>
          <a:lstStyle/>
          <a:p>
            <a:pPr algn="ctr"/>
            <a:r>
              <a:rPr lang="en-US" sz="1400" dirty="0"/>
              <a:t>Unstructured data</a:t>
            </a:r>
          </a:p>
        </p:txBody>
      </p:sp>
      <p:pic>
        <p:nvPicPr>
          <p:cNvPr id="27" name="Picture 26">
            <a:extLst>
              <a:ext uri="{FF2B5EF4-FFF2-40B4-BE49-F238E27FC236}">
                <a16:creationId xmlns:a16="http://schemas.microsoft.com/office/drawing/2014/main" id="{DB5A9DC8-515D-4ABE-A4D2-80A90AF27E24}"/>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599256" y="3347748"/>
            <a:ext cx="859531" cy="859531"/>
          </a:xfrm>
          <a:prstGeom prst="rect">
            <a:avLst/>
          </a:prstGeom>
        </p:spPr>
      </p:pic>
    </p:spTree>
    <p:extLst>
      <p:ext uri="{BB962C8B-B14F-4D97-AF65-F5344CB8AC3E}">
        <p14:creationId xmlns:p14="http://schemas.microsoft.com/office/powerpoint/2010/main" val="38135258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69355-77AD-498C-A6DF-8D2E9B40A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585" y="1239899"/>
            <a:ext cx="5466825" cy="3389029"/>
          </a:xfrm>
          <a:prstGeom prst="rect">
            <a:avLst/>
          </a:prstGeom>
        </p:spPr>
      </p:pic>
      <p:sp>
        <p:nvSpPr>
          <p:cNvPr id="2" name="Title 1">
            <a:extLst>
              <a:ext uri="{FF2B5EF4-FFF2-40B4-BE49-F238E27FC236}">
                <a16:creationId xmlns:a16="http://schemas.microsoft.com/office/drawing/2014/main" id="{57195B65-8B23-40F1-86CA-402DA07E08BA}"/>
              </a:ext>
            </a:extLst>
          </p:cNvPr>
          <p:cNvSpPr txBox="1">
            <a:spLocks/>
          </p:cNvSpPr>
          <p:nvPr/>
        </p:nvSpPr>
        <p:spPr>
          <a:xfrm>
            <a:off x="626364" y="192024"/>
            <a:ext cx="7891272" cy="457200"/>
          </a:xfrm>
          <a:prstGeom prst="rect">
            <a:avLst/>
          </a:prstGeom>
        </p:spPr>
        <p:txBody>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r>
              <a:rPr lang="en-US" dirty="0">
                <a:solidFill>
                  <a:schemeClr val="bg1"/>
                </a:solidFill>
              </a:rPr>
              <a:t>Network Analytics (Connections)</a:t>
            </a:r>
          </a:p>
        </p:txBody>
      </p:sp>
      <p:sp>
        <p:nvSpPr>
          <p:cNvPr id="3" name="Rectangle 2">
            <a:extLst>
              <a:ext uri="{FF2B5EF4-FFF2-40B4-BE49-F238E27FC236}">
                <a16:creationId xmlns:a16="http://schemas.microsoft.com/office/drawing/2014/main" id="{5C64A776-A537-4A43-AC66-82A23D5EA8CE}"/>
              </a:ext>
            </a:extLst>
          </p:cNvPr>
          <p:cNvSpPr/>
          <p:nvPr/>
        </p:nvSpPr>
        <p:spPr>
          <a:xfrm>
            <a:off x="190286" y="655124"/>
            <a:ext cx="8763428" cy="584775"/>
          </a:xfrm>
          <a:prstGeom prst="rect">
            <a:avLst/>
          </a:prstGeom>
        </p:spPr>
        <p:txBody>
          <a:bodyPr wrap="square">
            <a:spAutoFit/>
          </a:bodyPr>
          <a:lstStyle/>
          <a:p>
            <a:r>
              <a:rPr lang="en-US" sz="1600" dirty="0">
                <a:solidFill>
                  <a:schemeClr val="bg1"/>
                </a:solidFill>
                <a:ea typeface="Times New Roman" panose="02020603050405020304" pitchFamily="18" charset="0"/>
                <a:cs typeface="Times New Roman" panose="02020603050405020304" pitchFamily="18" charset="0"/>
              </a:rPr>
              <a:t>Networks are built on the implicit relationships between individuals and companies (for example, people who share addresses, phone numbers, or bank accounts).  Not all fraud is networked, but much is.</a:t>
            </a:r>
          </a:p>
        </p:txBody>
      </p:sp>
      <p:sp>
        <p:nvSpPr>
          <p:cNvPr id="14" name="TextBox 13">
            <a:extLst>
              <a:ext uri="{FF2B5EF4-FFF2-40B4-BE49-F238E27FC236}">
                <a16:creationId xmlns:a16="http://schemas.microsoft.com/office/drawing/2014/main" id="{803C4F66-7BDE-4936-A851-208D84EF0303}"/>
              </a:ext>
            </a:extLst>
          </p:cNvPr>
          <p:cNvSpPr txBox="1"/>
          <p:nvPr/>
        </p:nvSpPr>
        <p:spPr>
          <a:xfrm>
            <a:off x="89949" y="1357269"/>
            <a:ext cx="2802107" cy="375487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Particularly useful for complex cross border activities and to see “social networks” of suspect individuals.</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Take down the network not just the individual.</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Corporate structure easily revealed and visualized</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Complex flow of financial transactions can be followed </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Structures and transaction flow can be identified as “high risk”</a:t>
            </a:r>
          </a:p>
          <a:p>
            <a:pPr marL="285750" indent="-285750">
              <a:buFont typeface="Arial" panose="020B0604020202020204" pitchFamily="34" charset="0"/>
              <a:buChar char="•"/>
            </a:pPr>
            <a:endParaRPr lang="en-US" sz="1400" dirty="0">
              <a:solidFill>
                <a:schemeClr val="bg1"/>
              </a:solidFill>
            </a:endParaRPr>
          </a:p>
        </p:txBody>
      </p:sp>
    </p:spTree>
    <p:extLst>
      <p:ext uri="{BB962C8B-B14F-4D97-AF65-F5344CB8AC3E}">
        <p14:creationId xmlns:p14="http://schemas.microsoft.com/office/powerpoint/2010/main" val="25938679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A5E3E-B6B2-447F-8955-DA08AF471561}"/>
              </a:ext>
            </a:extLst>
          </p:cNvPr>
          <p:cNvPicPr>
            <a:picLocks noChangeAspect="1"/>
          </p:cNvPicPr>
          <p:nvPr/>
        </p:nvPicPr>
        <p:blipFill>
          <a:blip r:embed="rId2"/>
          <a:stretch>
            <a:fillRect/>
          </a:stretch>
        </p:blipFill>
        <p:spPr>
          <a:xfrm>
            <a:off x="160256" y="190201"/>
            <a:ext cx="5043340" cy="4738767"/>
          </a:xfrm>
          <a:prstGeom prst="rect">
            <a:avLst/>
          </a:prstGeom>
        </p:spPr>
      </p:pic>
      <p:sp>
        <p:nvSpPr>
          <p:cNvPr id="3" name="Title 2">
            <a:extLst>
              <a:ext uri="{FF2B5EF4-FFF2-40B4-BE49-F238E27FC236}">
                <a16:creationId xmlns:a16="http://schemas.microsoft.com/office/drawing/2014/main" id="{8D54FE95-B4A7-41EC-81EB-7E540004892D}"/>
              </a:ext>
            </a:extLst>
          </p:cNvPr>
          <p:cNvSpPr>
            <a:spLocks noGrp="1"/>
          </p:cNvSpPr>
          <p:nvPr>
            <p:ph type="title"/>
          </p:nvPr>
        </p:nvSpPr>
        <p:spPr>
          <a:xfrm>
            <a:off x="948098" y="190201"/>
            <a:ext cx="7891272" cy="457200"/>
          </a:xfrm>
        </p:spPr>
        <p:txBody>
          <a:bodyPr/>
          <a:lstStyle/>
          <a:p>
            <a:pPr algn="r"/>
            <a:r>
              <a:rPr lang="en-US" dirty="0"/>
              <a:t>Fraudulent Tax Preparer</a:t>
            </a:r>
          </a:p>
        </p:txBody>
      </p:sp>
      <p:sp>
        <p:nvSpPr>
          <p:cNvPr id="4" name="TextBox 3">
            <a:extLst>
              <a:ext uri="{FF2B5EF4-FFF2-40B4-BE49-F238E27FC236}">
                <a16:creationId xmlns:a16="http://schemas.microsoft.com/office/drawing/2014/main" id="{8B4A4601-ABE4-4AAE-BC3E-9D797C0CA883}"/>
              </a:ext>
            </a:extLst>
          </p:cNvPr>
          <p:cNvSpPr txBox="1"/>
          <p:nvPr/>
        </p:nvSpPr>
        <p:spPr>
          <a:xfrm>
            <a:off x="5615198" y="2992181"/>
            <a:ext cx="3224172" cy="646331"/>
          </a:xfrm>
          <a:prstGeom prst="rect">
            <a:avLst/>
          </a:prstGeom>
          <a:noFill/>
        </p:spPr>
        <p:txBody>
          <a:bodyPr wrap="square" rtlCol="0">
            <a:spAutoFit/>
          </a:bodyPr>
          <a:lstStyle/>
          <a:p>
            <a:r>
              <a:rPr lang="en-US" dirty="0"/>
              <a:t>Original tax return flagged for alert due to unusual deductions.  </a:t>
            </a:r>
          </a:p>
        </p:txBody>
      </p:sp>
      <p:sp>
        <p:nvSpPr>
          <p:cNvPr id="5" name="Oval 4">
            <a:extLst>
              <a:ext uri="{FF2B5EF4-FFF2-40B4-BE49-F238E27FC236}">
                <a16:creationId xmlns:a16="http://schemas.microsoft.com/office/drawing/2014/main" id="{F54D05F1-2FC9-4E17-9CA3-189CFD43ADDE}"/>
              </a:ext>
            </a:extLst>
          </p:cNvPr>
          <p:cNvSpPr/>
          <p:nvPr/>
        </p:nvSpPr>
        <p:spPr>
          <a:xfrm>
            <a:off x="2050314" y="2571750"/>
            <a:ext cx="1013637" cy="743597"/>
          </a:xfrm>
          <a:prstGeom prst="ellipse">
            <a:avLst/>
          </a:prstGeom>
          <a:noFill/>
          <a:ln>
            <a:solidFill>
              <a:srgbClr val="9EC6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cxnSp>
        <p:nvCxnSpPr>
          <p:cNvPr id="7" name="Straight Arrow Connector 6">
            <a:extLst>
              <a:ext uri="{FF2B5EF4-FFF2-40B4-BE49-F238E27FC236}">
                <a16:creationId xmlns:a16="http://schemas.microsoft.com/office/drawing/2014/main" id="{2E6BCA4E-54B5-4DB4-B6E5-2DDAE904DDA2}"/>
              </a:ext>
            </a:extLst>
          </p:cNvPr>
          <p:cNvCxnSpPr>
            <a:stCxn id="5" idx="5"/>
            <a:endCxn id="4" idx="1"/>
          </p:cNvCxnSpPr>
          <p:nvPr/>
        </p:nvCxnSpPr>
        <p:spPr>
          <a:xfrm>
            <a:off x="2915507" y="3206450"/>
            <a:ext cx="2699691" cy="108897"/>
          </a:xfrm>
          <a:prstGeom prst="straightConnector1">
            <a:avLst/>
          </a:prstGeom>
          <a:ln>
            <a:solidFill>
              <a:srgbClr val="9EC62C"/>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44F096D-6E14-4D66-86AF-FD3BADEBAF89}"/>
              </a:ext>
            </a:extLst>
          </p:cNvPr>
          <p:cNvSpPr/>
          <p:nvPr/>
        </p:nvSpPr>
        <p:spPr>
          <a:xfrm>
            <a:off x="1543495" y="844874"/>
            <a:ext cx="1013637" cy="743597"/>
          </a:xfrm>
          <a:prstGeom prst="ellipse">
            <a:avLst/>
          </a:prstGeom>
          <a:noFill/>
          <a:ln>
            <a:solidFill>
              <a:srgbClr val="9EC6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0" name="TextBox 9">
            <a:extLst>
              <a:ext uri="{FF2B5EF4-FFF2-40B4-BE49-F238E27FC236}">
                <a16:creationId xmlns:a16="http://schemas.microsoft.com/office/drawing/2014/main" id="{07013DB2-FA2E-40FB-B914-FC3E65DD19D3}"/>
              </a:ext>
            </a:extLst>
          </p:cNvPr>
          <p:cNvSpPr txBox="1"/>
          <p:nvPr/>
        </p:nvSpPr>
        <p:spPr>
          <a:xfrm>
            <a:off x="5561797" y="893506"/>
            <a:ext cx="3224172" cy="646331"/>
          </a:xfrm>
          <a:prstGeom prst="rect">
            <a:avLst/>
          </a:prstGeom>
          <a:noFill/>
        </p:spPr>
        <p:txBody>
          <a:bodyPr wrap="square" rtlCol="0">
            <a:spAutoFit/>
          </a:bodyPr>
          <a:lstStyle/>
          <a:p>
            <a:r>
              <a:rPr lang="en-US" dirty="0"/>
              <a:t>Tax preparer associated with flagged return.</a:t>
            </a:r>
          </a:p>
        </p:txBody>
      </p:sp>
      <p:cxnSp>
        <p:nvCxnSpPr>
          <p:cNvPr id="13" name="Straight Arrow Connector 12">
            <a:extLst>
              <a:ext uri="{FF2B5EF4-FFF2-40B4-BE49-F238E27FC236}">
                <a16:creationId xmlns:a16="http://schemas.microsoft.com/office/drawing/2014/main" id="{4F2582DD-9815-4AE1-8F56-155208DEB691}"/>
              </a:ext>
            </a:extLst>
          </p:cNvPr>
          <p:cNvCxnSpPr>
            <a:cxnSpLocks/>
            <a:endCxn id="10" idx="1"/>
          </p:cNvCxnSpPr>
          <p:nvPr/>
        </p:nvCxnSpPr>
        <p:spPr>
          <a:xfrm flipV="1">
            <a:off x="2520591" y="1216672"/>
            <a:ext cx="3041206" cy="87844"/>
          </a:xfrm>
          <a:prstGeom prst="straightConnector1">
            <a:avLst/>
          </a:prstGeom>
          <a:ln>
            <a:solidFill>
              <a:srgbClr val="9EC62C"/>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BB3B44-98FB-4B03-A883-F95F2DFA5753}"/>
              </a:ext>
            </a:extLst>
          </p:cNvPr>
          <p:cNvSpPr txBox="1"/>
          <p:nvPr/>
        </p:nvSpPr>
        <p:spPr>
          <a:xfrm>
            <a:off x="5561797" y="1642145"/>
            <a:ext cx="3224172" cy="1200329"/>
          </a:xfrm>
          <a:prstGeom prst="rect">
            <a:avLst/>
          </a:prstGeom>
          <a:noFill/>
        </p:spPr>
        <p:txBody>
          <a:bodyPr wrap="square" rtlCol="0">
            <a:spAutoFit/>
          </a:bodyPr>
          <a:lstStyle/>
          <a:p>
            <a:r>
              <a:rPr lang="en-US" dirty="0"/>
              <a:t>9 other tax returns associated with same preparer.   They have also been flagged for fraud, for the same reason.</a:t>
            </a:r>
          </a:p>
        </p:txBody>
      </p:sp>
      <p:sp>
        <p:nvSpPr>
          <p:cNvPr id="17" name="TextBox 16">
            <a:extLst>
              <a:ext uri="{FF2B5EF4-FFF2-40B4-BE49-F238E27FC236}">
                <a16:creationId xmlns:a16="http://schemas.microsoft.com/office/drawing/2014/main" id="{EAC153F1-686B-4087-805E-B4366E71EEB1}"/>
              </a:ext>
            </a:extLst>
          </p:cNvPr>
          <p:cNvSpPr txBox="1"/>
          <p:nvPr/>
        </p:nvSpPr>
        <p:spPr>
          <a:xfrm>
            <a:off x="4094023" y="4107946"/>
            <a:ext cx="3450556" cy="923330"/>
          </a:xfrm>
          <a:prstGeom prst="rect">
            <a:avLst/>
          </a:prstGeom>
          <a:solidFill>
            <a:srgbClr val="FFFF00"/>
          </a:solidFill>
          <a:ln>
            <a:solidFill>
              <a:schemeClr val="tx1"/>
            </a:solidFill>
          </a:ln>
        </p:spPr>
        <p:txBody>
          <a:bodyPr wrap="square" rtlCol="0">
            <a:spAutoFit/>
          </a:bodyPr>
          <a:lstStyle/>
          <a:p>
            <a:pPr algn="ctr"/>
            <a:r>
              <a:rPr lang="en-US" dirty="0"/>
              <a:t>Case turned out to be 10 tax evaders and 1 criminal tax preparer working in collaboration</a:t>
            </a:r>
          </a:p>
        </p:txBody>
      </p:sp>
    </p:spTree>
    <p:extLst>
      <p:ext uri="{BB962C8B-B14F-4D97-AF65-F5344CB8AC3E}">
        <p14:creationId xmlns:p14="http://schemas.microsoft.com/office/powerpoint/2010/main" val="394195608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A98F-109F-406B-AD48-F1B578DCC9DD}"/>
              </a:ext>
            </a:extLst>
          </p:cNvPr>
          <p:cNvSpPr>
            <a:spLocks noGrp="1"/>
          </p:cNvSpPr>
          <p:nvPr>
            <p:ph type="title"/>
          </p:nvPr>
        </p:nvSpPr>
        <p:spPr/>
        <p:txBody>
          <a:bodyPr/>
          <a:lstStyle/>
          <a:p>
            <a:r>
              <a:rPr lang="en-US" dirty="0"/>
              <a:t>Untangling the Knot	</a:t>
            </a:r>
          </a:p>
        </p:txBody>
      </p:sp>
      <p:sp>
        <p:nvSpPr>
          <p:cNvPr id="3" name="Text Placeholder 2">
            <a:extLst>
              <a:ext uri="{FF2B5EF4-FFF2-40B4-BE49-F238E27FC236}">
                <a16:creationId xmlns:a16="http://schemas.microsoft.com/office/drawing/2014/main" id="{15BF9510-259C-491F-9302-63056BAF5769}"/>
              </a:ext>
            </a:extLst>
          </p:cNvPr>
          <p:cNvSpPr>
            <a:spLocks noGrp="1"/>
          </p:cNvSpPr>
          <p:nvPr>
            <p:ph type="body" sz="quarter" idx="12"/>
          </p:nvPr>
        </p:nvSpPr>
        <p:spPr/>
        <p:txBody>
          <a:bodyPr/>
          <a:lstStyle/>
          <a:p>
            <a:r>
              <a:rPr lang="en-US" dirty="0"/>
              <a:t>Super Clusters</a:t>
            </a:r>
          </a:p>
        </p:txBody>
      </p:sp>
      <p:pic>
        <p:nvPicPr>
          <p:cNvPr id="6" name="Content Placeholder 5">
            <a:extLst>
              <a:ext uri="{FF2B5EF4-FFF2-40B4-BE49-F238E27FC236}">
                <a16:creationId xmlns:a16="http://schemas.microsoft.com/office/drawing/2014/main" id="{B0D3015A-916E-4C8B-98E7-55BC64A7BA30}"/>
              </a:ext>
            </a:extLst>
          </p:cNvPr>
          <p:cNvPicPr>
            <a:picLocks noGrp="1" noChangeAspect="1"/>
          </p:cNvPicPr>
          <p:nvPr>
            <p:ph sz="quarter" idx="11"/>
          </p:nvPr>
        </p:nvPicPr>
        <p:blipFill rotWithShape="1">
          <a:blip r:embed="rId2">
            <a:extLst>
              <a:ext uri="{28A0092B-C50C-407E-A947-70E740481C1C}">
                <a14:useLocalDpi xmlns:a14="http://schemas.microsoft.com/office/drawing/2010/main" val="0"/>
              </a:ext>
            </a:extLst>
          </a:blip>
          <a:srcRect t="12270"/>
          <a:stretch/>
        </p:blipFill>
        <p:spPr>
          <a:xfrm>
            <a:off x="109210" y="921810"/>
            <a:ext cx="4388664" cy="3591294"/>
          </a:xfrm>
        </p:spPr>
      </p:pic>
      <p:sp>
        <p:nvSpPr>
          <p:cNvPr id="7" name="Arrow: Right 6">
            <a:extLst>
              <a:ext uri="{FF2B5EF4-FFF2-40B4-BE49-F238E27FC236}">
                <a16:creationId xmlns:a16="http://schemas.microsoft.com/office/drawing/2014/main" id="{CB652237-2723-44EA-9FD6-FEF05698E6C8}"/>
              </a:ext>
            </a:extLst>
          </p:cNvPr>
          <p:cNvSpPr/>
          <p:nvPr/>
        </p:nvSpPr>
        <p:spPr>
          <a:xfrm>
            <a:off x="4497874" y="2421787"/>
            <a:ext cx="929030" cy="4535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10" name="Picture 9">
            <a:extLst>
              <a:ext uri="{FF2B5EF4-FFF2-40B4-BE49-F238E27FC236}">
                <a16:creationId xmlns:a16="http://schemas.microsoft.com/office/drawing/2014/main" id="{D6A0F1DD-7FF3-4AED-BC4E-31FF6F81E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6022" y="1594713"/>
            <a:ext cx="3596936" cy="2340863"/>
          </a:xfrm>
          <a:prstGeom prst="rect">
            <a:avLst/>
          </a:prstGeom>
        </p:spPr>
      </p:pic>
    </p:spTree>
    <p:extLst>
      <p:ext uri="{BB962C8B-B14F-4D97-AF65-F5344CB8AC3E}">
        <p14:creationId xmlns:p14="http://schemas.microsoft.com/office/powerpoint/2010/main" val="28927711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7258-FFAB-4A18-B5CD-75BDD5D315E9}"/>
              </a:ext>
            </a:extLst>
          </p:cNvPr>
          <p:cNvSpPr>
            <a:spLocks noGrp="1"/>
          </p:cNvSpPr>
          <p:nvPr>
            <p:ph type="title"/>
          </p:nvPr>
        </p:nvSpPr>
        <p:spPr/>
        <p:txBody>
          <a:bodyPr/>
          <a:lstStyle/>
          <a:p>
            <a:r>
              <a:rPr lang="en-US" dirty="0"/>
              <a:t>Network Analytics</a:t>
            </a:r>
          </a:p>
        </p:txBody>
      </p:sp>
      <p:sp>
        <p:nvSpPr>
          <p:cNvPr id="3" name="Text Placeholder 2">
            <a:extLst>
              <a:ext uri="{FF2B5EF4-FFF2-40B4-BE49-F238E27FC236}">
                <a16:creationId xmlns:a16="http://schemas.microsoft.com/office/drawing/2014/main" id="{109D6DC3-CBA0-4502-845A-CB8984B2F749}"/>
              </a:ext>
            </a:extLst>
          </p:cNvPr>
          <p:cNvSpPr>
            <a:spLocks noGrp="1"/>
          </p:cNvSpPr>
          <p:nvPr>
            <p:ph type="body" sz="quarter" idx="11"/>
          </p:nvPr>
        </p:nvSpPr>
        <p:spPr/>
        <p:txBody>
          <a:bodyPr/>
          <a:lstStyle/>
          <a:p>
            <a:r>
              <a:rPr lang="en-US" dirty="0"/>
              <a:t>Much More Than a Neat Diagram</a:t>
            </a:r>
          </a:p>
        </p:txBody>
      </p:sp>
      <p:sp>
        <p:nvSpPr>
          <p:cNvPr id="4" name="TextBox 3">
            <a:extLst>
              <a:ext uri="{FF2B5EF4-FFF2-40B4-BE49-F238E27FC236}">
                <a16:creationId xmlns:a16="http://schemas.microsoft.com/office/drawing/2014/main" id="{1F381BC7-14D9-445F-B45F-1150A4A9B069}"/>
              </a:ext>
            </a:extLst>
          </p:cNvPr>
          <p:cNvSpPr txBox="1"/>
          <p:nvPr/>
        </p:nvSpPr>
        <p:spPr>
          <a:xfrm>
            <a:off x="142263" y="894011"/>
            <a:ext cx="4253989" cy="3970318"/>
          </a:xfrm>
          <a:prstGeom prst="rect">
            <a:avLst/>
          </a:prstGeom>
          <a:noFill/>
        </p:spPr>
        <p:txBody>
          <a:bodyPr wrap="square" rtlCol="0">
            <a:spAutoFit/>
          </a:bodyPr>
          <a:lstStyle/>
          <a:p>
            <a:endParaRPr lang="en-US" sz="1400" dirty="0"/>
          </a:p>
          <a:p>
            <a:pPr marL="285750" indent="-285750">
              <a:buFont typeface="Arial" panose="020B0604020202020204" pitchFamily="34" charset="0"/>
              <a:buChar char="•"/>
            </a:pPr>
            <a:r>
              <a:rPr lang="en-US" sz="1400" b="1" dirty="0"/>
              <a:t>Strength or frequency of interaction</a:t>
            </a:r>
          </a:p>
          <a:p>
            <a:pPr marL="742950" lvl="1" indent="-285750">
              <a:buFont typeface="Arial" panose="020B0604020202020204" pitchFamily="34" charset="0"/>
              <a:buChar char="•"/>
            </a:pPr>
            <a:r>
              <a:rPr lang="en-US" sz="1400" dirty="0"/>
              <a:t>Modeled as weights (strong or weak link) on the links of the resulting network</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Network Metrics </a:t>
            </a:r>
          </a:p>
          <a:p>
            <a:pPr marL="742950" lvl="1" indent="-285750">
              <a:buFont typeface="Arial" panose="020B0604020202020204" pitchFamily="34" charset="0"/>
              <a:buChar char="•"/>
            </a:pPr>
            <a:r>
              <a:rPr lang="en-US" sz="1400" dirty="0"/>
              <a:t>Degree – How many transactions; size of transaction</a:t>
            </a:r>
          </a:p>
          <a:p>
            <a:pPr marL="742950" lvl="1" indent="-285750">
              <a:buFont typeface="Arial" panose="020B0604020202020204" pitchFamily="34" charset="0"/>
              <a:buChar char="•"/>
            </a:pPr>
            <a:r>
              <a:rPr lang="en-US" sz="1400" dirty="0"/>
              <a:t>Influence – Large transaction in sea of small ones</a:t>
            </a:r>
          </a:p>
          <a:p>
            <a:pPr marL="742950" lvl="1" indent="-285750">
              <a:buFont typeface="Arial" panose="020B0604020202020204" pitchFamily="34" charset="0"/>
              <a:buChar char="•"/>
            </a:pPr>
            <a:r>
              <a:rPr lang="en-US" sz="1400" dirty="0"/>
              <a:t>Closeness – 1 hop away vs. 5 hops</a:t>
            </a:r>
          </a:p>
          <a:p>
            <a:pPr marL="742950" lvl="1" indent="-285750">
              <a:buFont typeface="Arial" panose="020B0604020202020204" pitchFamily="34" charset="0"/>
              <a:buChar char="•"/>
            </a:pPr>
            <a:r>
              <a:rPr lang="en-US" sz="1400" dirty="0"/>
              <a:t>Centrality – Identifies the most important entities in a network</a:t>
            </a:r>
          </a:p>
          <a:p>
            <a:pPr marL="742950" lvl="1" indent="-285750">
              <a:buFont typeface="Arial" panose="020B0604020202020204" pitchFamily="34" charset="0"/>
              <a:buChar char="•"/>
            </a:pPr>
            <a:r>
              <a:rPr lang="en-US" sz="1400" dirty="0"/>
              <a:t>Hub – What is central point</a:t>
            </a:r>
          </a:p>
          <a:p>
            <a:pPr marL="742950" lvl="1" indent="-285750">
              <a:buFont typeface="Arial" panose="020B0604020202020204" pitchFamily="34" charset="0"/>
              <a:buChar char="•"/>
            </a:pPr>
            <a:r>
              <a:rPr lang="en-US" sz="1400" dirty="0"/>
              <a:t>Betweenness – Who has the ability to control info flow (“gatekeepers”)</a:t>
            </a:r>
          </a:p>
          <a:p>
            <a:pPr marL="742950" lvl="1" indent="-285750">
              <a:buFont typeface="Arial" panose="020B0604020202020204" pitchFamily="34" charset="0"/>
              <a:buChar char="•"/>
            </a:pPr>
            <a:r>
              <a:rPr lang="en-US" sz="1400" dirty="0"/>
              <a:t>Eigenvector – How many high influence nodes are you connected to? (guilt by association)</a:t>
            </a:r>
          </a:p>
        </p:txBody>
      </p:sp>
      <p:pic>
        <p:nvPicPr>
          <p:cNvPr id="6" name="Picture 5">
            <a:extLst>
              <a:ext uri="{FF2B5EF4-FFF2-40B4-BE49-F238E27FC236}">
                <a16:creationId xmlns:a16="http://schemas.microsoft.com/office/drawing/2014/main" id="{2F55DC8A-4AD4-4914-BC22-C0ECC2436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252" y="960120"/>
            <a:ext cx="4447825" cy="2677590"/>
          </a:xfrm>
          <a:prstGeom prst="rect">
            <a:avLst/>
          </a:prstGeom>
        </p:spPr>
      </p:pic>
      <p:sp>
        <p:nvSpPr>
          <p:cNvPr id="7" name="TextBox 6">
            <a:extLst>
              <a:ext uri="{FF2B5EF4-FFF2-40B4-BE49-F238E27FC236}">
                <a16:creationId xmlns:a16="http://schemas.microsoft.com/office/drawing/2014/main" id="{F8B2E9CC-EFA7-4F49-A545-D58FE510B643}"/>
              </a:ext>
            </a:extLst>
          </p:cNvPr>
          <p:cNvSpPr txBox="1"/>
          <p:nvPr/>
        </p:nvSpPr>
        <p:spPr>
          <a:xfrm>
            <a:off x="4572000" y="3666244"/>
            <a:ext cx="4316151"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Perform network optimization based on a set of </a:t>
            </a:r>
            <a:r>
              <a:rPr lang="en-US" sz="1400" b="1" dirty="0"/>
              <a:t>algorithms such as clique, cycle, shortest path, minimum-cost network flow, linear assignment, minimum spanning tree, minimum link-weight cut, transitive closure, and traveling salesman problem</a:t>
            </a:r>
            <a:endParaRPr lang="en-US" dirty="0"/>
          </a:p>
        </p:txBody>
      </p:sp>
    </p:spTree>
    <p:extLst>
      <p:ext uri="{BB962C8B-B14F-4D97-AF65-F5344CB8AC3E}">
        <p14:creationId xmlns:p14="http://schemas.microsoft.com/office/powerpoint/2010/main" val="42725493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6F0567-5FC8-40D8-A3F7-EB492B2267DF}"/>
              </a:ext>
            </a:extLst>
          </p:cNvPr>
          <p:cNvGrpSpPr>
            <a:grpSpLocks noChangeAspect="1"/>
          </p:cNvGrpSpPr>
          <p:nvPr/>
        </p:nvGrpSpPr>
        <p:grpSpPr>
          <a:xfrm>
            <a:off x="-201522" y="261385"/>
            <a:ext cx="9966960" cy="4792828"/>
            <a:chOff x="538789" y="1228970"/>
            <a:chExt cx="5819028" cy="2798204"/>
          </a:xfrm>
          <a:solidFill>
            <a:schemeClr val="tx1">
              <a:lumMod val="20000"/>
              <a:lumOff val="80000"/>
            </a:schemeClr>
          </a:solidFill>
        </p:grpSpPr>
        <p:grpSp>
          <p:nvGrpSpPr>
            <p:cNvPr id="3" name="Group 341">
              <a:extLst>
                <a:ext uri="{FF2B5EF4-FFF2-40B4-BE49-F238E27FC236}">
                  <a16:creationId xmlns:a16="http://schemas.microsoft.com/office/drawing/2014/main" id="{A7C06DBA-E620-450C-BE0F-B428429170E1}"/>
                </a:ext>
              </a:extLst>
            </p:cNvPr>
            <p:cNvGrpSpPr/>
            <p:nvPr/>
          </p:nvGrpSpPr>
          <p:grpSpPr>
            <a:xfrm>
              <a:off x="2984512" y="2355982"/>
              <a:ext cx="1110006" cy="1241414"/>
              <a:chOff x="4097338" y="2217738"/>
              <a:chExt cx="1139825" cy="1274763"/>
            </a:xfrm>
            <a:grpFill/>
          </p:grpSpPr>
          <p:sp>
            <p:nvSpPr>
              <p:cNvPr id="174" name="Freeform 5">
                <a:extLst>
                  <a:ext uri="{FF2B5EF4-FFF2-40B4-BE49-F238E27FC236}">
                    <a16:creationId xmlns:a16="http://schemas.microsoft.com/office/drawing/2014/main" id="{473382AD-E078-4EA2-99F5-9FFC3AE2BC3F}"/>
                  </a:ext>
                </a:extLst>
              </p:cNvPr>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75" name="Freeform 6">
                <a:extLst>
                  <a:ext uri="{FF2B5EF4-FFF2-40B4-BE49-F238E27FC236}">
                    <a16:creationId xmlns:a16="http://schemas.microsoft.com/office/drawing/2014/main" id="{365C5DEC-A4FD-47D4-9C3B-98C3EA09F470}"/>
                  </a:ext>
                </a:extLst>
              </p:cNvPr>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grpSp>
          <p:nvGrpSpPr>
            <p:cNvPr id="4" name="Group 274">
              <a:extLst>
                <a:ext uri="{FF2B5EF4-FFF2-40B4-BE49-F238E27FC236}">
                  <a16:creationId xmlns:a16="http://schemas.microsoft.com/office/drawing/2014/main" id="{EF869CF4-8A78-49BF-BABB-98CD848A2674}"/>
                </a:ext>
              </a:extLst>
            </p:cNvPr>
            <p:cNvGrpSpPr/>
            <p:nvPr/>
          </p:nvGrpSpPr>
          <p:grpSpPr>
            <a:xfrm>
              <a:off x="1945621" y="2801220"/>
              <a:ext cx="759070" cy="1225954"/>
              <a:chOff x="3030538" y="2674938"/>
              <a:chExt cx="779463" cy="1258888"/>
            </a:xfrm>
            <a:grpFill/>
          </p:grpSpPr>
          <p:sp>
            <p:nvSpPr>
              <p:cNvPr id="172" name="Freeform 22">
                <a:extLst>
                  <a:ext uri="{FF2B5EF4-FFF2-40B4-BE49-F238E27FC236}">
                    <a16:creationId xmlns:a16="http://schemas.microsoft.com/office/drawing/2014/main" id="{FE7B3B92-3305-4EEA-8359-C82F399F0E53}"/>
                  </a:ext>
                </a:extLst>
              </p:cNvPr>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73" name="Freeform 23">
                <a:extLst>
                  <a:ext uri="{FF2B5EF4-FFF2-40B4-BE49-F238E27FC236}">
                    <a16:creationId xmlns:a16="http://schemas.microsoft.com/office/drawing/2014/main" id="{46BCC938-E6F2-41F0-BB64-6EE3952440EE}"/>
                  </a:ext>
                </a:extLst>
              </p:cNvPr>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grpSp>
          <p:nvGrpSpPr>
            <p:cNvPr id="5" name="Group 4">
              <a:extLst>
                <a:ext uri="{FF2B5EF4-FFF2-40B4-BE49-F238E27FC236}">
                  <a16:creationId xmlns:a16="http://schemas.microsoft.com/office/drawing/2014/main" id="{7B95CDD5-01E2-490B-B003-683DD4B3E721}"/>
                </a:ext>
              </a:extLst>
            </p:cNvPr>
            <p:cNvGrpSpPr/>
            <p:nvPr/>
          </p:nvGrpSpPr>
          <p:grpSpPr>
            <a:xfrm>
              <a:off x="538789" y="1394390"/>
              <a:ext cx="2506017" cy="1494952"/>
              <a:chOff x="1585913" y="1230313"/>
              <a:chExt cx="2573338" cy="1535112"/>
            </a:xfrm>
            <a:grpFill/>
          </p:grpSpPr>
          <p:sp>
            <p:nvSpPr>
              <p:cNvPr id="109" name="Freeform 21">
                <a:extLst>
                  <a:ext uri="{FF2B5EF4-FFF2-40B4-BE49-F238E27FC236}">
                    <a16:creationId xmlns:a16="http://schemas.microsoft.com/office/drawing/2014/main" id="{7F613966-343C-49C2-A4BF-9BB5771BE9D3}"/>
                  </a:ext>
                </a:extLst>
              </p:cNvPr>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0" name="Freeform 39">
                <a:extLst>
                  <a:ext uri="{FF2B5EF4-FFF2-40B4-BE49-F238E27FC236}">
                    <a16:creationId xmlns:a16="http://schemas.microsoft.com/office/drawing/2014/main" id="{3C9E6727-EA49-48A4-9CEB-6912CD2F7372}"/>
                  </a:ext>
                </a:extLst>
              </p:cNvPr>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1" name="Freeform 40">
                <a:extLst>
                  <a:ext uri="{FF2B5EF4-FFF2-40B4-BE49-F238E27FC236}">
                    <a16:creationId xmlns:a16="http://schemas.microsoft.com/office/drawing/2014/main" id="{9727BECF-1638-4731-BB4A-10E2275E6D8D}"/>
                  </a:ext>
                </a:extLst>
              </p:cNvPr>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2" name="Freeform 41">
                <a:extLst>
                  <a:ext uri="{FF2B5EF4-FFF2-40B4-BE49-F238E27FC236}">
                    <a16:creationId xmlns:a16="http://schemas.microsoft.com/office/drawing/2014/main" id="{729B100E-F650-4B4E-8703-63E6AEC01565}"/>
                  </a:ext>
                </a:extLst>
              </p:cNvPr>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3" name="Freeform 42">
                <a:extLst>
                  <a:ext uri="{FF2B5EF4-FFF2-40B4-BE49-F238E27FC236}">
                    <a16:creationId xmlns:a16="http://schemas.microsoft.com/office/drawing/2014/main" id="{22126039-8267-4DDA-B80C-BAB65CA39A57}"/>
                  </a:ext>
                </a:extLst>
              </p:cNvPr>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4" name="Freeform 43">
                <a:extLst>
                  <a:ext uri="{FF2B5EF4-FFF2-40B4-BE49-F238E27FC236}">
                    <a16:creationId xmlns:a16="http://schemas.microsoft.com/office/drawing/2014/main" id="{01251F0B-52B7-4EE4-AC71-0AC1A36D9B05}"/>
                  </a:ext>
                </a:extLst>
              </p:cNvPr>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5" name="Freeform 44">
                <a:extLst>
                  <a:ext uri="{FF2B5EF4-FFF2-40B4-BE49-F238E27FC236}">
                    <a16:creationId xmlns:a16="http://schemas.microsoft.com/office/drawing/2014/main" id="{EFE9D325-27B1-4803-8C2B-0B87EB71D24D}"/>
                  </a:ext>
                </a:extLst>
              </p:cNvPr>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6" name="Freeform 45">
                <a:extLst>
                  <a:ext uri="{FF2B5EF4-FFF2-40B4-BE49-F238E27FC236}">
                    <a16:creationId xmlns:a16="http://schemas.microsoft.com/office/drawing/2014/main" id="{B714ABA8-262A-4C78-B5A8-D9214763D645}"/>
                  </a:ext>
                </a:extLst>
              </p:cNvPr>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7" name="Freeform 46">
                <a:extLst>
                  <a:ext uri="{FF2B5EF4-FFF2-40B4-BE49-F238E27FC236}">
                    <a16:creationId xmlns:a16="http://schemas.microsoft.com/office/drawing/2014/main" id="{CF7ABB20-18CB-478F-8A2B-CAABA635DF94}"/>
                  </a:ext>
                </a:extLst>
              </p:cNvPr>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8" name="Freeform 47">
                <a:extLst>
                  <a:ext uri="{FF2B5EF4-FFF2-40B4-BE49-F238E27FC236}">
                    <a16:creationId xmlns:a16="http://schemas.microsoft.com/office/drawing/2014/main" id="{E5009E50-2F08-4241-99B5-12D904311E14}"/>
                  </a:ext>
                </a:extLst>
              </p:cNvPr>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9" name="Freeform 48">
                <a:extLst>
                  <a:ext uri="{FF2B5EF4-FFF2-40B4-BE49-F238E27FC236}">
                    <a16:creationId xmlns:a16="http://schemas.microsoft.com/office/drawing/2014/main" id="{BA283E81-8534-465A-86BD-8E1FF8225F8C}"/>
                  </a:ext>
                </a:extLst>
              </p:cNvPr>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0" name="Freeform 49">
                <a:extLst>
                  <a:ext uri="{FF2B5EF4-FFF2-40B4-BE49-F238E27FC236}">
                    <a16:creationId xmlns:a16="http://schemas.microsoft.com/office/drawing/2014/main" id="{95759566-55E4-4149-8221-5030FB3EFE24}"/>
                  </a:ext>
                </a:extLst>
              </p:cNvPr>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1" name="Freeform 50">
                <a:extLst>
                  <a:ext uri="{FF2B5EF4-FFF2-40B4-BE49-F238E27FC236}">
                    <a16:creationId xmlns:a16="http://schemas.microsoft.com/office/drawing/2014/main" id="{3667EE57-A855-4725-9616-BEAA0E6E02D1}"/>
                  </a:ext>
                </a:extLst>
              </p:cNvPr>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2" name="Freeform 51">
                <a:extLst>
                  <a:ext uri="{FF2B5EF4-FFF2-40B4-BE49-F238E27FC236}">
                    <a16:creationId xmlns:a16="http://schemas.microsoft.com/office/drawing/2014/main" id="{1A9FDB3A-EF4C-42DF-AAEF-69831D6E0E1C}"/>
                  </a:ext>
                </a:extLst>
              </p:cNvPr>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3" name="Freeform 52">
                <a:extLst>
                  <a:ext uri="{FF2B5EF4-FFF2-40B4-BE49-F238E27FC236}">
                    <a16:creationId xmlns:a16="http://schemas.microsoft.com/office/drawing/2014/main" id="{00F4AF05-68C9-48E5-AAE1-49175EC3FD70}"/>
                  </a:ext>
                </a:extLst>
              </p:cNvPr>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4" name="Freeform 53">
                <a:extLst>
                  <a:ext uri="{FF2B5EF4-FFF2-40B4-BE49-F238E27FC236}">
                    <a16:creationId xmlns:a16="http://schemas.microsoft.com/office/drawing/2014/main" id="{30FC57F7-883C-410C-BC7B-4893CC085DBF}"/>
                  </a:ext>
                </a:extLst>
              </p:cNvPr>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9" name="Freeform 58">
                <a:extLst>
                  <a:ext uri="{FF2B5EF4-FFF2-40B4-BE49-F238E27FC236}">
                    <a16:creationId xmlns:a16="http://schemas.microsoft.com/office/drawing/2014/main" id="{E4BAE644-8CE3-4018-8674-EC2202A40245}"/>
                  </a:ext>
                </a:extLst>
              </p:cNvPr>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36" name="Freeform 65">
                <a:extLst>
                  <a:ext uri="{FF2B5EF4-FFF2-40B4-BE49-F238E27FC236}">
                    <a16:creationId xmlns:a16="http://schemas.microsoft.com/office/drawing/2014/main" id="{ED762CA1-FD34-4BD6-848A-34DB88862F67}"/>
                  </a:ext>
                </a:extLst>
              </p:cNvPr>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48" name="Freeform 77">
                <a:extLst>
                  <a:ext uri="{FF2B5EF4-FFF2-40B4-BE49-F238E27FC236}">
                    <a16:creationId xmlns:a16="http://schemas.microsoft.com/office/drawing/2014/main" id="{0E61271F-BAE3-4580-BEFC-D0F2AD37B046}"/>
                  </a:ext>
                </a:extLst>
              </p:cNvPr>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0" name="Freeform 79">
                <a:extLst>
                  <a:ext uri="{FF2B5EF4-FFF2-40B4-BE49-F238E27FC236}">
                    <a16:creationId xmlns:a16="http://schemas.microsoft.com/office/drawing/2014/main" id="{CFDD68E0-630F-40BB-A1E8-CF6C65699668}"/>
                  </a:ext>
                </a:extLst>
              </p:cNvPr>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2" name="Freeform 81">
                <a:extLst>
                  <a:ext uri="{FF2B5EF4-FFF2-40B4-BE49-F238E27FC236}">
                    <a16:creationId xmlns:a16="http://schemas.microsoft.com/office/drawing/2014/main" id="{9FD32416-EC32-4E30-82CE-B33BF9CA379A}"/>
                  </a:ext>
                </a:extLst>
              </p:cNvPr>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3" name="Freeform 82">
                <a:extLst>
                  <a:ext uri="{FF2B5EF4-FFF2-40B4-BE49-F238E27FC236}">
                    <a16:creationId xmlns:a16="http://schemas.microsoft.com/office/drawing/2014/main" id="{A951CC7F-E41B-4784-8DD1-6F892025C3FC}"/>
                  </a:ext>
                </a:extLst>
              </p:cNvPr>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4" name="Freeform 83">
                <a:extLst>
                  <a:ext uri="{FF2B5EF4-FFF2-40B4-BE49-F238E27FC236}">
                    <a16:creationId xmlns:a16="http://schemas.microsoft.com/office/drawing/2014/main" id="{0A222CDC-25C4-4C9B-8FB8-405FC79DD44D}"/>
                  </a:ext>
                </a:extLst>
              </p:cNvPr>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6" name="Freeform 85">
                <a:extLst>
                  <a:ext uri="{FF2B5EF4-FFF2-40B4-BE49-F238E27FC236}">
                    <a16:creationId xmlns:a16="http://schemas.microsoft.com/office/drawing/2014/main" id="{13549CDE-0E90-4D7C-9C6C-D05F545503E2}"/>
                  </a:ext>
                </a:extLst>
              </p:cNvPr>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7" name="Freeform 86">
                <a:extLst>
                  <a:ext uri="{FF2B5EF4-FFF2-40B4-BE49-F238E27FC236}">
                    <a16:creationId xmlns:a16="http://schemas.microsoft.com/office/drawing/2014/main" id="{8A034AFD-E1FD-471A-A905-A374DDE1EF41}"/>
                  </a:ext>
                </a:extLst>
              </p:cNvPr>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2" name="Freeform 91">
                <a:extLst>
                  <a:ext uri="{FF2B5EF4-FFF2-40B4-BE49-F238E27FC236}">
                    <a16:creationId xmlns:a16="http://schemas.microsoft.com/office/drawing/2014/main" id="{523F10D2-8B00-4BF2-9BA7-E090B0145824}"/>
                  </a:ext>
                </a:extLst>
              </p:cNvPr>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3" name="Freeform 92">
                <a:extLst>
                  <a:ext uri="{FF2B5EF4-FFF2-40B4-BE49-F238E27FC236}">
                    <a16:creationId xmlns:a16="http://schemas.microsoft.com/office/drawing/2014/main" id="{5085F73E-14C7-4FAD-9567-A5AB35B84107}"/>
                  </a:ext>
                </a:extLst>
              </p:cNvPr>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4" name="Freeform 93">
                <a:extLst>
                  <a:ext uri="{FF2B5EF4-FFF2-40B4-BE49-F238E27FC236}">
                    <a16:creationId xmlns:a16="http://schemas.microsoft.com/office/drawing/2014/main" id="{268DFE5F-A8B0-493D-A84F-F6AC94A0A992}"/>
                  </a:ext>
                </a:extLst>
              </p:cNvPr>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5" name="Freeform 94">
                <a:extLst>
                  <a:ext uri="{FF2B5EF4-FFF2-40B4-BE49-F238E27FC236}">
                    <a16:creationId xmlns:a16="http://schemas.microsoft.com/office/drawing/2014/main" id="{02137832-0E59-42AC-8859-89DE82008621}"/>
                  </a:ext>
                </a:extLst>
              </p:cNvPr>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6" name="Freeform 95">
                <a:extLst>
                  <a:ext uri="{FF2B5EF4-FFF2-40B4-BE49-F238E27FC236}">
                    <a16:creationId xmlns:a16="http://schemas.microsoft.com/office/drawing/2014/main" id="{DAEA32B2-46A3-4BF2-9BD7-23087EE03EB5}"/>
                  </a:ext>
                </a:extLst>
              </p:cNvPr>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7" name="Freeform 96">
                <a:extLst>
                  <a:ext uri="{FF2B5EF4-FFF2-40B4-BE49-F238E27FC236}">
                    <a16:creationId xmlns:a16="http://schemas.microsoft.com/office/drawing/2014/main" id="{C244C6C7-E456-4648-8C57-96ED8AFE8EEC}"/>
                  </a:ext>
                </a:extLst>
              </p:cNvPr>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8" name="Freeform 97">
                <a:extLst>
                  <a:ext uri="{FF2B5EF4-FFF2-40B4-BE49-F238E27FC236}">
                    <a16:creationId xmlns:a16="http://schemas.microsoft.com/office/drawing/2014/main" id="{33C3B519-7C0A-4797-B2CA-9E4EDEF9A729}"/>
                  </a:ext>
                </a:extLst>
              </p:cNvPr>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9" name="Freeform 98">
                <a:extLst>
                  <a:ext uri="{FF2B5EF4-FFF2-40B4-BE49-F238E27FC236}">
                    <a16:creationId xmlns:a16="http://schemas.microsoft.com/office/drawing/2014/main" id="{80A7FC6E-7295-4882-840F-6DFD6C764FC1}"/>
                  </a:ext>
                </a:extLst>
              </p:cNvPr>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70" name="Freeform 99">
                <a:extLst>
                  <a:ext uri="{FF2B5EF4-FFF2-40B4-BE49-F238E27FC236}">
                    <a16:creationId xmlns:a16="http://schemas.microsoft.com/office/drawing/2014/main" id="{B55E8C39-F92A-4E81-96DE-806E36D2D91D}"/>
                  </a:ext>
                </a:extLst>
              </p:cNvPr>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71" name="Freeform 100">
                <a:extLst>
                  <a:ext uri="{FF2B5EF4-FFF2-40B4-BE49-F238E27FC236}">
                    <a16:creationId xmlns:a16="http://schemas.microsoft.com/office/drawing/2014/main" id="{B1C84AF3-5B0A-4C24-A866-30E9A8166F17}"/>
                  </a:ext>
                </a:extLst>
              </p:cNvPr>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grpSp>
          <p:nvGrpSpPr>
            <p:cNvPr id="6" name="Group 345">
              <a:extLst>
                <a:ext uri="{FF2B5EF4-FFF2-40B4-BE49-F238E27FC236}">
                  <a16:creationId xmlns:a16="http://schemas.microsoft.com/office/drawing/2014/main" id="{3773CE34-BA2F-4C0B-AC28-4752138FD74A}"/>
                </a:ext>
              </a:extLst>
            </p:cNvPr>
            <p:cNvGrpSpPr/>
            <p:nvPr/>
          </p:nvGrpSpPr>
          <p:grpSpPr>
            <a:xfrm>
              <a:off x="3103551" y="1575266"/>
              <a:ext cx="669405" cy="806997"/>
              <a:chOff x="4219575" y="1416050"/>
              <a:chExt cx="687388" cy="828676"/>
            </a:xfrm>
            <a:grpFill/>
          </p:grpSpPr>
          <p:sp>
            <p:nvSpPr>
              <p:cNvPr id="94" name="Freeform 36">
                <a:extLst>
                  <a:ext uri="{FF2B5EF4-FFF2-40B4-BE49-F238E27FC236}">
                    <a16:creationId xmlns:a16="http://schemas.microsoft.com/office/drawing/2014/main" id="{E37BA589-CAB8-427B-A5C4-0B642B0EE68E}"/>
                  </a:ext>
                </a:extLst>
              </p:cNvPr>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nvGrpSpPr>
              <p:cNvPr id="95" name="Group 343">
                <a:extLst>
                  <a:ext uri="{FF2B5EF4-FFF2-40B4-BE49-F238E27FC236}">
                    <a16:creationId xmlns:a16="http://schemas.microsoft.com/office/drawing/2014/main" id="{0D0CEAB7-B80E-4BB8-BC5B-B16AB698CFBF}"/>
                  </a:ext>
                </a:extLst>
              </p:cNvPr>
              <p:cNvGrpSpPr/>
              <p:nvPr/>
            </p:nvGrpSpPr>
            <p:grpSpPr>
              <a:xfrm>
                <a:off x="4219575" y="1416050"/>
                <a:ext cx="687388" cy="828676"/>
                <a:chOff x="4219575" y="1416050"/>
                <a:chExt cx="687388" cy="828676"/>
              </a:xfrm>
              <a:grpFill/>
            </p:grpSpPr>
            <p:sp>
              <p:nvSpPr>
                <p:cNvPr id="96" name="Freeform 24">
                  <a:extLst>
                    <a:ext uri="{FF2B5EF4-FFF2-40B4-BE49-F238E27FC236}">
                      <a16:creationId xmlns:a16="http://schemas.microsoft.com/office/drawing/2014/main" id="{25B4217E-E264-4942-AF7B-124064394999}"/>
                    </a:ext>
                  </a:extLst>
                </p:cNvPr>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97" name="Freeform 25">
                  <a:extLst>
                    <a:ext uri="{FF2B5EF4-FFF2-40B4-BE49-F238E27FC236}">
                      <a16:creationId xmlns:a16="http://schemas.microsoft.com/office/drawing/2014/main" id="{D82953AD-CC61-49E5-8DB5-40E5BE5C0187}"/>
                    </a:ext>
                  </a:extLst>
                </p:cNvPr>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0" name="Freeform 28">
                  <a:extLst>
                    <a:ext uri="{FF2B5EF4-FFF2-40B4-BE49-F238E27FC236}">
                      <a16:creationId xmlns:a16="http://schemas.microsoft.com/office/drawing/2014/main" id="{B2D839FC-064C-420E-9050-7E2C4A6C12F0}"/>
                    </a:ext>
                  </a:extLst>
                </p:cNvPr>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1" name="Freeform 29">
                  <a:extLst>
                    <a:ext uri="{FF2B5EF4-FFF2-40B4-BE49-F238E27FC236}">
                      <a16:creationId xmlns:a16="http://schemas.microsoft.com/office/drawing/2014/main" id="{9719757A-DC46-4EF3-B1BD-27AD2BC2B252}"/>
                    </a:ext>
                  </a:extLst>
                </p:cNvPr>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2" name="Freeform 31">
                  <a:extLst>
                    <a:ext uri="{FF2B5EF4-FFF2-40B4-BE49-F238E27FC236}">
                      <a16:creationId xmlns:a16="http://schemas.microsoft.com/office/drawing/2014/main" id="{1E894262-F8EF-4501-A2C3-288D85709361}"/>
                    </a:ext>
                  </a:extLst>
                </p:cNvPr>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3" name="Freeform 32">
                  <a:extLst>
                    <a:ext uri="{FF2B5EF4-FFF2-40B4-BE49-F238E27FC236}">
                      <a16:creationId xmlns:a16="http://schemas.microsoft.com/office/drawing/2014/main" id="{6CFBB670-BD2D-4BE6-92CE-E78CB49952D3}"/>
                    </a:ext>
                  </a:extLst>
                </p:cNvPr>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4" name="Freeform 33">
                  <a:extLst>
                    <a:ext uri="{FF2B5EF4-FFF2-40B4-BE49-F238E27FC236}">
                      <a16:creationId xmlns:a16="http://schemas.microsoft.com/office/drawing/2014/main" id="{7443987E-2C07-4426-BE2A-D0F4EB45E89F}"/>
                    </a:ext>
                  </a:extLst>
                </p:cNvPr>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5" name="Freeform 34">
                  <a:extLst>
                    <a:ext uri="{FF2B5EF4-FFF2-40B4-BE49-F238E27FC236}">
                      <a16:creationId xmlns:a16="http://schemas.microsoft.com/office/drawing/2014/main" id="{0EF2DA97-76DC-4715-AC5C-645489EF373C}"/>
                    </a:ext>
                  </a:extLst>
                </p:cNvPr>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6" name="Freeform 35">
                  <a:extLst>
                    <a:ext uri="{FF2B5EF4-FFF2-40B4-BE49-F238E27FC236}">
                      <a16:creationId xmlns:a16="http://schemas.microsoft.com/office/drawing/2014/main" id="{87CAA04D-54D0-4742-A28D-25CBCD48A1B3}"/>
                    </a:ext>
                  </a:extLst>
                </p:cNvPr>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7" name="Freeform 37">
                  <a:extLst>
                    <a:ext uri="{FF2B5EF4-FFF2-40B4-BE49-F238E27FC236}">
                      <a16:creationId xmlns:a16="http://schemas.microsoft.com/office/drawing/2014/main" id="{860AAD9D-D851-43C0-9540-5DC21A0B416E}"/>
                    </a:ext>
                  </a:extLst>
                </p:cNvPr>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8" name="Freeform 38">
                  <a:extLst>
                    <a:ext uri="{FF2B5EF4-FFF2-40B4-BE49-F238E27FC236}">
                      <a16:creationId xmlns:a16="http://schemas.microsoft.com/office/drawing/2014/main" id="{D84E296B-4592-4915-9348-8D4D573EC366}"/>
                    </a:ext>
                  </a:extLst>
                </p:cNvPr>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grpSp>
        <p:grpSp>
          <p:nvGrpSpPr>
            <p:cNvPr id="7" name="Group 363">
              <a:extLst>
                <a:ext uri="{FF2B5EF4-FFF2-40B4-BE49-F238E27FC236}">
                  <a16:creationId xmlns:a16="http://schemas.microsoft.com/office/drawing/2014/main" id="{78B946BD-0EB7-4262-8B83-DEF7E84983CD}"/>
                </a:ext>
              </a:extLst>
            </p:cNvPr>
            <p:cNvGrpSpPr/>
            <p:nvPr/>
          </p:nvGrpSpPr>
          <p:grpSpPr>
            <a:xfrm>
              <a:off x="5105582" y="3000650"/>
              <a:ext cx="941496" cy="822457"/>
              <a:chOff x="6275388" y="2879725"/>
              <a:chExt cx="966788" cy="844551"/>
            </a:xfrm>
            <a:grpFill/>
          </p:grpSpPr>
          <p:sp>
            <p:nvSpPr>
              <p:cNvPr id="76" name="Freeform 9">
                <a:extLst>
                  <a:ext uri="{FF2B5EF4-FFF2-40B4-BE49-F238E27FC236}">
                    <a16:creationId xmlns:a16="http://schemas.microsoft.com/office/drawing/2014/main" id="{4D91AEC5-34BC-46E1-BE94-C315ED9D3CF0}"/>
                  </a:ext>
                </a:extLst>
              </p:cNvPr>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nvGrpSpPr>
              <p:cNvPr id="77" name="Group 361">
                <a:extLst>
                  <a:ext uri="{FF2B5EF4-FFF2-40B4-BE49-F238E27FC236}">
                    <a16:creationId xmlns:a16="http://schemas.microsoft.com/office/drawing/2014/main" id="{339CBADE-81B7-4590-8219-CCCE13520BE1}"/>
                  </a:ext>
                </a:extLst>
              </p:cNvPr>
              <p:cNvGrpSpPr/>
              <p:nvPr/>
            </p:nvGrpSpPr>
            <p:grpSpPr>
              <a:xfrm>
                <a:off x="6275388" y="2917825"/>
                <a:ext cx="966788" cy="806451"/>
                <a:chOff x="6275388" y="2917825"/>
                <a:chExt cx="966788" cy="806451"/>
              </a:xfrm>
              <a:grpFill/>
            </p:grpSpPr>
            <p:sp>
              <p:nvSpPr>
                <p:cNvPr id="78" name="Freeform 7">
                  <a:extLst>
                    <a:ext uri="{FF2B5EF4-FFF2-40B4-BE49-F238E27FC236}">
                      <a16:creationId xmlns:a16="http://schemas.microsoft.com/office/drawing/2014/main" id="{87AEA1DE-0DE4-48BF-AEA3-8329A22EEA31}"/>
                    </a:ext>
                  </a:extLst>
                </p:cNvPr>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79" name="Freeform 8">
                  <a:extLst>
                    <a:ext uri="{FF2B5EF4-FFF2-40B4-BE49-F238E27FC236}">
                      <a16:creationId xmlns:a16="http://schemas.microsoft.com/office/drawing/2014/main" id="{62AACB3D-B9E9-40AB-8D79-6E722296EE04}"/>
                    </a:ext>
                  </a:extLst>
                </p:cNvPr>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0" name="Freeform 10">
                  <a:extLst>
                    <a:ext uri="{FF2B5EF4-FFF2-40B4-BE49-F238E27FC236}">
                      <a16:creationId xmlns:a16="http://schemas.microsoft.com/office/drawing/2014/main" id="{9173699F-0A13-4ED2-B00C-38F56DD2BFAA}"/>
                    </a:ext>
                  </a:extLst>
                </p:cNvPr>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1" name="Freeform 11">
                  <a:extLst>
                    <a:ext uri="{FF2B5EF4-FFF2-40B4-BE49-F238E27FC236}">
                      <a16:creationId xmlns:a16="http://schemas.microsoft.com/office/drawing/2014/main" id="{31801CD4-9929-47F5-B8B7-64039FBB5FC6}"/>
                    </a:ext>
                  </a:extLst>
                </p:cNvPr>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2" name="Freeform 12">
                  <a:extLst>
                    <a:ext uri="{FF2B5EF4-FFF2-40B4-BE49-F238E27FC236}">
                      <a16:creationId xmlns:a16="http://schemas.microsoft.com/office/drawing/2014/main" id="{1026548F-5FF3-45BE-B42A-712E9EDAB501}"/>
                    </a:ext>
                  </a:extLst>
                </p:cNvPr>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3" name="Freeform 13">
                  <a:extLst>
                    <a:ext uri="{FF2B5EF4-FFF2-40B4-BE49-F238E27FC236}">
                      <a16:creationId xmlns:a16="http://schemas.microsoft.com/office/drawing/2014/main" id="{E7EC0F69-E228-431D-BD95-51BE47AA5DEF}"/>
                    </a:ext>
                  </a:extLst>
                </p:cNvPr>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4" name="Freeform 14">
                  <a:extLst>
                    <a:ext uri="{FF2B5EF4-FFF2-40B4-BE49-F238E27FC236}">
                      <a16:creationId xmlns:a16="http://schemas.microsoft.com/office/drawing/2014/main" id="{22366CBA-E46E-4224-9F25-077CE386C81F}"/>
                    </a:ext>
                  </a:extLst>
                </p:cNvPr>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5" name="Freeform 15">
                  <a:extLst>
                    <a:ext uri="{FF2B5EF4-FFF2-40B4-BE49-F238E27FC236}">
                      <a16:creationId xmlns:a16="http://schemas.microsoft.com/office/drawing/2014/main" id="{11A93609-BCE3-4925-8EEA-DA13A4E9E6BA}"/>
                    </a:ext>
                  </a:extLst>
                </p:cNvPr>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6" name="Freeform 16">
                  <a:extLst>
                    <a:ext uri="{FF2B5EF4-FFF2-40B4-BE49-F238E27FC236}">
                      <a16:creationId xmlns:a16="http://schemas.microsoft.com/office/drawing/2014/main" id="{B61D0F88-3114-41EE-935E-8550933D3CD0}"/>
                    </a:ext>
                  </a:extLst>
                </p:cNvPr>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7" name="Freeform 17">
                  <a:extLst>
                    <a:ext uri="{FF2B5EF4-FFF2-40B4-BE49-F238E27FC236}">
                      <a16:creationId xmlns:a16="http://schemas.microsoft.com/office/drawing/2014/main" id="{C75D9919-0364-491E-BF36-05BC4307C173}"/>
                    </a:ext>
                  </a:extLst>
                </p:cNvPr>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8" name="Freeform 18">
                  <a:extLst>
                    <a:ext uri="{FF2B5EF4-FFF2-40B4-BE49-F238E27FC236}">
                      <a16:creationId xmlns:a16="http://schemas.microsoft.com/office/drawing/2014/main" id="{DC7804D8-60A1-4CF1-A7B0-A9A45CCCEA7D}"/>
                    </a:ext>
                  </a:extLst>
                </p:cNvPr>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89" name="Freeform 19">
                  <a:extLst>
                    <a:ext uri="{FF2B5EF4-FFF2-40B4-BE49-F238E27FC236}">
                      <a16:creationId xmlns:a16="http://schemas.microsoft.com/office/drawing/2014/main" id="{A9E90C84-B0B5-4E35-99EC-0F23301BEE20}"/>
                    </a:ext>
                  </a:extLst>
                </p:cNvPr>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90" name="Freeform 20">
                  <a:extLst>
                    <a:ext uri="{FF2B5EF4-FFF2-40B4-BE49-F238E27FC236}">
                      <a16:creationId xmlns:a16="http://schemas.microsoft.com/office/drawing/2014/main" id="{38C5EA9A-91E1-4731-BCD2-35AAC3258441}"/>
                    </a:ext>
                  </a:extLst>
                </p:cNvPr>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91" name="Freeform 116">
                  <a:extLst>
                    <a:ext uri="{FF2B5EF4-FFF2-40B4-BE49-F238E27FC236}">
                      <a16:creationId xmlns:a16="http://schemas.microsoft.com/office/drawing/2014/main" id="{4CA4B57C-5AC2-4F3C-AA30-232B84750406}"/>
                    </a:ext>
                  </a:extLst>
                </p:cNvPr>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92" name="Freeform 117">
                  <a:extLst>
                    <a:ext uri="{FF2B5EF4-FFF2-40B4-BE49-F238E27FC236}">
                      <a16:creationId xmlns:a16="http://schemas.microsoft.com/office/drawing/2014/main" id="{7C343B4C-C9B8-40E9-A250-13485773AC22}"/>
                    </a:ext>
                  </a:extLst>
                </p:cNvPr>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93" name="Freeform 118">
                  <a:extLst>
                    <a:ext uri="{FF2B5EF4-FFF2-40B4-BE49-F238E27FC236}">
                      <a16:creationId xmlns:a16="http://schemas.microsoft.com/office/drawing/2014/main" id="{D1E2C4C7-7D7D-4A2A-90E7-91C0CF615C11}"/>
                    </a:ext>
                  </a:extLst>
                </p:cNvPr>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grpSp>
        <p:grpSp>
          <p:nvGrpSpPr>
            <p:cNvPr id="8" name="Group 383">
              <a:extLst>
                <a:ext uri="{FF2B5EF4-FFF2-40B4-BE49-F238E27FC236}">
                  <a16:creationId xmlns:a16="http://schemas.microsoft.com/office/drawing/2014/main" id="{9AE7B27E-9046-42C7-9D73-A3131941EAC9}"/>
                </a:ext>
              </a:extLst>
            </p:cNvPr>
            <p:cNvGrpSpPr/>
            <p:nvPr/>
          </p:nvGrpSpPr>
          <p:grpSpPr>
            <a:xfrm>
              <a:off x="3584348" y="1228970"/>
              <a:ext cx="2773469" cy="1938645"/>
              <a:chOff x="4713288" y="1060450"/>
              <a:chExt cx="2847975" cy="1990725"/>
            </a:xfrm>
            <a:grpFill/>
          </p:grpSpPr>
          <p:sp>
            <p:nvSpPr>
              <p:cNvPr id="9" name="Freeform 101">
                <a:extLst>
                  <a:ext uri="{FF2B5EF4-FFF2-40B4-BE49-F238E27FC236}">
                    <a16:creationId xmlns:a16="http://schemas.microsoft.com/office/drawing/2014/main" id="{C783C004-C02E-4FE9-8DDE-950ACA6AF1B4}"/>
                  </a:ext>
                </a:extLst>
              </p:cNvPr>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0" name="Freeform 102">
                <a:extLst>
                  <a:ext uri="{FF2B5EF4-FFF2-40B4-BE49-F238E27FC236}">
                    <a16:creationId xmlns:a16="http://schemas.microsoft.com/office/drawing/2014/main" id="{3759956F-2192-4BE6-9798-114670B7A87E}"/>
                  </a:ext>
                </a:extLst>
              </p:cNvPr>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1" name="Freeform 103">
                <a:extLst>
                  <a:ext uri="{FF2B5EF4-FFF2-40B4-BE49-F238E27FC236}">
                    <a16:creationId xmlns:a16="http://schemas.microsoft.com/office/drawing/2014/main" id="{C7D52E95-2D1D-4FDD-B049-096010D8F431}"/>
                  </a:ext>
                </a:extLst>
              </p:cNvPr>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2" name="Freeform 104">
                <a:extLst>
                  <a:ext uri="{FF2B5EF4-FFF2-40B4-BE49-F238E27FC236}">
                    <a16:creationId xmlns:a16="http://schemas.microsoft.com/office/drawing/2014/main" id="{FC6F9A16-95FC-4411-85EA-76746C730046}"/>
                  </a:ext>
                </a:extLst>
              </p:cNvPr>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3" name="Freeform 105">
                <a:extLst>
                  <a:ext uri="{FF2B5EF4-FFF2-40B4-BE49-F238E27FC236}">
                    <a16:creationId xmlns:a16="http://schemas.microsoft.com/office/drawing/2014/main" id="{DFD19558-3435-4814-AEB0-F19DBEE962B9}"/>
                  </a:ext>
                </a:extLst>
              </p:cNvPr>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4" name="Freeform 106">
                <a:extLst>
                  <a:ext uri="{FF2B5EF4-FFF2-40B4-BE49-F238E27FC236}">
                    <a16:creationId xmlns:a16="http://schemas.microsoft.com/office/drawing/2014/main" id="{96AE0B80-0ED3-4E89-BFE3-52F92E27E273}"/>
                  </a:ext>
                </a:extLst>
              </p:cNvPr>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5" name="Freeform 107">
                <a:extLst>
                  <a:ext uri="{FF2B5EF4-FFF2-40B4-BE49-F238E27FC236}">
                    <a16:creationId xmlns:a16="http://schemas.microsoft.com/office/drawing/2014/main" id="{115DC686-BB37-4BFD-86D7-22A2949DCAF6}"/>
                  </a:ext>
                </a:extLst>
              </p:cNvPr>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6" name="Freeform 108">
                <a:extLst>
                  <a:ext uri="{FF2B5EF4-FFF2-40B4-BE49-F238E27FC236}">
                    <a16:creationId xmlns:a16="http://schemas.microsoft.com/office/drawing/2014/main" id="{25378769-2AC8-44D8-B9E5-32CF1A04D1E8}"/>
                  </a:ext>
                </a:extLst>
              </p:cNvPr>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7" name="Freeform 109">
                <a:extLst>
                  <a:ext uri="{FF2B5EF4-FFF2-40B4-BE49-F238E27FC236}">
                    <a16:creationId xmlns:a16="http://schemas.microsoft.com/office/drawing/2014/main" id="{72D1FF09-B320-4D78-94F4-D7BA5FC58DC8}"/>
                  </a:ext>
                </a:extLst>
              </p:cNvPr>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8" name="Freeform 110">
                <a:extLst>
                  <a:ext uri="{FF2B5EF4-FFF2-40B4-BE49-F238E27FC236}">
                    <a16:creationId xmlns:a16="http://schemas.microsoft.com/office/drawing/2014/main" id="{5ED00F66-7592-4877-979D-D7FCDE256B25}"/>
                  </a:ext>
                </a:extLst>
              </p:cNvPr>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9" name="Freeform 111">
                <a:extLst>
                  <a:ext uri="{FF2B5EF4-FFF2-40B4-BE49-F238E27FC236}">
                    <a16:creationId xmlns:a16="http://schemas.microsoft.com/office/drawing/2014/main" id="{FCC2344B-7667-4D5C-A563-1234A56CECBE}"/>
                  </a:ext>
                </a:extLst>
              </p:cNvPr>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0" name="Freeform 112">
                <a:extLst>
                  <a:ext uri="{FF2B5EF4-FFF2-40B4-BE49-F238E27FC236}">
                    <a16:creationId xmlns:a16="http://schemas.microsoft.com/office/drawing/2014/main" id="{240D2197-475B-46EE-991C-35ABE22EF3EB}"/>
                  </a:ext>
                </a:extLst>
              </p:cNvPr>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1" name="Freeform 113">
                <a:extLst>
                  <a:ext uri="{FF2B5EF4-FFF2-40B4-BE49-F238E27FC236}">
                    <a16:creationId xmlns:a16="http://schemas.microsoft.com/office/drawing/2014/main" id="{D727F0B3-1F11-4FD8-9090-566D92B02841}"/>
                  </a:ext>
                </a:extLst>
              </p:cNvPr>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2" name="Freeform 114">
                <a:extLst>
                  <a:ext uri="{FF2B5EF4-FFF2-40B4-BE49-F238E27FC236}">
                    <a16:creationId xmlns:a16="http://schemas.microsoft.com/office/drawing/2014/main" id="{6A281D32-29BD-4FCC-8AC8-CEFECBA26F6D}"/>
                  </a:ext>
                </a:extLst>
              </p:cNvPr>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3" name="Freeform 115">
                <a:extLst>
                  <a:ext uri="{FF2B5EF4-FFF2-40B4-BE49-F238E27FC236}">
                    <a16:creationId xmlns:a16="http://schemas.microsoft.com/office/drawing/2014/main" id="{4661F0F3-F562-4163-9DB9-A7BA1977D768}"/>
                  </a:ext>
                </a:extLst>
              </p:cNvPr>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4" name="Freeform 119">
                <a:extLst>
                  <a:ext uri="{FF2B5EF4-FFF2-40B4-BE49-F238E27FC236}">
                    <a16:creationId xmlns:a16="http://schemas.microsoft.com/office/drawing/2014/main" id="{604FB28A-CD79-4018-BACA-00C00454C1DC}"/>
                  </a:ext>
                </a:extLst>
              </p:cNvPr>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5" name="Freeform 120">
                <a:extLst>
                  <a:ext uri="{FF2B5EF4-FFF2-40B4-BE49-F238E27FC236}">
                    <a16:creationId xmlns:a16="http://schemas.microsoft.com/office/drawing/2014/main" id="{024AEA12-512C-417B-871A-AD3030202A95}"/>
                  </a:ext>
                </a:extLst>
              </p:cNvPr>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6" name="Freeform 121">
                <a:extLst>
                  <a:ext uri="{FF2B5EF4-FFF2-40B4-BE49-F238E27FC236}">
                    <a16:creationId xmlns:a16="http://schemas.microsoft.com/office/drawing/2014/main" id="{1C5A15CC-2076-4A6D-AE18-22F9C10DE825}"/>
                  </a:ext>
                </a:extLst>
              </p:cNvPr>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7" name="Freeform 122">
                <a:extLst>
                  <a:ext uri="{FF2B5EF4-FFF2-40B4-BE49-F238E27FC236}">
                    <a16:creationId xmlns:a16="http://schemas.microsoft.com/office/drawing/2014/main" id="{13FE7DF6-F60E-4750-B1D0-AF50C6D1757A}"/>
                  </a:ext>
                </a:extLst>
              </p:cNvPr>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8" name="Freeform 123">
                <a:extLst>
                  <a:ext uri="{FF2B5EF4-FFF2-40B4-BE49-F238E27FC236}">
                    <a16:creationId xmlns:a16="http://schemas.microsoft.com/office/drawing/2014/main" id="{93C9C79E-2282-4D62-9154-327D106E88DA}"/>
                  </a:ext>
                </a:extLst>
              </p:cNvPr>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29" name="Freeform 124">
                <a:extLst>
                  <a:ext uri="{FF2B5EF4-FFF2-40B4-BE49-F238E27FC236}">
                    <a16:creationId xmlns:a16="http://schemas.microsoft.com/office/drawing/2014/main" id="{48C02861-0D82-4D58-B27F-A261CE5DBDA3}"/>
                  </a:ext>
                </a:extLst>
              </p:cNvPr>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0" name="Freeform 125">
                <a:extLst>
                  <a:ext uri="{FF2B5EF4-FFF2-40B4-BE49-F238E27FC236}">
                    <a16:creationId xmlns:a16="http://schemas.microsoft.com/office/drawing/2014/main" id="{1E63592E-3EA0-44D1-8388-BA7ECAABC2BE}"/>
                  </a:ext>
                </a:extLst>
              </p:cNvPr>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1" name="Freeform 126">
                <a:extLst>
                  <a:ext uri="{FF2B5EF4-FFF2-40B4-BE49-F238E27FC236}">
                    <a16:creationId xmlns:a16="http://schemas.microsoft.com/office/drawing/2014/main" id="{8BA52DC4-64E1-472A-8B8F-9F2C7A3E15BA}"/>
                  </a:ext>
                </a:extLst>
              </p:cNvPr>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2" name="Freeform 127">
                <a:extLst>
                  <a:ext uri="{FF2B5EF4-FFF2-40B4-BE49-F238E27FC236}">
                    <a16:creationId xmlns:a16="http://schemas.microsoft.com/office/drawing/2014/main" id="{F766BD2E-8B47-4010-800E-13633BE70BEC}"/>
                  </a:ext>
                </a:extLst>
              </p:cNvPr>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3" name="Freeform 128">
                <a:extLst>
                  <a:ext uri="{FF2B5EF4-FFF2-40B4-BE49-F238E27FC236}">
                    <a16:creationId xmlns:a16="http://schemas.microsoft.com/office/drawing/2014/main" id="{250EE44C-31A1-49DE-99FB-BC128D161219}"/>
                  </a:ext>
                </a:extLst>
              </p:cNvPr>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4" name="Freeform 129">
                <a:extLst>
                  <a:ext uri="{FF2B5EF4-FFF2-40B4-BE49-F238E27FC236}">
                    <a16:creationId xmlns:a16="http://schemas.microsoft.com/office/drawing/2014/main" id="{5E1FF6D8-0B38-491F-91C5-7AED8B111EB2}"/>
                  </a:ext>
                </a:extLst>
              </p:cNvPr>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5" name="Freeform 130">
                <a:extLst>
                  <a:ext uri="{FF2B5EF4-FFF2-40B4-BE49-F238E27FC236}">
                    <a16:creationId xmlns:a16="http://schemas.microsoft.com/office/drawing/2014/main" id="{1F03B877-6112-4284-993C-D15C8FB129D7}"/>
                  </a:ext>
                </a:extLst>
              </p:cNvPr>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6" name="Freeform 131">
                <a:extLst>
                  <a:ext uri="{FF2B5EF4-FFF2-40B4-BE49-F238E27FC236}">
                    <a16:creationId xmlns:a16="http://schemas.microsoft.com/office/drawing/2014/main" id="{DB40A71B-EE29-403A-8D8E-BCFF4937E719}"/>
                  </a:ext>
                </a:extLst>
              </p:cNvPr>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7" name="Freeform 132">
                <a:extLst>
                  <a:ext uri="{FF2B5EF4-FFF2-40B4-BE49-F238E27FC236}">
                    <a16:creationId xmlns:a16="http://schemas.microsoft.com/office/drawing/2014/main" id="{8F2D3941-F07E-4B1F-A0D5-52D71EA6288A}"/>
                  </a:ext>
                </a:extLst>
              </p:cNvPr>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8" name="Freeform 133">
                <a:extLst>
                  <a:ext uri="{FF2B5EF4-FFF2-40B4-BE49-F238E27FC236}">
                    <a16:creationId xmlns:a16="http://schemas.microsoft.com/office/drawing/2014/main" id="{03CDACAC-34C8-4DB1-AB9A-39CCCD5C519A}"/>
                  </a:ext>
                </a:extLst>
              </p:cNvPr>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39" name="Freeform 134">
                <a:extLst>
                  <a:ext uri="{FF2B5EF4-FFF2-40B4-BE49-F238E27FC236}">
                    <a16:creationId xmlns:a16="http://schemas.microsoft.com/office/drawing/2014/main" id="{D2D1A95C-D2ED-423C-9425-5C8202DF7134}"/>
                  </a:ext>
                </a:extLst>
              </p:cNvPr>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0" name="Freeform 135">
                <a:extLst>
                  <a:ext uri="{FF2B5EF4-FFF2-40B4-BE49-F238E27FC236}">
                    <a16:creationId xmlns:a16="http://schemas.microsoft.com/office/drawing/2014/main" id="{80B05FD9-CA8E-4B63-97B2-59B38C86B11F}"/>
                  </a:ext>
                </a:extLst>
              </p:cNvPr>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1" name="Freeform 136">
                <a:extLst>
                  <a:ext uri="{FF2B5EF4-FFF2-40B4-BE49-F238E27FC236}">
                    <a16:creationId xmlns:a16="http://schemas.microsoft.com/office/drawing/2014/main" id="{7AB9B347-38CB-4E8F-BBEB-9A9DFD3D78B7}"/>
                  </a:ext>
                </a:extLst>
              </p:cNvPr>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2" name="Freeform 137">
                <a:extLst>
                  <a:ext uri="{FF2B5EF4-FFF2-40B4-BE49-F238E27FC236}">
                    <a16:creationId xmlns:a16="http://schemas.microsoft.com/office/drawing/2014/main" id="{EAF05A8A-F149-485B-9DF8-FDA2B9C5E694}"/>
                  </a:ext>
                </a:extLst>
              </p:cNvPr>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3" name="Freeform 138">
                <a:extLst>
                  <a:ext uri="{FF2B5EF4-FFF2-40B4-BE49-F238E27FC236}">
                    <a16:creationId xmlns:a16="http://schemas.microsoft.com/office/drawing/2014/main" id="{0C4BD1D4-94B4-4C67-A8D7-CDD7D180667E}"/>
                  </a:ext>
                </a:extLst>
              </p:cNvPr>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4" name="Freeform 139">
                <a:extLst>
                  <a:ext uri="{FF2B5EF4-FFF2-40B4-BE49-F238E27FC236}">
                    <a16:creationId xmlns:a16="http://schemas.microsoft.com/office/drawing/2014/main" id="{8F741781-C3D2-4A85-91F8-B21037A94313}"/>
                  </a:ext>
                </a:extLst>
              </p:cNvPr>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5" name="Freeform 140">
                <a:extLst>
                  <a:ext uri="{FF2B5EF4-FFF2-40B4-BE49-F238E27FC236}">
                    <a16:creationId xmlns:a16="http://schemas.microsoft.com/office/drawing/2014/main" id="{8EE0F724-0207-401F-B999-949EC82D2D54}"/>
                  </a:ext>
                </a:extLst>
              </p:cNvPr>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6" name="Freeform 141">
                <a:extLst>
                  <a:ext uri="{FF2B5EF4-FFF2-40B4-BE49-F238E27FC236}">
                    <a16:creationId xmlns:a16="http://schemas.microsoft.com/office/drawing/2014/main" id="{9EE0CBC4-EC01-4C3E-AF20-CC14E8B76BAD}"/>
                  </a:ext>
                </a:extLst>
              </p:cNvPr>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7" name="Freeform 142">
                <a:extLst>
                  <a:ext uri="{FF2B5EF4-FFF2-40B4-BE49-F238E27FC236}">
                    <a16:creationId xmlns:a16="http://schemas.microsoft.com/office/drawing/2014/main" id="{50AC1B2C-AABB-4862-AA96-6068E20BC54F}"/>
                  </a:ext>
                </a:extLst>
              </p:cNvPr>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8" name="Freeform 143">
                <a:extLst>
                  <a:ext uri="{FF2B5EF4-FFF2-40B4-BE49-F238E27FC236}">
                    <a16:creationId xmlns:a16="http://schemas.microsoft.com/office/drawing/2014/main" id="{C3330B02-44F2-4757-9721-782E14FD9F0A}"/>
                  </a:ext>
                </a:extLst>
              </p:cNvPr>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49" name="Freeform 144">
                <a:extLst>
                  <a:ext uri="{FF2B5EF4-FFF2-40B4-BE49-F238E27FC236}">
                    <a16:creationId xmlns:a16="http://schemas.microsoft.com/office/drawing/2014/main" id="{DA4EAAC9-4A14-4CDA-9336-EC5B75EDF28F}"/>
                  </a:ext>
                </a:extLst>
              </p:cNvPr>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51" name="Freeform 146">
                <a:extLst>
                  <a:ext uri="{FF2B5EF4-FFF2-40B4-BE49-F238E27FC236}">
                    <a16:creationId xmlns:a16="http://schemas.microsoft.com/office/drawing/2014/main" id="{49EFF89C-8F44-4104-AE82-57BC6C084CE1}"/>
                  </a:ext>
                </a:extLst>
              </p:cNvPr>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52" name="Freeform 147">
                <a:extLst>
                  <a:ext uri="{FF2B5EF4-FFF2-40B4-BE49-F238E27FC236}">
                    <a16:creationId xmlns:a16="http://schemas.microsoft.com/office/drawing/2014/main" id="{5F8B6721-CB30-46BC-86D2-A1FCEF8DC686}"/>
                  </a:ext>
                </a:extLst>
              </p:cNvPr>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solidFill>
                <a:schemeClr val="bg1">
                  <a:lumMod val="85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53" name="Freeform 148">
                <a:extLst>
                  <a:ext uri="{FF2B5EF4-FFF2-40B4-BE49-F238E27FC236}">
                    <a16:creationId xmlns:a16="http://schemas.microsoft.com/office/drawing/2014/main" id="{E5A92B0A-AA38-45A7-BFD7-923B43BD77F6}"/>
                  </a:ext>
                </a:extLst>
              </p:cNvPr>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54" name="Freeform 149">
                <a:extLst>
                  <a:ext uri="{FF2B5EF4-FFF2-40B4-BE49-F238E27FC236}">
                    <a16:creationId xmlns:a16="http://schemas.microsoft.com/office/drawing/2014/main" id="{D641726A-5456-43CA-9853-C45D7AA8D607}"/>
                  </a:ext>
                </a:extLst>
              </p:cNvPr>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55" name="Freeform 150">
                <a:extLst>
                  <a:ext uri="{FF2B5EF4-FFF2-40B4-BE49-F238E27FC236}">
                    <a16:creationId xmlns:a16="http://schemas.microsoft.com/office/drawing/2014/main" id="{2135B482-8D36-4744-850C-B8B670C5F140}"/>
                  </a:ext>
                </a:extLst>
              </p:cNvPr>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61" name="Freeform 156">
                <a:extLst>
                  <a:ext uri="{FF2B5EF4-FFF2-40B4-BE49-F238E27FC236}">
                    <a16:creationId xmlns:a16="http://schemas.microsoft.com/office/drawing/2014/main" id="{31D2F95A-C5F5-4CB8-A103-ACD8BA19B330}"/>
                  </a:ext>
                </a:extLst>
              </p:cNvPr>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62" name="Freeform 157">
                <a:extLst>
                  <a:ext uri="{FF2B5EF4-FFF2-40B4-BE49-F238E27FC236}">
                    <a16:creationId xmlns:a16="http://schemas.microsoft.com/office/drawing/2014/main" id="{1E9F6A92-764A-4C41-848E-B879C40E65E0}"/>
                  </a:ext>
                </a:extLst>
              </p:cNvPr>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69" name="Freeform 165">
                <a:extLst>
                  <a:ext uri="{FF2B5EF4-FFF2-40B4-BE49-F238E27FC236}">
                    <a16:creationId xmlns:a16="http://schemas.microsoft.com/office/drawing/2014/main" id="{BE02C422-9398-45A6-9A21-45B31918B58E}"/>
                  </a:ext>
                </a:extLst>
              </p:cNvPr>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grpSp>
      </p:grpSp>
      <p:sp>
        <p:nvSpPr>
          <p:cNvPr id="176" name="USA">
            <a:extLst>
              <a:ext uri="{FF2B5EF4-FFF2-40B4-BE49-F238E27FC236}">
                <a16:creationId xmlns:a16="http://schemas.microsoft.com/office/drawing/2014/main" id="{0E569F02-2E31-4BE6-BEF1-9ADF470A94FE}"/>
              </a:ext>
            </a:extLst>
          </p:cNvPr>
          <p:cNvSpPr>
            <a:spLocks noChangeAspect="1"/>
          </p:cNvSpPr>
          <p:nvPr/>
        </p:nvSpPr>
        <p:spPr bwMode="auto">
          <a:xfrm>
            <a:off x="958510" y="1784098"/>
            <a:ext cx="1644448" cy="804672"/>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Roboto Condensed Light" charset="0"/>
              <a:cs typeface="Roboto Condensed Light" charset="0"/>
            </a:endParaRPr>
          </a:p>
        </p:txBody>
      </p:sp>
      <p:sp>
        <p:nvSpPr>
          <p:cNvPr id="178" name="New York">
            <a:extLst>
              <a:ext uri="{FF2B5EF4-FFF2-40B4-BE49-F238E27FC236}">
                <a16:creationId xmlns:a16="http://schemas.microsoft.com/office/drawing/2014/main" id="{8FC835FC-F4F8-4E65-9FEE-ABE1CDA1370F}"/>
              </a:ext>
            </a:extLst>
          </p:cNvPr>
          <p:cNvSpPr>
            <a:spLocks noChangeAspect="1"/>
          </p:cNvSpPr>
          <p:nvPr/>
        </p:nvSpPr>
        <p:spPr bwMode="auto">
          <a:xfrm rot="503781">
            <a:off x="-255835" y="1879762"/>
            <a:ext cx="272217" cy="173736"/>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179" name="Iowa">
            <a:extLst>
              <a:ext uri="{FF2B5EF4-FFF2-40B4-BE49-F238E27FC236}">
                <a16:creationId xmlns:a16="http://schemas.microsoft.com/office/drawing/2014/main" id="{6F1E2B67-973A-4DDE-BA1A-C3A14A47FAB4}"/>
              </a:ext>
            </a:extLst>
          </p:cNvPr>
          <p:cNvSpPr>
            <a:spLocks noChangeAspect="1"/>
          </p:cNvSpPr>
          <p:nvPr/>
        </p:nvSpPr>
        <p:spPr bwMode="auto">
          <a:xfrm>
            <a:off x="-214494" y="3088856"/>
            <a:ext cx="136870" cy="100584"/>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180" name="Kentucky">
            <a:extLst>
              <a:ext uri="{FF2B5EF4-FFF2-40B4-BE49-F238E27FC236}">
                <a16:creationId xmlns:a16="http://schemas.microsoft.com/office/drawing/2014/main" id="{C138CE32-A34D-478A-A6F0-C21DCB1A0591}"/>
              </a:ext>
            </a:extLst>
          </p:cNvPr>
          <p:cNvSpPr>
            <a:spLocks noChangeAspect="1"/>
          </p:cNvSpPr>
          <p:nvPr/>
        </p:nvSpPr>
        <p:spPr bwMode="auto">
          <a:xfrm>
            <a:off x="-257554" y="2793850"/>
            <a:ext cx="229889" cy="118872"/>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181" name="North Carolina">
            <a:extLst>
              <a:ext uri="{FF2B5EF4-FFF2-40B4-BE49-F238E27FC236}">
                <a16:creationId xmlns:a16="http://schemas.microsoft.com/office/drawing/2014/main" id="{5BA82169-5321-4A50-80D2-F5AD5BDD9ACD}"/>
              </a:ext>
            </a:extLst>
          </p:cNvPr>
          <p:cNvSpPr>
            <a:spLocks noChangeAspect="1"/>
          </p:cNvSpPr>
          <p:nvPr/>
        </p:nvSpPr>
        <p:spPr bwMode="auto">
          <a:xfrm rot="318019">
            <a:off x="-340902" y="3005562"/>
            <a:ext cx="289535" cy="12801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182" name="Louisiana">
            <a:extLst>
              <a:ext uri="{FF2B5EF4-FFF2-40B4-BE49-F238E27FC236}">
                <a16:creationId xmlns:a16="http://schemas.microsoft.com/office/drawing/2014/main" id="{438F2396-4978-4A44-966D-2AD77954D8B3}"/>
              </a:ext>
            </a:extLst>
          </p:cNvPr>
          <p:cNvSpPr>
            <a:spLocks noChangeAspect="1"/>
          </p:cNvSpPr>
          <p:nvPr/>
        </p:nvSpPr>
        <p:spPr bwMode="auto">
          <a:xfrm>
            <a:off x="-201521" y="3244723"/>
            <a:ext cx="155448" cy="15544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183" name="South Carolina">
            <a:extLst>
              <a:ext uri="{FF2B5EF4-FFF2-40B4-BE49-F238E27FC236}">
                <a16:creationId xmlns:a16="http://schemas.microsoft.com/office/drawing/2014/main" id="{219EEFCE-4D93-4AE9-8451-386A5DDD3173}"/>
              </a:ext>
            </a:extLst>
          </p:cNvPr>
          <p:cNvSpPr>
            <a:spLocks noChangeAspect="1"/>
          </p:cNvSpPr>
          <p:nvPr/>
        </p:nvSpPr>
        <p:spPr bwMode="auto">
          <a:xfrm>
            <a:off x="2142051" y="2268118"/>
            <a:ext cx="129753" cy="100584"/>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184" name="Australia">
            <a:extLst>
              <a:ext uri="{FF2B5EF4-FFF2-40B4-BE49-F238E27FC236}">
                <a16:creationId xmlns:a16="http://schemas.microsoft.com/office/drawing/2014/main" id="{1F353627-0102-4B5C-A268-E78BCFC6A4FC}"/>
              </a:ext>
            </a:extLst>
          </p:cNvPr>
          <p:cNvGrpSpPr>
            <a:grpSpLocks noChangeAspect="1"/>
          </p:cNvGrpSpPr>
          <p:nvPr/>
        </p:nvGrpSpPr>
        <p:grpSpPr bwMode="auto">
          <a:xfrm>
            <a:off x="7572789" y="3559950"/>
            <a:ext cx="1243808" cy="1051560"/>
            <a:chOff x="564" y="-3"/>
            <a:chExt cx="4626" cy="4323"/>
          </a:xfrm>
          <a:solidFill>
            <a:schemeClr val="accent5"/>
          </a:solidFill>
        </p:grpSpPr>
        <p:sp>
          <p:nvSpPr>
            <p:cNvPr id="185" name="Freeform 5">
              <a:extLst>
                <a:ext uri="{FF2B5EF4-FFF2-40B4-BE49-F238E27FC236}">
                  <a16:creationId xmlns:a16="http://schemas.microsoft.com/office/drawing/2014/main" id="{69385FE5-88F2-4BD4-9C15-984F5AF08D9D}"/>
                </a:ext>
              </a:extLst>
            </p:cNvPr>
            <p:cNvSpPr>
              <a:spLocks/>
            </p:cNvSpPr>
            <p:nvPr/>
          </p:nvSpPr>
          <p:spPr bwMode="auto">
            <a:xfrm>
              <a:off x="3710" y="2398"/>
              <a:ext cx="1442" cy="1160"/>
            </a:xfrm>
            <a:custGeom>
              <a:avLst/>
              <a:gdLst>
                <a:gd name="T0" fmla="*/ 494 w 500"/>
                <a:gd name="T1" fmla="*/ 17 h 402"/>
                <a:gd name="T2" fmla="*/ 474 w 500"/>
                <a:gd name="T3" fmla="*/ 24 h 402"/>
                <a:gd name="T4" fmla="*/ 463 w 500"/>
                <a:gd name="T5" fmla="*/ 22 h 402"/>
                <a:gd name="T6" fmla="*/ 452 w 500"/>
                <a:gd name="T7" fmla="*/ 20 h 402"/>
                <a:gd name="T8" fmla="*/ 434 w 500"/>
                <a:gd name="T9" fmla="*/ 25 h 402"/>
                <a:gd name="T10" fmla="*/ 433 w 500"/>
                <a:gd name="T11" fmla="*/ 37 h 402"/>
                <a:gd name="T12" fmla="*/ 423 w 500"/>
                <a:gd name="T13" fmla="*/ 43 h 402"/>
                <a:gd name="T14" fmla="*/ 420 w 500"/>
                <a:gd name="T15" fmla="*/ 43 h 402"/>
                <a:gd name="T16" fmla="*/ 412 w 500"/>
                <a:gd name="T17" fmla="*/ 47 h 402"/>
                <a:gd name="T18" fmla="*/ 405 w 500"/>
                <a:gd name="T19" fmla="*/ 51 h 402"/>
                <a:gd name="T20" fmla="*/ 402 w 500"/>
                <a:gd name="T21" fmla="*/ 44 h 402"/>
                <a:gd name="T22" fmla="*/ 393 w 500"/>
                <a:gd name="T23" fmla="*/ 30 h 402"/>
                <a:gd name="T24" fmla="*/ 367 w 500"/>
                <a:gd name="T25" fmla="*/ 21 h 402"/>
                <a:gd name="T26" fmla="*/ 341 w 500"/>
                <a:gd name="T27" fmla="*/ 17 h 402"/>
                <a:gd name="T28" fmla="*/ 308 w 500"/>
                <a:gd name="T29" fmla="*/ 29 h 402"/>
                <a:gd name="T30" fmla="*/ 282 w 500"/>
                <a:gd name="T31" fmla="*/ 26 h 402"/>
                <a:gd name="T32" fmla="*/ 188 w 500"/>
                <a:gd name="T33" fmla="*/ 17 h 402"/>
                <a:gd name="T34" fmla="*/ 113 w 500"/>
                <a:gd name="T35" fmla="*/ 10 h 402"/>
                <a:gd name="T36" fmla="*/ 18 w 500"/>
                <a:gd name="T37" fmla="*/ 0 h 402"/>
                <a:gd name="T38" fmla="*/ 0 w 500"/>
                <a:gd name="T39" fmla="*/ 222 h 402"/>
                <a:gd name="T40" fmla="*/ 18 w 500"/>
                <a:gd name="T41" fmla="*/ 228 h 402"/>
                <a:gd name="T42" fmla="*/ 31 w 500"/>
                <a:gd name="T43" fmla="*/ 229 h 402"/>
                <a:gd name="T44" fmla="*/ 37 w 500"/>
                <a:gd name="T45" fmla="*/ 228 h 402"/>
                <a:gd name="T46" fmla="*/ 49 w 500"/>
                <a:gd name="T47" fmla="*/ 243 h 402"/>
                <a:gd name="T48" fmla="*/ 57 w 500"/>
                <a:gd name="T49" fmla="*/ 259 h 402"/>
                <a:gd name="T50" fmla="*/ 66 w 500"/>
                <a:gd name="T51" fmla="*/ 253 h 402"/>
                <a:gd name="T52" fmla="*/ 78 w 500"/>
                <a:gd name="T53" fmla="*/ 260 h 402"/>
                <a:gd name="T54" fmla="*/ 84 w 500"/>
                <a:gd name="T55" fmla="*/ 283 h 402"/>
                <a:gd name="T56" fmla="*/ 103 w 500"/>
                <a:gd name="T57" fmla="*/ 296 h 402"/>
                <a:gd name="T58" fmla="*/ 130 w 500"/>
                <a:gd name="T59" fmla="*/ 325 h 402"/>
                <a:gd name="T60" fmla="*/ 136 w 500"/>
                <a:gd name="T61" fmla="*/ 320 h 402"/>
                <a:gd name="T62" fmla="*/ 147 w 500"/>
                <a:gd name="T63" fmla="*/ 314 h 402"/>
                <a:gd name="T64" fmla="*/ 172 w 500"/>
                <a:gd name="T65" fmla="*/ 321 h 402"/>
                <a:gd name="T66" fmla="*/ 218 w 500"/>
                <a:gd name="T67" fmla="*/ 332 h 402"/>
                <a:gd name="T68" fmla="*/ 234 w 500"/>
                <a:gd name="T69" fmla="*/ 328 h 402"/>
                <a:gd name="T70" fmla="*/ 245 w 500"/>
                <a:gd name="T71" fmla="*/ 347 h 402"/>
                <a:gd name="T72" fmla="*/ 281 w 500"/>
                <a:gd name="T73" fmla="*/ 385 h 402"/>
                <a:gd name="T74" fmla="*/ 297 w 500"/>
                <a:gd name="T75" fmla="*/ 395 h 402"/>
                <a:gd name="T76" fmla="*/ 309 w 500"/>
                <a:gd name="T77" fmla="*/ 402 h 402"/>
                <a:gd name="T78" fmla="*/ 310 w 500"/>
                <a:gd name="T79" fmla="*/ 393 h 402"/>
                <a:gd name="T80" fmla="*/ 316 w 500"/>
                <a:gd name="T81" fmla="*/ 363 h 402"/>
                <a:gd name="T82" fmla="*/ 318 w 500"/>
                <a:gd name="T83" fmla="*/ 352 h 402"/>
                <a:gd name="T84" fmla="*/ 323 w 500"/>
                <a:gd name="T85" fmla="*/ 342 h 402"/>
                <a:gd name="T86" fmla="*/ 330 w 500"/>
                <a:gd name="T87" fmla="*/ 327 h 402"/>
                <a:gd name="T88" fmla="*/ 340 w 500"/>
                <a:gd name="T89" fmla="*/ 316 h 402"/>
                <a:gd name="T90" fmla="*/ 353 w 500"/>
                <a:gd name="T91" fmla="*/ 288 h 402"/>
                <a:gd name="T92" fmla="*/ 365 w 500"/>
                <a:gd name="T93" fmla="*/ 268 h 402"/>
                <a:gd name="T94" fmla="*/ 373 w 500"/>
                <a:gd name="T95" fmla="*/ 257 h 402"/>
                <a:gd name="T96" fmla="*/ 373 w 500"/>
                <a:gd name="T97" fmla="*/ 247 h 402"/>
                <a:gd name="T98" fmla="*/ 385 w 500"/>
                <a:gd name="T99" fmla="*/ 227 h 402"/>
                <a:gd name="T100" fmla="*/ 396 w 500"/>
                <a:gd name="T101" fmla="*/ 219 h 402"/>
                <a:gd name="T102" fmla="*/ 411 w 500"/>
                <a:gd name="T103" fmla="*/ 215 h 402"/>
                <a:gd name="T104" fmla="*/ 429 w 500"/>
                <a:gd name="T105" fmla="*/ 192 h 402"/>
                <a:gd name="T106" fmla="*/ 448 w 500"/>
                <a:gd name="T107" fmla="*/ 168 h 402"/>
                <a:gd name="T108" fmla="*/ 470 w 500"/>
                <a:gd name="T109" fmla="*/ 102 h 402"/>
                <a:gd name="T110" fmla="*/ 482 w 500"/>
                <a:gd name="T111" fmla="*/ 73 h 402"/>
                <a:gd name="T112" fmla="*/ 495 w 500"/>
                <a:gd name="T113" fmla="*/ 2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402">
                  <a:moveTo>
                    <a:pt x="495" y="21"/>
                  </a:moveTo>
                  <a:cubicBezTo>
                    <a:pt x="494" y="17"/>
                    <a:pt x="494" y="17"/>
                    <a:pt x="494" y="17"/>
                  </a:cubicBezTo>
                  <a:cubicBezTo>
                    <a:pt x="491" y="19"/>
                    <a:pt x="491" y="19"/>
                    <a:pt x="491" y="19"/>
                  </a:cubicBezTo>
                  <a:cubicBezTo>
                    <a:pt x="485" y="23"/>
                    <a:pt x="480" y="24"/>
                    <a:pt x="474" y="24"/>
                  </a:cubicBezTo>
                  <a:cubicBezTo>
                    <a:pt x="473" y="24"/>
                    <a:pt x="471" y="24"/>
                    <a:pt x="469" y="24"/>
                  </a:cubicBezTo>
                  <a:cubicBezTo>
                    <a:pt x="467" y="23"/>
                    <a:pt x="465" y="22"/>
                    <a:pt x="463" y="22"/>
                  </a:cubicBezTo>
                  <a:cubicBezTo>
                    <a:pt x="460" y="20"/>
                    <a:pt x="458" y="19"/>
                    <a:pt x="455" y="19"/>
                  </a:cubicBezTo>
                  <a:cubicBezTo>
                    <a:pt x="454" y="19"/>
                    <a:pt x="453" y="19"/>
                    <a:pt x="452" y="20"/>
                  </a:cubicBezTo>
                  <a:cubicBezTo>
                    <a:pt x="446" y="21"/>
                    <a:pt x="439" y="23"/>
                    <a:pt x="436" y="24"/>
                  </a:cubicBezTo>
                  <a:cubicBezTo>
                    <a:pt x="434" y="25"/>
                    <a:pt x="434" y="25"/>
                    <a:pt x="434" y="25"/>
                  </a:cubicBezTo>
                  <a:cubicBezTo>
                    <a:pt x="434" y="27"/>
                    <a:pt x="434" y="27"/>
                    <a:pt x="434" y="27"/>
                  </a:cubicBezTo>
                  <a:cubicBezTo>
                    <a:pt x="435" y="30"/>
                    <a:pt x="434" y="34"/>
                    <a:pt x="433" y="37"/>
                  </a:cubicBezTo>
                  <a:cubicBezTo>
                    <a:pt x="431" y="40"/>
                    <a:pt x="429" y="42"/>
                    <a:pt x="426" y="42"/>
                  </a:cubicBezTo>
                  <a:cubicBezTo>
                    <a:pt x="425" y="43"/>
                    <a:pt x="424" y="43"/>
                    <a:pt x="423" y="43"/>
                  </a:cubicBezTo>
                  <a:cubicBezTo>
                    <a:pt x="423" y="43"/>
                    <a:pt x="422" y="43"/>
                    <a:pt x="422" y="43"/>
                  </a:cubicBezTo>
                  <a:cubicBezTo>
                    <a:pt x="421" y="43"/>
                    <a:pt x="421" y="43"/>
                    <a:pt x="420" y="43"/>
                  </a:cubicBezTo>
                  <a:cubicBezTo>
                    <a:pt x="419" y="43"/>
                    <a:pt x="417" y="43"/>
                    <a:pt x="415" y="44"/>
                  </a:cubicBezTo>
                  <a:cubicBezTo>
                    <a:pt x="414" y="45"/>
                    <a:pt x="413" y="46"/>
                    <a:pt x="412" y="47"/>
                  </a:cubicBezTo>
                  <a:cubicBezTo>
                    <a:pt x="410" y="48"/>
                    <a:pt x="408" y="51"/>
                    <a:pt x="405" y="51"/>
                  </a:cubicBezTo>
                  <a:cubicBezTo>
                    <a:pt x="405" y="51"/>
                    <a:pt x="405" y="51"/>
                    <a:pt x="405" y="51"/>
                  </a:cubicBezTo>
                  <a:cubicBezTo>
                    <a:pt x="404" y="51"/>
                    <a:pt x="403" y="50"/>
                    <a:pt x="403" y="49"/>
                  </a:cubicBezTo>
                  <a:cubicBezTo>
                    <a:pt x="402" y="48"/>
                    <a:pt x="402" y="46"/>
                    <a:pt x="402" y="44"/>
                  </a:cubicBezTo>
                  <a:cubicBezTo>
                    <a:pt x="403" y="42"/>
                    <a:pt x="403" y="41"/>
                    <a:pt x="402" y="40"/>
                  </a:cubicBezTo>
                  <a:cubicBezTo>
                    <a:pt x="401" y="36"/>
                    <a:pt x="398" y="33"/>
                    <a:pt x="393" y="30"/>
                  </a:cubicBezTo>
                  <a:cubicBezTo>
                    <a:pt x="386" y="26"/>
                    <a:pt x="378" y="24"/>
                    <a:pt x="370" y="22"/>
                  </a:cubicBezTo>
                  <a:cubicBezTo>
                    <a:pt x="367" y="21"/>
                    <a:pt x="367" y="21"/>
                    <a:pt x="367" y="21"/>
                  </a:cubicBezTo>
                  <a:cubicBezTo>
                    <a:pt x="360" y="19"/>
                    <a:pt x="353" y="17"/>
                    <a:pt x="345" y="17"/>
                  </a:cubicBezTo>
                  <a:cubicBezTo>
                    <a:pt x="344" y="17"/>
                    <a:pt x="342" y="17"/>
                    <a:pt x="341" y="17"/>
                  </a:cubicBezTo>
                  <a:cubicBezTo>
                    <a:pt x="335" y="18"/>
                    <a:pt x="330" y="21"/>
                    <a:pt x="325" y="23"/>
                  </a:cubicBezTo>
                  <a:cubicBezTo>
                    <a:pt x="320" y="26"/>
                    <a:pt x="314" y="29"/>
                    <a:pt x="308" y="29"/>
                  </a:cubicBezTo>
                  <a:cubicBezTo>
                    <a:pt x="306" y="29"/>
                    <a:pt x="305" y="29"/>
                    <a:pt x="303" y="29"/>
                  </a:cubicBezTo>
                  <a:cubicBezTo>
                    <a:pt x="296" y="27"/>
                    <a:pt x="289" y="27"/>
                    <a:pt x="282" y="26"/>
                  </a:cubicBezTo>
                  <a:cubicBezTo>
                    <a:pt x="279" y="26"/>
                    <a:pt x="277" y="26"/>
                    <a:pt x="274" y="26"/>
                  </a:cubicBezTo>
                  <a:cubicBezTo>
                    <a:pt x="245" y="24"/>
                    <a:pt x="216" y="20"/>
                    <a:pt x="188" y="17"/>
                  </a:cubicBezTo>
                  <a:cubicBezTo>
                    <a:pt x="187" y="17"/>
                    <a:pt x="187" y="17"/>
                    <a:pt x="187" y="17"/>
                  </a:cubicBezTo>
                  <a:cubicBezTo>
                    <a:pt x="163" y="14"/>
                    <a:pt x="138" y="12"/>
                    <a:pt x="113" y="10"/>
                  </a:cubicBezTo>
                  <a:cubicBezTo>
                    <a:pt x="105" y="9"/>
                    <a:pt x="97" y="8"/>
                    <a:pt x="89" y="8"/>
                  </a:cubicBezTo>
                  <a:cubicBezTo>
                    <a:pt x="67" y="6"/>
                    <a:pt x="42" y="4"/>
                    <a:pt x="18" y="0"/>
                  </a:cubicBezTo>
                  <a:cubicBezTo>
                    <a:pt x="15" y="0"/>
                    <a:pt x="15" y="0"/>
                    <a:pt x="15" y="0"/>
                  </a:cubicBezTo>
                  <a:cubicBezTo>
                    <a:pt x="0" y="222"/>
                    <a:pt x="0" y="222"/>
                    <a:pt x="0" y="222"/>
                  </a:cubicBezTo>
                  <a:cubicBezTo>
                    <a:pt x="2" y="223"/>
                    <a:pt x="2" y="223"/>
                    <a:pt x="2" y="223"/>
                  </a:cubicBezTo>
                  <a:cubicBezTo>
                    <a:pt x="7" y="224"/>
                    <a:pt x="12" y="226"/>
                    <a:pt x="18" y="228"/>
                  </a:cubicBezTo>
                  <a:cubicBezTo>
                    <a:pt x="21" y="230"/>
                    <a:pt x="23" y="230"/>
                    <a:pt x="25" y="230"/>
                  </a:cubicBezTo>
                  <a:cubicBezTo>
                    <a:pt x="27" y="230"/>
                    <a:pt x="29" y="230"/>
                    <a:pt x="31" y="229"/>
                  </a:cubicBezTo>
                  <a:cubicBezTo>
                    <a:pt x="32" y="229"/>
                    <a:pt x="33" y="229"/>
                    <a:pt x="35" y="229"/>
                  </a:cubicBezTo>
                  <a:cubicBezTo>
                    <a:pt x="36" y="228"/>
                    <a:pt x="37" y="228"/>
                    <a:pt x="37" y="228"/>
                  </a:cubicBezTo>
                  <a:cubicBezTo>
                    <a:pt x="44" y="228"/>
                    <a:pt x="47" y="235"/>
                    <a:pt x="48" y="241"/>
                  </a:cubicBezTo>
                  <a:cubicBezTo>
                    <a:pt x="48" y="242"/>
                    <a:pt x="49" y="243"/>
                    <a:pt x="49" y="243"/>
                  </a:cubicBezTo>
                  <a:cubicBezTo>
                    <a:pt x="51" y="254"/>
                    <a:pt x="53" y="258"/>
                    <a:pt x="57" y="259"/>
                  </a:cubicBezTo>
                  <a:cubicBezTo>
                    <a:pt x="57" y="259"/>
                    <a:pt x="57" y="259"/>
                    <a:pt x="57" y="259"/>
                  </a:cubicBezTo>
                  <a:cubicBezTo>
                    <a:pt x="59" y="259"/>
                    <a:pt x="60" y="257"/>
                    <a:pt x="62" y="256"/>
                  </a:cubicBezTo>
                  <a:cubicBezTo>
                    <a:pt x="63" y="255"/>
                    <a:pt x="64" y="254"/>
                    <a:pt x="66" y="253"/>
                  </a:cubicBezTo>
                  <a:cubicBezTo>
                    <a:pt x="66" y="253"/>
                    <a:pt x="66" y="253"/>
                    <a:pt x="66" y="253"/>
                  </a:cubicBezTo>
                  <a:cubicBezTo>
                    <a:pt x="71" y="253"/>
                    <a:pt x="77" y="257"/>
                    <a:pt x="78" y="260"/>
                  </a:cubicBezTo>
                  <a:cubicBezTo>
                    <a:pt x="81" y="263"/>
                    <a:pt x="81" y="268"/>
                    <a:pt x="81" y="272"/>
                  </a:cubicBezTo>
                  <a:cubicBezTo>
                    <a:pt x="82" y="276"/>
                    <a:pt x="82" y="280"/>
                    <a:pt x="84" y="283"/>
                  </a:cubicBezTo>
                  <a:cubicBezTo>
                    <a:pt x="86" y="287"/>
                    <a:pt x="91" y="289"/>
                    <a:pt x="95" y="292"/>
                  </a:cubicBezTo>
                  <a:cubicBezTo>
                    <a:pt x="98" y="293"/>
                    <a:pt x="101" y="294"/>
                    <a:pt x="103" y="296"/>
                  </a:cubicBezTo>
                  <a:cubicBezTo>
                    <a:pt x="110" y="301"/>
                    <a:pt x="116" y="308"/>
                    <a:pt x="120" y="315"/>
                  </a:cubicBezTo>
                  <a:cubicBezTo>
                    <a:pt x="122" y="318"/>
                    <a:pt x="126" y="325"/>
                    <a:pt x="130" y="325"/>
                  </a:cubicBezTo>
                  <a:cubicBezTo>
                    <a:pt x="131" y="325"/>
                    <a:pt x="131" y="325"/>
                    <a:pt x="131" y="325"/>
                  </a:cubicBezTo>
                  <a:cubicBezTo>
                    <a:pt x="134" y="325"/>
                    <a:pt x="135" y="323"/>
                    <a:pt x="136" y="320"/>
                  </a:cubicBezTo>
                  <a:cubicBezTo>
                    <a:pt x="137" y="319"/>
                    <a:pt x="137" y="318"/>
                    <a:pt x="138" y="317"/>
                  </a:cubicBezTo>
                  <a:cubicBezTo>
                    <a:pt x="141" y="314"/>
                    <a:pt x="144" y="314"/>
                    <a:pt x="147" y="314"/>
                  </a:cubicBezTo>
                  <a:cubicBezTo>
                    <a:pt x="148" y="314"/>
                    <a:pt x="148" y="314"/>
                    <a:pt x="148" y="314"/>
                  </a:cubicBezTo>
                  <a:cubicBezTo>
                    <a:pt x="156" y="314"/>
                    <a:pt x="164" y="318"/>
                    <a:pt x="172" y="321"/>
                  </a:cubicBezTo>
                  <a:cubicBezTo>
                    <a:pt x="173" y="321"/>
                    <a:pt x="174" y="322"/>
                    <a:pt x="176" y="322"/>
                  </a:cubicBezTo>
                  <a:cubicBezTo>
                    <a:pt x="191" y="329"/>
                    <a:pt x="203" y="331"/>
                    <a:pt x="218" y="332"/>
                  </a:cubicBezTo>
                  <a:cubicBezTo>
                    <a:pt x="220" y="332"/>
                    <a:pt x="223" y="331"/>
                    <a:pt x="226" y="330"/>
                  </a:cubicBezTo>
                  <a:cubicBezTo>
                    <a:pt x="228" y="329"/>
                    <a:pt x="231" y="328"/>
                    <a:pt x="234" y="328"/>
                  </a:cubicBezTo>
                  <a:cubicBezTo>
                    <a:pt x="235" y="328"/>
                    <a:pt x="237" y="329"/>
                    <a:pt x="238" y="329"/>
                  </a:cubicBezTo>
                  <a:cubicBezTo>
                    <a:pt x="243" y="332"/>
                    <a:pt x="244" y="341"/>
                    <a:pt x="245" y="347"/>
                  </a:cubicBezTo>
                  <a:cubicBezTo>
                    <a:pt x="245" y="348"/>
                    <a:pt x="245" y="350"/>
                    <a:pt x="246" y="351"/>
                  </a:cubicBezTo>
                  <a:cubicBezTo>
                    <a:pt x="248" y="367"/>
                    <a:pt x="266" y="376"/>
                    <a:pt x="281" y="385"/>
                  </a:cubicBezTo>
                  <a:cubicBezTo>
                    <a:pt x="285" y="387"/>
                    <a:pt x="288" y="389"/>
                    <a:pt x="292" y="390"/>
                  </a:cubicBezTo>
                  <a:cubicBezTo>
                    <a:pt x="293" y="392"/>
                    <a:pt x="295" y="393"/>
                    <a:pt x="297" y="395"/>
                  </a:cubicBezTo>
                  <a:cubicBezTo>
                    <a:pt x="300" y="397"/>
                    <a:pt x="303" y="400"/>
                    <a:pt x="306" y="401"/>
                  </a:cubicBezTo>
                  <a:cubicBezTo>
                    <a:pt x="309" y="402"/>
                    <a:pt x="309" y="402"/>
                    <a:pt x="309" y="402"/>
                  </a:cubicBezTo>
                  <a:cubicBezTo>
                    <a:pt x="310" y="399"/>
                    <a:pt x="310" y="399"/>
                    <a:pt x="310" y="399"/>
                  </a:cubicBezTo>
                  <a:cubicBezTo>
                    <a:pt x="310" y="396"/>
                    <a:pt x="311" y="394"/>
                    <a:pt x="310" y="393"/>
                  </a:cubicBezTo>
                  <a:cubicBezTo>
                    <a:pt x="309" y="386"/>
                    <a:pt x="311" y="380"/>
                    <a:pt x="313" y="373"/>
                  </a:cubicBezTo>
                  <a:cubicBezTo>
                    <a:pt x="314" y="370"/>
                    <a:pt x="315" y="367"/>
                    <a:pt x="316" y="363"/>
                  </a:cubicBezTo>
                  <a:cubicBezTo>
                    <a:pt x="316" y="362"/>
                    <a:pt x="316" y="360"/>
                    <a:pt x="317" y="359"/>
                  </a:cubicBezTo>
                  <a:cubicBezTo>
                    <a:pt x="317" y="356"/>
                    <a:pt x="317" y="354"/>
                    <a:pt x="318" y="352"/>
                  </a:cubicBezTo>
                  <a:cubicBezTo>
                    <a:pt x="318" y="350"/>
                    <a:pt x="319" y="349"/>
                    <a:pt x="320" y="348"/>
                  </a:cubicBezTo>
                  <a:cubicBezTo>
                    <a:pt x="321" y="346"/>
                    <a:pt x="323" y="344"/>
                    <a:pt x="323" y="342"/>
                  </a:cubicBezTo>
                  <a:cubicBezTo>
                    <a:pt x="324" y="341"/>
                    <a:pt x="324" y="340"/>
                    <a:pt x="325" y="338"/>
                  </a:cubicBezTo>
                  <a:cubicBezTo>
                    <a:pt x="326" y="334"/>
                    <a:pt x="327" y="330"/>
                    <a:pt x="330" y="327"/>
                  </a:cubicBezTo>
                  <a:cubicBezTo>
                    <a:pt x="331" y="326"/>
                    <a:pt x="332" y="325"/>
                    <a:pt x="334" y="324"/>
                  </a:cubicBezTo>
                  <a:cubicBezTo>
                    <a:pt x="336" y="322"/>
                    <a:pt x="339" y="320"/>
                    <a:pt x="340" y="316"/>
                  </a:cubicBezTo>
                  <a:cubicBezTo>
                    <a:pt x="343" y="310"/>
                    <a:pt x="346" y="304"/>
                    <a:pt x="349" y="297"/>
                  </a:cubicBezTo>
                  <a:cubicBezTo>
                    <a:pt x="350" y="294"/>
                    <a:pt x="352" y="291"/>
                    <a:pt x="353" y="288"/>
                  </a:cubicBezTo>
                  <a:cubicBezTo>
                    <a:pt x="354" y="287"/>
                    <a:pt x="354" y="285"/>
                    <a:pt x="355" y="284"/>
                  </a:cubicBezTo>
                  <a:cubicBezTo>
                    <a:pt x="358" y="278"/>
                    <a:pt x="360" y="272"/>
                    <a:pt x="365" y="268"/>
                  </a:cubicBezTo>
                  <a:cubicBezTo>
                    <a:pt x="365" y="267"/>
                    <a:pt x="366" y="267"/>
                    <a:pt x="367" y="266"/>
                  </a:cubicBezTo>
                  <a:cubicBezTo>
                    <a:pt x="369" y="264"/>
                    <a:pt x="373" y="261"/>
                    <a:pt x="373" y="257"/>
                  </a:cubicBezTo>
                  <a:cubicBezTo>
                    <a:pt x="373" y="254"/>
                    <a:pt x="373" y="253"/>
                    <a:pt x="373" y="251"/>
                  </a:cubicBezTo>
                  <a:cubicBezTo>
                    <a:pt x="372" y="249"/>
                    <a:pt x="372" y="249"/>
                    <a:pt x="373" y="247"/>
                  </a:cubicBezTo>
                  <a:cubicBezTo>
                    <a:pt x="373" y="246"/>
                    <a:pt x="373" y="246"/>
                    <a:pt x="373" y="246"/>
                  </a:cubicBezTo>
                  <a:cubicBezTo>
                    <a:pt x="377" y="240"/>
                    <a:pt x="381" y="232"/>
                    <a:pt x="385" y="227"/>
                  </a:cubicBezTo>
                  <a:cubicBezTo>
                    <a:pt x="387" y="226"/>
                    <a:pt x="389" y="224"/>
                    <a:pt x="391" y="223"/>
                  </a:cubicBezTo>
                  <a:cubicBezTo>
                    <a:pt x="393" y="222"/>
                    <a:pt x="394" y="221"/>
                    <a:pt x="396" y="219"/>
                  </a:cubicBezTo>
                  <a:cubicBezTo>
                    <a:pt x="399" y="217"/>
                    <a:pt x="402" y="216"/>
                    <a:pt x="406" y="216"/>
                  </a:cubicBezTo>
                  <a:cubicBezTo>
                    <a:pt x="407" y="215"/>
                    <a:pt x="409" y="215"/>
                    <a:pt x="411" y="215"/>
                  </a:cubicBezTo>
                  <a:cubicBezTo>
                    <a:pt x="421" y="212"/>
                    <a:pt x="424" y="204"/>
                    <a:pt x="427" y="197"/>
                  </a:cubicBezTo>
                  <a:cubicBezTo>
                    <a:pt x="428" y="195"/>
                    <a:pt x="428" y="194"/>
                    <a:pt x="429" y="192"/>
                  </a:cubicBezTo>
                  <a:cubicBezTo>
                    <a:pt x="431" y="188"/>
                    <a:pt x="434" y="184"/>
                    <a:pt x="438" y="180"/>
                  </a:cubicBezTo>
                  <a:cubicBezTo>
                    <a:pt x="442" y="176"/>
                    <a:pt x="445" y="173"/>
                    <a:pt x="448" y="168"/>
                  </a:cubicBezTo>
                  <a:cubicBezTo>
                    <a:pt x="453" y="158"/>
                    <a:pt x="454" y="147"/>
                    <a:pt x="456" y="137"/>
                  </a:cubicBezTo>
                  <a:cubicBezTo>
                    <a:pt x="458" y="124"/>
                    <a:pt x="464" y="114"/>
                    <a:pt x="470" y="102"/>
                  </a:cubicBezTo>
                  <a:cubicBezTo>
                    <a:pt x="471" y="101"/>
                    <a:pt x="472" y="99"/>
                    <a:pt x="473" y="97"/>
                  </a:cubicBezTo>
                  <a:cubicBezTo>
                    <a:pt x="477" y="89"/>
                    <a:pt x="480" y="82"/>
                    <a:pt x="482" y="73"/>
                  </a:cubicBezTo>
                  <a:cubicBezTo>
                    <a:pt x="483" y="65"/>
                    <a:pt x="484" y="62"/>
                    <a:pt x="490" y="57"/>
                  </a:cubicBezTo>
                  <a:cubicBezTo>
                    <a:pt x="500" y="46"/>
                    <a:pt x="497" y="31"/>
                    <a:pt x="495" y="21"/>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86" name="Freeform 6">
              <a:extLst>
                <a:ext uri="{FF2B5EF4-FFF2-40B4-BE49-F238E27FC236}">
                  <a16:creationId xmlns:a16="http://schemas.microsoft.com/office/drawing/2014/main" id="{480C5C11-9C6B-42EE-A892-C803A0F1F61F}"/>
                </a:ext>
              </a:extLst>
            </p:cNvPr>
            <p:cNvSpPr>
              <a:spLocks/>
            </p:cNvSpPr>
            <p:nvPr/>
          </p:nvSpPr>
          <p:spPr bwMode="auto">
            <a:xfrm>
              <a:off x="2356" y="104"/>
              <a:ext cx="1126" cy="1902"/>
            </a:xfrm>
            <a:custGeom>
              <a:avLst/>
              <a:gdLst>
                <a:gd name="T0" fmla="*/ 380 w 390"/>
                <a:gd name="T1" fmla="*/ 233 h 659"/>
                <a:gd name="T2" fmla="*/ 360 w 390"/>
                <a:gd name="T3" fmla="*/ 220 h 659"/>
                <a:gd name="T4" fmla="*/ 342 w 390"/>
                <a:gd name="T5" fmla="*/ 214 h 659"/>
                <a:gd name="T6" fmla="*/ 334 w 390"/>
                <a:gd name="T7" fmla="*/ 213 h 659"/>
                <a:gd name="T8" fmla="*/ 323 w 390"/>
                <a:gd name="T9" fmla="*/ 202 h 659"/>
                <a:gd name="T10" fmla="*/ 304 w 390"/>
                <a:gd name="T11" fmla="*/ 183 h 659"/>
                <a:gd name="T12" fmla="*/ 292 w 390"/>
                <a:gd name="T13" fmla="*/ 175 h 659"/>
                <a:gd name="T14" fmla="*/ 288 w 390"/>
                <a:gd name="T15" fmla="*/ 155 h 659"/>
                <a:gd name="T16" fmla="*/ 306 w 390"/>
                <a:gd name="T17" fmla="*/ 117 h 659"/>
                <a:gd name="T18" fmla="*/ 304 w 390"/>
                <a:gd name="T19" fmla="*/ 100 h 659"/>
                <a:gd name="T20" fmla="*/ 318 w 390"/>
                <a:gd name="T21" fmla="*/ 99 h 659"/>
                <a:gd name="T22" fmla="*/ 331 w 390"/>
                <a:gd name="T23" fmla="*/ 86 h 659"/>
                <a:gd name="T24" fmla="*/ 338 w 390"/>
                <a:gd name="T25" fmla="*/ 71 h 659"/>
                <a:gd name="T26" fmla="*/ 343 w 390"/>
                <a:gd name="T27" fmla="*/ 48 h 659"/>
                <a:gd name="T28" fmla="*/ 335 w 390"/>
                <a:gd name="T29" fmla="*/ 51 h 659"/>
                <a:gd name="T30" fmla="*/ 333 w 390"/>
                <a:gd name="T31" fmla="*/ 40 h 659"/>
                <a:gd name="T32" fmla="*/ 318 w 390"/>
                <a:gd name="T33" fmla="*/ 49 h 659"/>
                <a:gd name="T34" fmla="*/ 312 w 390"/>
                <a:gd name="T35" fmla="*/ 58 h 659"/>
                <a:gd name="T36" fmla="*/ 299 w 390"/>
                <a:gd name="T37" fmla="*/ 48 h 659"/>
                <a:gd name="T38" fmla="*/ 286 w 390"/>
                <a:gd name="T39" fmla="*/ 42 h 659"/>
                <a:gd name="T40" fmla="*/ 272 w 390"/>
                <a:gd name="T41" fmla="*/ 46 h 659"/>
                <a:gd name="T42" fmla="*/ 264 w 390"/>
                <a:gd name="T43" fmla="*/ 45 h 659"/>
                <a:gd name="T44" fmla="*/ 239 w 390"/>
                <a:gd name="T45" fmla="*/ 41 h 659"/>
                <a:gd name="T46" fmla="*/ 228 w 390"/>
                <a:gd name="T47" fmla="*/ 37 h 659"/>
                <a:gd name="T48" fmla="*/ 219 w 390"/>
                <a:gd name="T49" fmla="*/ 32 h 659"/>
                <a:gd name="T50" fmla="*/ 206 w 390"/>
                <a:gd name="T51" fmla="*/ 26 h 659"/>
                <a:gd name="T52" fmla="*/ 200 w 390"/>
                <a:gd name="T53" fmla="*/ 28 h 659"/>
                <a:gd name="T54" fmla="*/ 189 w 390"/>
                <a:gd name="T55" fmla="*/ 25 h 659"/>
                <a:gd name="T56" fmla="*/ 172 w 390"/>
                <a:gd name="T57" fmla="*/ 8 h 659"/>
                <a:gd name="T58" fmla="*/ 161 w 390"/>
                <a:gd name="T59" fmla="*/ 15 h 659"/>
                <a:gd name="T60" fmla="*/ 146 w 390"/>
                <a:gd name="T61" fmla="*/ 0 h 659"/>
                <a:gd name="T62" fmla="*/ 129 w 390"/>
                <a:gd name="T63" fmla="*/ 13 h 659"/>
                <a:gd name="T64" fmla="*/ 147 w 390"/>
                <a:gd name="T65" fmla="*/ 18 h 659"/>
                <a:gd name="T66" fmla="*/ 115 w 390"/>
                <a:gd name="T67" fmla="*/ 50 h 659"/>
                <a:gd name="T68" fmla="*/ 96 w 390"/>
                <a:gd name="T69" fmla="*/ 47 h 659"/>
                <a:gd name="T70" fmla="*/ 77 w 390"/>
                <a:gd name="T71" fmla="*/ 50 h 659"/>
                <a:gd name="T72" fmla="*/ 65 w 390"/>
                <a:gd name="T73" fmla="*/ 58 h 659"/>
                <a:gd name="T74" fmla="*/ 56 w 390"/>
                <a:gd name="T75" fmla="*/ 69 h 659"/>
                <a:gd name="T76" fmla="*/ 51 w 390"/>
                <a:gd name="T77" fmla="*/ 79 h 659"/>
                <a:gd name="T78" fmla="*/ 48 w 390"/>
                <a:gd name="T79" fmla="*/ 102 h 659"/>
                <a:gd name="T80" fmla="*/ 31 w 390"/>
                <a:gd name="T81" fmla="*/ 118 h 659"/>
                <a:gd name="T82" fmla="*/ 13 w 390"/>
                <a:gd name="T83" fmla="*/ 150 h 659"/>
                <a:gd name="T84" fmla="*/ 25 w 390"/>
                <a:gd name="T85" fmla="*/ 162 h 659"/>
                <a:gd name="T86" fmla="*/ 24 w 390"/>
                <a:gd name="T87" fmla="*/ 163 h 659"/>
                <a:gd name="T88" fmla="*/ 13 w 390"/>
                <a:gd name="T89" fmla="*/ 166 h 659"/>
                <a:gd name="T90" fmla="*/ 5 w 390"/>
                <a:gd name="T91" fmla="*/ 169 h 659"/>
                <a:gd name="T92" fmla="*/ 20 w 390"/>
                <a:gd name="T93" fmla="*/ 659 h 659"/>
                <a:gd name="T94" fmla="*/ 374 w 390"/>
                <a:gd name="T95"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0" h="659">
                  <a:moveTo>
                    <a:pt x="390" y="246"/>
                  </a:moveTo>
                  <a:cubicBezTo>
                    <a:pt x="389" y="245"/>
                    <a:pt x="388" y="243"/>
                    <a:pt x="387" y="242"/>
                  </a:cubicBezTo>
                  <a:cubicBezTo>
                    <a:pt x="385" y="239"/>
                    <a:pt x="383" y="236"/>
                    <a:pt x="380" y="233"/>
                  </a:cubicBezTo>
                  <a:cubicBezTo>
                    <a:pt x="377" y="231"/>
                    <a:pt x="374" y="229"/>
                    <a:pt x="371" y="228"/>
                  </a:cubicBezTo>
                  <a:cubicBezTo>
                    <a:pt x="367" y="227"/>
                    <a:pt x="365" y="225"/>
                    <a:pt x="362" y="223"/>
                  </a:cubicBezTo>
                  <a:cubicBezTo>
                    <a:pt x="361" y="222"/>
                    <a:pt x="360" y="221"/>
                    <a:pt x="360" y="220"/>
                  </a:cubicBezTo>
                  <a:cubicBezTo>
                    <a:pt x="358" y="216"/>
                    <a:pt x="355" y="213"/>
                    <a:pt x="350" y="212"/>
                  </a:cubicBezTo>
                  <a:cubicBezTo>
                    <a:pt x="350" y="212"/>
                    <a:pt x="349" y="212"/>
                    <a:pt x="349" y="212"/>
                  </a:cubicBezTo>
                  <a:cubicBezTo>
                    <a:pt x="347" y="212"/>
                    <a:pt x="344" y="213"/>
                    <a:pt x="342" y="214"/>
                  </a:cubicBezTo>
                  <a:cubicBezTo>
                    <a:pt x="339" y="214"/>
                    <a:pt x="337" y="215"/>
                    <a:pt x="335" y="215"/>
                  </a:cubicBezTo>
                  <a:cubicBezTo>
                    <a:pt x="334" y="215"/>
                    <a:pt x="334" y="215"/>
                    <a:pt x="334" y="215"/>
                  </a:cubicBezTo>
                  <a:cubicBezTo>
                    <a:pt x="334" y="215"/>
                    <a:pt x="334" y="214"/>
                    <a:pt x="334" y="213"/>
                  </a:cubicBezTo>
                  <a:cubicBezTo>
                    <a:pt x="334" y="211"/>
                    <a:pt x="334" y="208"/>
                    <a:pt x="332" y="206"/>
                  </a:cubicBezTo>
                  <a:cubicBezTo>
                    <a:pt x="330" y="205"/>
                    <a:pt x="328" y="204"/>
                    <a:pt x="326" y="203"/>
                  </a:cubicBezTo>
                  <a:cubicBezTo>
                    <a:pt x="325" y="203"/>
                    <a:pt x="324" y="202"/>
                    <a:pt x="323" y="202"/>
                  </a:cubicBezTo>
                  <a:cubicBezTo>
                    <a:pt x="321" y="200"/>
                    <a:pt x="320" y="199"/>
                    <a:pt x="319" y="196"/>
                  </a:cubicBezTo>
                  <a:cubicBezTo>
                    <a:pt x="318" y="194"/>
                    <a:pt x="317" y="192"/>
                    <a:pt x="314" y="189"/>
                  </a:cubicBezTo>
                  <a:cubicBezTo>
                    <a:pt x="311" y="186"/>
                    <a:pt x="308" y="184"/>
                    <a:pt x="304" y="183"/>
                  </a:cubicBezTo>
                  <a:cubicBezTo>
                    <a:pt x="301" y="181"/>
                    <a:pt x="298" y="179"/>
                    <a:pt x="296" y="178"/>
                  </a:cubicBezTo>
                  <a:cubicBezTo>
                    <a:pt x="293" y="176"/>
                    <a:pt x="293" y="176"/>
                    <a:pt x="293" y="176"/>
                  </a:cubicBezTo>
                  <a:cubicBezTo>
                    <a:pt x="292" y="175"/>
                    <a:pt x="292" y="175"/>
                    <a:pt x="292" y="175"/>
                  </a:cubicBezTo>
                  <a:cubicBezTo>
                    <a:pt x="287" y="173"/>
                    <a:pt x="280" y="168"/>
                    <a:pt x="280" y="164"/>
                  </a:cubicBezTo>
                  <a:cubicBezTo>
                    <a:pt x="280" y="163"/>
                    <a:pt x="283" y="160"/>
                    <a:pt x="285" y="158"/>
                  </a:cubicBezTo>
                  <a:cubicBezTo>
                    <a:pt x="286" y="157"/>
                    <a:pt x="287" y="156"/>
                    <a:pt x="288" y="155"/>
                  </a:cubicBezTo>
                  <a:cubicBezTo>
                    <a:pt x="292" y="150"/>
                    <a:pt x="296" y="143"/>
                    <a:pt x="299" y="137"/>
                  </a:cubicBezTo>
                  <a:cubicBezTo>
                    <a:pt x="300" y="136"/>
                    <a:pt x="301" y="135"/>
                    <a:pt x="302" y="133"/>
                  </a:cubicBezTo>
                  <a:cubicBezTo>
                    <a:pt x="305" y="129"/>
                    <a:pt x="309" y="123"/>
                    <a:pt x="306" y="117"/>
                  </a:cubicBezTo>
                  <a:cubicBezTo>
                    <a:pt x="305" y="115"/>
                    <a:pt x="304" y="114"/>
                    <a:pt x="302" y="113"/>
                  </a:cubicBezTo>
                  <a:cubicBezTo>
                    <a:pt x="301" y="112"/>
                    <a:pt x="300" y="112"/>
                    <a:pt x="300" y="111"/>
                  </a:cubicBezTo>
                  <a:cubicBezTo>
                    <a:pt x="298" y="106"/>
                    <a:pt x="302" y="101"/>
                    <a:pt x="304" y="100"/>
                  </a:cubicBezTo>
                  <a:cubicBezTo>
                    <a:pt x="307" y="97"/>
                    <a:pt x="309" y="96"/>
                    <a:pt x="312" y="95"/>
                  </a:cubicBezTo>
                  <a:cubicBezTo>
                    <a:pt x="312" y="95"/>
                    <a:pt x="315" y="94"/>
                    <a:pt x="317" y="94"/>
                  </a:cubicBezTo>
                  <a:cubicBezTo>
                    <a:pt x="317" y="96"/>
                    <a:pt x="317" y="98"/>
                    <a:pt x="318" y="99"/>
                  </a:cubicBezTo>
                  <a:cubicBezTo>
                    <a:pt x="319" y="101"/>
                    <a:pt x="321" y="102"/>
                    <a:pt x="322" y="102"/>
                  </a:cubicBezTo>
                  <a:cubicBezTo>
                    <a:pt x="324" y="102"/>
                    <a:pt x="325" y="101"/>
                    <a:pt x="326" y="101"/>
                  </a:cubicBezTo>
                  <a:cubicBezTo>
                    <a:pt x="332" y="98"/>
                    <a:pt x="331" y="90"/>
                    <a:pt x="331" y="86"/>
                  </a:cubicBezTo>
                  <a:cubicBezTo>
                    <a:pt x="330" y="85"/>
                    <a:pt x="330" y="84"/>
                    <a:pt x="330" y="83"/>
                  </a:cubicBezTo>
                  <a:cubicBezTo>
                    <a:pt x="329" y="80"/>
                    <a:pt x="329" y="78"/>
                    <a:pt x="330" y="77"/>
                  </a:cubicBezTo>
                  <a:cubicBezTo>
                    <a:pt x="332" y="74"/>
                    <a:pt x="335" y="73"/>
                    <a:pt x="338" y="71"/>
                  </a:cubicBezTo>
                  <a:cubicBezTo>
                    <a:pt x="343" y="68"/>
                    <a:pt x="349" y="65"/>
                    <a:pt x="351" y="59"/>
                  </a:cubicBezTo>
                  <a:cubicBezTo>
                    <a:pt x="352" y="55"/>
                    <a:pt x="351" y="53"/>
                    <a:pt x="350" y="51"/>
                  </a:cubicBezTo>
                  <a:cubicBezTo>
                    <a:pt x="348" y="49"/>
                    <a:pt x="346" y="48"/>
                    <a:pt x="343" y="48"/>
                  </a:cubicBezTo>
                  <a:cubicBezTo>
                    <a:pt x="343" y="48"/>
                    <a:pt x="342" y="48"/>
                    <a:pt x="342" y="48"/>
                  </a:cubicBezTo>
                  <a:cubicBezTo>
                    <a:pt x="340" y="49"/>
                    <a:pt x="339" y="49"/>
                    <a:pt x="337" y="50"/>
                  </a:cubicBezTo>
                  <a:cubicBezTo>
                    <a:pt x="337" y="50"/>
                    <a:pt x="336" y="51"/>
                    <a:pt x="335" y="51"/>
                  </a:cubicBezTo>
                  <a:cubicBezTo>
                    <a:pt x="335" y="51"/>
                    <a:pt x="335" y="51"/>
                    <a:pt x="335" y="50"/>
                  </a:cubicBezTo>
                  <a:cubicBezTo>
                    <a:pt x="335" y="50"/>
                    <a:pt x="335" y="49"/>
                    <a:pt x="335" y="48"/>
                  </a:cubicBezTo>
                  <a:cubicBezTo>
                    <a:pt x="335" y="46"/>
                    <a:pt x="335" y="43"/>
                    <a:pt x="333" y="40"/>
                  </a:cubicBezTo>
                  <a:cubicBezTo>
                    <a:pt x="332" y="39"/>
                    <a:pt x="329" y="38"/>
                    <a:pt x="326" y="38"/>
                  </a:cubicBezTo>
                  <a:cubicBezTo>
                    <a:pt x="324" y="38"/>
                    <a:pt x="321" y="39"/>
                    <a:pt x="320" y="41"/>
                  </a:cubicBezTo>
                  <a:cubicBezTo>
                    <a:pt x="316" y="44"/>
                    <a:pt x="318" y="47"/>
                    <a:pt x="318" y="49"/>
                  </a:cubicBezTo>
                  <a:cubicBezTo>
                    <a:pt x="319" y="50"/>
                    <a:pt x="319" y="50"/>
                    <a:pt x="319" y="51"/>
                  </a:cubicBezTo>
                  <a:cubicBezTo>
                    <a:pt x="319" y="52"/>
                    <a:pt x="318" y="54"/>
                    <a:pt x="317" y="56"/>
                  </a:cubicBezTo>
                  <a:cubicBezTo>
                    <a:pt x="316" y="57"/>
                    <a:pt x="314" y="58"/>
                    <a:pt x="312" y="58"/>
                  </a:cubicBezTo>
                  <a:cubicBezTo>
                    <a:pt x="311" y="58"/>
                    <a:pt x="310" y="58"/>
                    <a:pt x="309" y="57"/>
                  </a:cubicBezTo>
                  <a:cubicBezTo>
                    <a:pt x="308" y="57"/>
                    <a:pt x="307" y="55"/>
                    <a:pt x="306" y="53"/>
                  </a:cubicBezTo>
                  <a:cubicBezTo>
                    <a:pt x="305" y="51"/>
                    <a:pt x="303" y="48"/>
                    <a:pt x="299" y="48"/>
                  </a:cubicBezTo>
                  <a:cubicBezTo>
                    <a:pt x="298" y="48"/>
                    <a:pt x="297" y="48"/>
                    <a:pt x="297" y="48"/>
                  </a:cubicBezTo>
                  <a:cubicBezTo>
                    <a:pt x="296" y="47"/>
                    <a:pt x="296" y="47"/>
                    <a:pt x="295" y="46"/>
                  </a:cubicBezTo>
                  <a:cubicBezTo>
                    <a:pt x="293" y="43"/>
                    <a:pt x="290" y="42"/>
                    <a:pt x="286" y="42"/>
                  </a:cubicBezTo>
                  <a:cubicBezTo>
                    <a:pt x="286" y="42"/>
                    <a:pt x="286" y="42"/>
                    <a:pt x="285" y="42"/>
                  </a:cubicBezTo>
                  <a:cubicBezTo>
                    <a:pt x="281" y="42"/>
                    <a:pt x="277" y="44"/>
                    <a:pt x="274" y="45"/>
                  </a:cubicBezTo>
                  <a:cubicBezTo>
                    <a:pt x="273" y="46"/>
                    <a:pt x="272" y="46"/>
                    <a:pt x="272" y="46"/>
                  </a:cubicBezTo>
                  <a:cubicBezTo>
                    <a:pt x="271" y="47"/>
                    <a:pt x="268" y="48"/>
                    <a:pt x="268" y="48"/>
                  </a:cubicBezTo>
                  <a:cubicBezTo>
                    <a:pt x="267" y="48"/>
                    <a:pt x="266" y="47"/>
                    <a:pt x="265" y="46"/>
                  </a:cubicBezTo>
                  <a:cubicBezTo>
                    <a:pt x="264" y="45"/>
                    <a:pt x="264" y="45"/>
                    <a:pt x="264" y="45"/>
                  </a:cubicBezTo>
                  <a:cubicBezTo>
                    <a:pt x="262" y="42"/>
                    <a:pt x="258" y="38"/>
                    <a:pt x="252" y="38"/>
                  </a:cubicBezTo>
                  <a:cubicBezTo>
                    <a:pt x="249" y="38"/>
                    <a:pt x="247" y="39"/>
                    <a:pt x="245" y="40"/>
                  </a:cubicBezTo>
                  <a:cubicBezTo>
                    <a:pt x="243" y="40"/>
                    <a:pt x="241" y="41"/>
                    <a:pt x="239" y="41"/>
                  </a:cubicBezTo>
                  <a:cubicBezTo>
                    <a:pt x="239" y="41"/>
                    <a:pt x="239" y="41"/>
                    <a:pt x="239" y="41"/>
                  </a:cubicBezTo>
                  <a:cubicBezTo>
                    <a:pt x="237" y="41"/>
                    <a:pt x="231" y="39"/>
                    <a:pt x="229" y="38"/>
                  </a:cubicBezTo>
                  <a:cubicBezTo>
                    <a:pt x="228" y="38"/>
                    <a:pt x="228" y="37"/>
                    <a:pt x="228" y="37"/>
                  </a:cubicBezTo>
                  <a:cubicBezTo>
                    <a:pt x="227" y="36"/>
                    <a:pt x="227" y="35"/>
                    <a:pt x="225" y="34"/>
                  </a:cubicBezTo>
                  <a:cubicBezTo>
                    <a:pt x="224" y="32"/>
                    <a:pt x="222" y="32"/>
                    <a:pt x="220" y="32"/>
                  </a:cubicBezTo>
                  <a:cubicBezTo>
                    <a:pt x="220" y="32"/>
                    <a:pt x="219" y="32"/>
                    <a:pt x="219" y="32"/>
                  </a:cubicBezTo>
                  <a:cubicBezTo>
                    <a:pt x="218" y="31"/>
                    <a:pt x="217" y="30"/>
                    <a:pt x="217" y="29"/>
                  </a:cubicBezTo>
                  <a:cubicBezTo>
                    <a:pt x="216" y="28"/>
                    <a:pt x="214" y="25"/>
                    <a:pt x="210" y="25"/>
                  </a:cubicBezTo>
                  <a:cubicBezTo>
                    <a:pt x="209" y="25"/>
                    <a:pt x="208" y="25"/>
                    <a:pt x="206" y="26"/>
                  </a:cubicBezTo>
                  <a:cubicBezTo>
                    <a:pt x="205" y="26"/>
                    <a:pt x="204" y="27"/>
                    <a:pt x="203" y="27"/>
                  </a:cubicBezTo>
                  <a:cubicBezTo>
                    <a:pt x="202" y="28"/>
                    <a:pt x="201" y="28"/>
                    <a:pt x="200" y="28"/>
                  </a:cubicBezTo>
                  <a:cubicBezTo>
                    <a:pt x="200" y="28"/>
                    <a:pt x="200" y="28"/>
                    <a:pt x="200" y="28"/>
                  </a:cubicBezTo>
                  <a:cubicBezTo>
                    <a:pt x="200" y="28"/>
                    <a:pt x="199" y="28"/>
                    <a:pt x="199" y="27"/>
                  </a:cubicBezTo>
                  <a:cubicBezTo>
                    <a:pt x="198" y="27"/>
                    <a:pt x="197" y="26"/>
                    <a:pt x="195" y="26"/>
                  </a:cubicBezTo>
                  <a:cubicBezTo>
                    <a:pt x="193" y="25"/>
                    <a:pt x="191" y="25"/>
                    <a:pt x="189" y="25"/>
                  </a:cubicBezTo>
                  <a:cubicBezTo>
                    <a:pt x="184" y="25"/>
                    <a:pt x="182" y="25"/>
                    <a:pt x="181" y="23"/>
                  </a:cubicBezTo>
                  <a:cubicBezTo>
                    <a:pt x="180" y="22"/>
                    <a:pt x="179" y="20"/>
                    <a:pt x="179" y="18"/>
                  </a:cubicBezTo>
                  <a:cubicBezTo>
                    <a:pt x="178" y="14"/>
                    <a:pt x="176" y="10"/>
                    <a:pt x="172" y="8"/>
                  </a:cubicBezTo>
                  <a:cubicBezTo>
                    <a:pt x="171" y="8"/>
                    <a:pt x="170" y="8"/>
                    <a:pt x="169" y="8"/>
                  </a:cubicBezTo>
                  <a:cubicBezTo>
                    <a:pt x="165" y="8"/>
                    <a:pt x="163" y="11"/>
                    <a:pt x="162" y="14"/>
                  </a:cubicBezTo>
                  <a:cubicBezTo>
                    <a:pt x="162" y="14"/>
                    <a:pt x="161" y="15"/>
                    <a:pt x="161" y="15"/>
                  </a:cubicBezTo>
                  <a:cubicBezTo>
                    <a:pt x="161" y="15"/>
                    <a:pt x="161" y="15"/>
                    <a:pt x="160" y="15"/>
                  </a:cubicBezTo>
                  <a:cubicBezTo>
                    <a:pt x="159" y="13"/>
                    <a:pt x="158" y="12"/>
                    <a:pt x="157" y="10"/>
                  </a:cubicBezTo>
                  <a:cubicBezTo>
                    <a:pt x="155" y="6"/>
                    <a:pt x="153" y="2"/>
                    <a:pt x="146" y="0"/>
                  </a:cubicBezTo>
                  <a:cubicBezTo>
                    <a:pt x="146" y="0"/>
                    <a:pt x="145" y="0"/>
                    <a:pt x="145" y="0"/>
                  </a:cubicBezTo>
                  <a:cubicBezTo>
                    <a:pt x="139" y="0"/>
                    <a:pt x="130" y="5"/>
                    <a:pt x="129" y="12"/>
                  </a:cubicBezTo>
                  <a:cubicBezTo>
                    <a:pt x="129" y="13"/>
                    <a:pt x="129" y="13"/>
                    <a:pt x="129" y="13"/>
                  </a:cubicBezTo>
                  <a:cubicBezTo>
                    <a:pt x="131" y="14"/>
                    <a:pt x="131" y="14"/>
                    <a:pt x="131" y="14"/>
                  </a:cubicBezTo>
                  <a:cubicBezTo>
                    <a:pt x="134" y="16"/>
                    <a:pt x="138" y="17"/>
                    <a:pt x="141" y="17"/>
                  </a:cubicBezTo>
                  <a:cubicBezTo>
                    <a:pt x="143" y="17"/>
                    <a:pt x="145" y="17"/>
                    <a:pt x="147" y="18"/>
                  </a:cubicBezTo>
                  <a:cubicBezTo>
                    <a:pt x="152" y="20"/>
                    <a:pt x="154" y="28"/>
                    <a:pt x="155" y="31"/>
                  </a:cubicBezTo>
                  <a:cubicBezTo>
                    <a:pt x="156" y="34"/>
                    <a:pt x="155" y="37"/>
                    <a:pt x="153" y="40"/>
                  </a:cubicBezTo>
                  <a:cubicBezTo>
                    <a:pt x="147" y="47"/>
                    <a:pt x="129" y="50"/>
                    <a:pt x="115" y="50"/>
                  </a:cubicBezTo>
                  <a:cubicBezTo>
                    <a:pt x="112" y="50"/>
                    <a:pt x="112" y="50"/>
                    <a:pt x="112" y="50"/>
                  </a:cubicBezTo>
                  <a:cubicBezTo>
                    <a:pt x="108" y="50"/>
                    <a:pt x="104" y="50"/>
                    <a:pt x="101" y="49"/>
                  </a:cubicBezTo>
                  <a:cubicBezTo>
                    <a:pt x="99" y="48"/>
                    <a:pt x="98" y="48"/>
                    <a:pt x="96" y="47"/>
                  </a:cubicBezTo>
                  <a:cubicBezTo>
                    <a:pt x="94" y="45"/>
                    <a:pt x="91" y="44"/>
                    <a:pt x="88" y="44"/>
                  </a:cubicBezTo>
                  <a:cubicBezTo>
                    <a:pt x="86" y="44"/>
                    <a:pt x="85" y="44"/>
                    <a:pt x="83" y="45"/>
                  </a:cubicBezTo>
                  <a:cubicBezTo>
                    <a:pt x="80" y="46"/>
                    <a:pt x="79" y="48"/>
                    <a:pt x="77" y="50"/>
                  </a:cubicBezTo>
                  <a:cubicBezTo>
                    <a:pt x="76" y="51"/>
                    <a:pt x="76" y="52"/>
                    <a:pt x="75" y="52"/>
                  </a:cubicBezTo>
                  <a:cubicBezTo>
                    <a:pt x="74" y="53"/>
                    <a:pt x="73" y="53"/>
                    <a:pt x="72" y="53"/>
                  </a:cubicBezTo>
                  <a:cubicBezTo>
                    <a:pt x="70" y="54"/>
                    <a:pt x="67" y="55"/>
                    <a:pt x="65" y="58"/>
                  </a:cubicBezTo>
                  <a:cubicBezTo>
                    <a:pt x="64" y="61"/>
                    <a:pt x="64" y="63"/>
                    <a:pt x="64" y="66"/>
                  </a:cubicBezTo>
                  <a:cubicBezTo>
                    <a:pt x="64" y="66"/>
                    <a:pt x="63" y="66"/>
                    <a:pt x="63" y="66"/>
                  </a:cubicBezTo>
                  <a:cubicBezTo>
                    <a:pt x="60" y="66"/>
                    <a:pt x="57" y="67"/>
                    <a:pt x="56" y="69"/>
                  </a:cubicBezTo>
                  <a:cubicBezTo>
                    <a:pt x="53" y="71"/>
                    <a:pt x="53" y="74"/>
                    <a:pt x="53" y="76"/>
                  </a:cubicBezTo>
                  <a:cubicBezTo>
                    <a:pt x="53" y="77"/>
                    <a:pt x="54" y="78"/>
                    <a:pt x="53" y="79"/>
                  </a:cubicBezTo>
                  <a:cubicBezTo>
                    <a:pt x="53" y="79"/>
                    <a:pt x="52" y="79"/>
                    <a:pt x="51" y="79"/>
                  </a:cubicBezTo>
                  <a:cubicBezTo>
                    <a:pt x="49" y="79"/>
                    <a:pt x="47" y="79"/>
                    <a:pt x="45" y="81"/>
                  </a:cubicBezTo>
                  <a:cubicBezTo>
                    <a:pt x="42" y="85"/>
                    <a:pt x="42" y="90"/>
                    <a:pt x="45" y="94"/>
                  </a:cubicBezTo>
                  <a:cubicBezTo>
                    <a:pt x="47" y="97"/>
                    <a:pt x="49" y="100"/>
                    <a:pt x="48" y="102"/>
                  </a:cubicBezTo>
                  <a:cubicBezTo>
                    <a:pt x="48" y="103"/>
                    <a:pt x="47" y="104"/>
                    <a:pt x="45" y="105"/>
                  </a:cubicBezTo>
                  <a:cubicBezTo>
                    <a:pt x="43" y="106"/>
                    <a:pt x="42" y="107"/>
                    <a:pt x="41" y="107"/>
                  </a:cubicBezTo>
                  <a:cubicBezTo>
                    <a:pt x="37" y="109"/>
                    <a:pt x="33" y="111"/>
                    <a:pt x="31" y="118"/>
                  </a:cubicBezTo>
                  <a:cubicBezTo>
                    <a:pt x="31" y="119"/>
                    <a:pt x="31" y="120"/>
                    <a:pt x="30" y="121"/>
                  </a:cubicBezTo>
                  <a:cubicBezTo>
                    <a:pt x="29" y="126"/>
                    <a:pt x="29" y="127"/>
                    <a:pt x="24" y="130"/>
                  </a:cubicBezTo>
                  <a:cubicBezTo>
                    <a:pt x="16" y="134"/>
                    <a:pt x="12" y="142"/>
                    <a:pt x="13" y="150"/>
                  </a:cubicBezTo>
                  <a:cubicBezTo>
                    <a:pt x="14" y="158"/>
                    <a:pt x="21" y="159"/>
                    <a:pt x="25" y="160"/>
                  </a:cubicBezTo>
                  <a:cubicBezTo>
                    <a:pt x="25" y="160"/>
                    <a:pt x="26" y="160"/>
                    <a:pt x="26" y="160"/>
                  </a:cubicBezTo>
                  <a:cubicBezTo>
                    <a:pt x="26" y="160"/>
                    <a:pt x="25" y="161"/>
                    <a:pt x="25" y="162"/>
                  </a:cubicBezTo>
                  <a:cubicBezTo>
                    <a:pt x="25" y="162"/>
                    <a:pt x="25" y="162"/>
                    <a:pt x="25" y="162"/>
                  </a:cubicBezTo>
                  <a:cubicBezTo>
                    <a:pt x="25" y="163"/>
                    <a:pt x="25" y="163"/>
                    <a:pt x="25" y="164"/>
                  </a:cubicBezTo>
                  <a:cubicBezTo>
                    <a:pt x="24" y="163"/>
                    <a:pt x="24" y="163"/>
                    <a:pt x="24" y="163"/>
                  </a:cubicBezTo>
                  <a:cubicBezTo>
                    <a:pt x="22" y="165"/>
                    <a:pt x="22" y="165"/>
                    <a:pt x="22" y="165"/>
                  </a:cubicBezTo>
                  <a:cubicBezTo>
                    <a:pt x="21" y="166"/>
                    <a:pt x="21" y="168"/>
                    <a:pt x="20" y="170"/>
                  </a:cubicBezTo>
                  <a:cubicBezTo>
                    <a:pt x="19" y="168"/>
                    <a:pt x="16" y="166"/>
                    <a:pt x="13" y="166"/>
                  </a:cubicBezTo>
                  <a:cubicBezTo>
                    <a:pt x="12" y="166"/>
                    <a:pt x="11" y="167"/>
                    <a:pt x="10" y="167"/>
                  </a:cubicBezTo>
                  <a:cubicBezTo>
                    <a:pt x="9" y="168"/>
                    <a:pt x="9" y="169"/>
                    <a:pt x="8" y="171"/>
                  </a:cubicBezTo>
                  <a:cubicBezTo>
                    <a:pt x="7" y="170"/>
                    <a:pt x="6" y="170"/>
                    <a:pt x="5" y="169"/>
                  </a:cubicBezTo>
                  <a:cubicBezTo>
                    <a:pt x="0" y="166"/>
                    <a:pt x="0" y="166"/>
                    <a:pt x="0" y="166"/>
                  </a:cubicBezTo>
                  <a:cubicBezTo>
                    <a:pt x="17" y="659"/>
                    <a:pt x="17" y="659"/>
                    <a:pt x="17" y="659"/>
                  </a:cubicBezTo>
                  <a:cubicBezTo>
                    <a:pt x="20" y="659"/>
                    <a:pt x="20" y="659"/>
                    <a:pt x="20" y="659"/>
                  </a:cubicBezTo>
                  <a:cubicBezTo>
                    <a:pt x="36" y="659"/>
                    <a:pt x="117" y="658"/>
                    <a:pt x="208" y="658"/>
                  </a:cubicBezTo>
                  <a:cubicBezTo>
                    <a:pt x="272" y="658"/>
                    <a:pt x="327" y="658"/>
                    <a:pt x="371" y="659"/>
                  </a:cubicBezTo>
                  <a:cubicBezTo>
                    <a:pt x="374" y="659"/>
                    <a:pt x="374" y="659"/>
                    <a:pt x="374" y="659"/>
                  </a:cubicBezTo>
                  <a:cubicBezTo>
                    <a:pt x="390" y="247"/>
                    <a:pt x="390" y="247"/>
                    <a:pt x="390" y="247"/>
                  </a:cubicBezTo>
                  <a:lnTo>
                    <a:pt x="390" y="246"/>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87" name="Freeform 7">
              <a:extLst>
                <a:ext uri="{FF2B5EF4-FFF2-40B4-BE49-F238E27FC236}">
                  <a16:creationId xmlns:a16="http://schemas.microsoft.com/office/drawing/2014/main" id="{E2ECE60E-92EA-459F-B45E-83BC2126AB24}"/>
                </a:ext>
              </a:extLst>
            </p:cNvPr>
            <p:cNvSpPr>
              <a:spLocks/>
            </p:cNvSpPr>
            <p:nvPr/>
          </p:nvSpPr>
          <p:spPr bwMode="auto">
            <a:xfrm>
              <a:off x="2454" y="104"/>
              <a:ext cx="223" cy="118"/>
            </a:xfrm>
            <a:custGeom>
              <a:avLst/>
              <a:gdLst>
                <a:gd name="T0" fmla="*/ 10 w 77"/>
                <a:gd name="T1" fmla="*/ 39 h 41"/>
                <a:gd name="T2" fmla="*/ 18 w 77"/>
                <a:gd name="T3" fmla="*/ 36 h 41"/>
                <a:gd name="T4" fmla="*/ 22 w 77"/>
                <a:gd name="T5" fmla="*/ 35 h 41"/>
                <a:gd name="T6" fmla="*/ 27 w 77"/>
                <a:gd name="T7" fmla="*/ 36 h 41"/>
                <a:gd name="T8" fmla="*/ 33 w 77"/>
                <a:gd name="T9" fmla="*/ 37 h 41"/>
                <a:gd name="T10" fmla="*/ 38 w 77"/>
                <a:gd name="T11" fmla="*/ 35 h 41"/>
                <a:gd name="T12" fmla="*/ 49 w 77"/>
                <a:gd name="T13" fmla="*/ 41 h 41"/>
                <a:gd name="T14" fmla="*/ 63 w 77"/>
                <a:gd name="T15" fmla="*/ 34 h 41"/>
                <a:gd name="T16" fmla="*/ 67 w 77"/>
                <a:gd name="T17" fmla="*/ 30 h 41"/>
                <a:gd name="T18" fmla="*/ 76 w 77"/>
                <a:gd name="T19" fmla="*/ 14 h 41"/>
                <a:gd name="T20" fmla="*/ 67 w 77"/>
                <a:gd name="T21" fmla="*/ 0 h 41"/>
                <a:gd name="T22" fmla="*/ 64 w 77"/>
                <a:gd name="T23" fmla="*/ 0 h 41"/>
                <a:gd name="T24" fmla="*/ 57 w 77"/>
                <a:gd name="T25" fmla="*/ 3 h 41"/>
                <a:gd name="T26" fmla="*/ 55 w 77"/>
                <a:gd name="T27" fmla="*/ 5 h 41"/>
                <a:gd name="T28" fmla="*/ 39 w 77"/>
                <a:gd name="T29" fmla="*/ 10 h 41"/>
                <a:gd name="T30" fmla="*/ 38 w 77"/>
                <a:gd name="T31" fmla="*/ 10 h 41"/>
                <a:gd name="T32" fmla="*/ 33 w 77"/>
                <a:gd name="T33" fmla="*/ 8 h 41"/>
                <a:gd name="T34" fmla="*/ 32 w 77"/>
                <a:gd name="T35" fmla="*/ 7 h 41"/>
                <a:gd name="T36" fmla="*/ 24 w 77"/>
                <a:gd name="T37" fmla="*/ 4 h 41"/>
                <a:gd name="T38" fmla="*/ 24 w 77"/>
                <a:gd name="T39" fmla="*/ 4 h 41"/>
                <a:gd name="T40" fmla="*/ 19 w 77"/>
                <a:gd name="T41" fmla="*/ 8 h 41"/>
                <a:gd name="T42" fmla="*/ 19 w 77"/>
                <a:gd name="T43" fmla="*/ 9 h 41"/>
                <a:gd name="T44" fmla="*/ 17 w 77"/>
                <a:gd name="T45" fmla="*/ 9 h 41"/>
                <a:gd name="T46" fmla="*/ 11 w 77"/>
                <a:gd name="T47" fmla="*/ 11 h 41"/>
                <a:gd name="T48" fmla="*/ 8 w 77"/>
                <a:gd name="T49" fmla="*/ 19 h 41"/>
                <a:gd name="T50" fmla="*/ 8 w 77"/>
                <a:gd name="T51" fmla="*/ 21 h 41"/>
                <a:gd name="T52" fmla="*/ 8 w 77"/>
                <a:gd name="T53" fmla="*/ 23 h 41"/>
                <a:gd name="T54" fmla="*/ 6 w 77"/>
                <a:gd name="T55" fmla="*/ 25 h 41"/>
                <a:gd name="T56" fmla="*/ 5 w 77"/>
                <a:gd name="T57" fmla="*/ 26 h 41"/>
                <a:gd name="T58" fmla="*/ 3 w 77"/>
                <a:gd name="T59" fmla="*/ 35 h 41"/>
                <a:gd name="T60" fmla="*/ 10 w 77"/>
                <a:gd name="T61"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41">
                  <a:moveTo>
                    <a:pt x="10" y="39"/>
                  </a:moveTo>
                  <a:cubicBezTo>
                    <a:pt x="13" y="39"/>
                    <a:pt x="15" y="38"/>
                    <a:pt x="18" y="36"/>
                  </a:cubicBezTo>
                  <a:cubicBezTo>
                    <a:pt x="19" y="36"/>
                    <a:pt x="21" y="35"/>
                    <a:pt x="22" y="35"/>
                  </a:cubicBezTo>
                  <a:cubicBezTo>
                    <a:pt x="24" y="35"/>
                    <a:pt x="26" y="35"/>
                    <a:pt x="27" y="36"/>
                  </a:cubicBezTo>
                  <a:cubicBezTo>
                    <a:pt x="29" y="36"/>
                    <a:pt x="31" y="37"/>
                    <a:pt x="33" y="37"/>
                  </a:cubicBezTo>
                  <a:cubicBezTo>
                    <a:pt x="35" y="37"/>
                    <a:pt x="37" y="36"/>
                    <a:pt x="38" y="35"/>
                  </a:cubicBezTo>
                  <a:cubicBezTo>
                    <a:pt x="42" y="39"/>
                    <a:pt x="45" y="41"/>
                    <a:pt x="49" y="41"/>
                  </a:cubicBezTo>
                  <a:cubicBezTo>
                    <a:pt x="54" y="41"/>
                    <a:pt x="58" y="38"/>
                    <a:pt x="63" y="34"/>
                  </a:cubicBezTo>
                  <a:cubicBezTo>
                    <a:pt x="64" y="32"/>
                    <a:pt x="65" y="31"/>
                    <a:pt x="67" y="30"/>
                  </a:cubicBezTo>
                  <a:cubicBezTo>
                    <a:pt x="71" y="26"/>
                    <a:pt x="77" y="21"/>
                    <a:pt x="76" y="14"/>
                  </a:cubicBezTo>
                  <a:cubicBezTo>
                    <a:pt x="76" y="9"/>
                    <a:pt x="73" y="2"/>
                    <a:pt x="67" y="0"/>
                  </a:cubicBezTo>
                  <a:cubicBezTo>
                    <a:pt x="66" y="0"/>
                    <a:pt x="65" y="0"/>
                    <a:pt x="64" y="0"/>
                  </a:cubicBezTo>
                  <a:cubicBezTo>
                    <a:pt x="61" y="0"/>
                    <a:pt x="59" y="2"/>
                    <a:pt x="57" y="3"/>
                  </a:cubicBezTo>
                  <a:cubicBezTo>
                    <a:pt x="57" y="4"/>
                    <a:pt x="56" y="4"/>
                    <a:pt x="55" y="5"/>
                  </a:cubicBezTo>
                  <a:cubicBezTo>
                    <a:pt x="51" y="7"/>
                    <a:pt x="44" y="10"/>
                    <a:pt x="39" y="10"/>
                  </a:cubicBezTo>
                  <a:cubicBezTo>
                    <a:pt x="38" y="10"/>
                    <a:pt x="38" y="10"/>
                    <a:pt x="38" y="10"/>
                  </a:cubicBezTo>
                  <a:cubicBezTo>
                    <a:pt x="36" y="10"/>
                    <a:pt x="35" y="9"/>
                    <a:pt x="33" y="8"/>
                  </a:cubicBezTo>
                  <a:cubicBezTo>
                    <a:pt x="33" y="8"/>
                    <a:pt x="32" y="7"/>
                    <a:pt x="32" y="7"/>
                  </a:cubicBezTo>
                  <a:cubicBezTo>
                    <a:pt x="30" y="6"/>
                    <a:pt x="27" y="4"/>
                    <a:pt x="24" y="4"/>
                  </a:cubicBezTo>
                  <a:cubicBezTo>
                    <a:pt x="24" y="4"/>
                    <a:pt x="24" y="4"/>
                    <a:pt x="24" y="4"/>
                  </a:cubicBezTo>
                  <a:cubicBezTo>
                    <a:pt x="20" y="4"/>
                    <a:pt x="19" y="7"/>
                    <a:pt x="19" y="8"/>
                  </a:cubicBezTo>
                  <a:cubicBezTo>
                    <a:pt x="19" y="8"/>
                    <a:pt x="19" y="9"/>
                    <a:pt x="19" y="9"/>
                  </a:cubicBezTo>
                  <a:cubicBezTo>
                    <a:pt x="18" y="9"/>
                    <a:pt x="17" y="9"/>
                    <a:pt x="17" y="9"/>
                  </a:cubicBezTo>
                  <a:cubicBezTo>
                    <a:pt x="14" y="9"/>
                    <a:pt x="12" y="9"/>
                    <a:pt x="11" y="11"/>
                  </a:cubicBezTo>
                  <a:cubicBezTo>
                    <a:pt x="7" y="14"/>
                    <a:pt x="8" y="17"/>
                    <a:pt x="8" y="19"/>
                  </a:cubicBezTo>
                  <a:cubicBezTo>
                    <a:pt x="8" y="20"/>
                    <a:pt x="8" y="21"/>
                    <a:pt x="8" y="21"/>
                  </a:cubicBezTo>
                  <a:cubicBezTo>
                    <a:pt x="8" y="21"/>
                    <a:pt x="8" y="23"/>
                    <a:pt x="8" y="23"/>
                  </a:cubicBezTo>
                  <a:cubicBezTo>
                    <a:pt x="8" y="24"/>
                    <a:pt x="7" y="24"/>
                    <a:pt x="6" y="25"/>
                  </a:cubicBezTo>
                  <a:cubicBezTo>
                    <a:pt x="6" y="25"/>
                    <a:pt x="5" y="26"/>
                    <a:pt x="5" y="26"/>
                  </a:cubicBezTo>
                  <a:cubicBezTo>
                    <a:pt x="3" y="27"/>
                    <a:pt x="0" y="30"/>
                    <a:pt x="3" y="35"/>
                  </a:cubicBezTo>
                  <a:cubicBezTo>
                    <a:pt x="5" y="38"/>
                    <a:pt x="8" y="39"/>
                    <a:pt x="10" y="39"/>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88" name="Freeform 8">
              <a:extLst>
                <a:ext uri="{FF2B5EF4-FFF2-40B4-BE49-F238E27FC236}">
                  <a16:creationId xmlns:a16="http://schemas.microsoft.com/office/drawing/2014/main" id="{C0FB3485-F3B9-41C6-9FA3-D62501F566C7}"/>
                </a:ext>
              </a:extLst>
            </p:cNvPr>
            <p:cNvSpPr>
              <a:spLocks/>
            </p:cNvSpPr>
            <p:nvPr/>
          </p:nvSpPr>
          <p:spPr bwMode="auto">
            <a:xfrm>
              <a:off x="3271" y="436"/>
              <a:ext cx="95" cy="95"/>
            </a:xfrm>
            <a:custGeom>
              <a:avLst/>
              <a:gdLst>
                <a:gd name="T0" fmla="*/ 24 w 33"/>
                <a:gd name="T1" fmla="*/ 17 h 33"/>
                <a:gd name="T2" fmla="*/ 32 w 33"/>
                <a:gd name="T3" fmla="*/ 6 h 33"/>
                <a:gd name="T4" fmla="*/ 28 w 33"/>
                <a:gd name="T5" fmla="*/ 1 h 33"/>
                <a:gd name="T6" fmla="*/ 22 w 33"/>
                <a:gd name="T7" fmla="*/ 4 h 33"/>
                <a:gd name="T8" fmla="*/ 21 w 33"/>
                <a:gd name="T9" fmla="*/ 5 h 33"/>
                <a:gd name="T10" fmla="*/ 20 w 33"/>
                <a:gd name="T11" fmla="*/ 6 h 33"/>
                <a:gd name="T12" fmla="*/ 19 w 33"/>
                <a:gd name="T13" fmla="*/ 5 h 33"/>
                <a:gd name="T14" fmla="*/ 16 w 33"/>
                <a:gd name="T15" fmla="*/ 2 h 33"/>
                <a:gd name="T16" fmla="*/ 10 w 33"/>
                <a:gd name="T17" fmla="*/ 0 h 33"/>
                <a:gd name="T18" fmla="*/ 1 w 33"/>
                <a:gd name="T19" fmla="*/ 15 h 33"/>
                <a:gd name="T20" fmla="*/ 1 w 33"/>
                <a:gd name="T21" fmla="*/ 16 h 33"/>
                <a:gd name="T22" fmla="*/ 13 w 33"/>
                <a:gd name="T23" fmla="*/ 31 h 33"/>
                <a:gd name="T24" fmla="*/ 15 w 33"/>
                <a:gd name="T25" fmla="*/ 31 h 33"/>
                <a:gd name="T26" fmla="*/ 23 w 33"/>
                <a:gd name="T27" fmla="*/ 33 h 33"/>
                <a:gd name="T28" fmla="*/ 23 w 33"/>
                <a:gd name="T29" fmla="*/ 33 h 33"/>
                <a:gd name="T30" fmla="*/ 29 w 33"/>
                <a:gd name="T31" fmla="*/ 30 h 33"/>
                <a:gd name="T32" fmla="*/ 30 w 33"/>
                <a:gd name="T33" fmla="*/ 25 h 33"/>
                <a:gd name="T34" fmla="*/ 22 w 33"/>
                <a:gd name="T35" fmla="*/ 20 h 33"/>
                <a:gd name="T36" fmla="*/ 20 w 33"/>
                <a:gd name="T37" fmla="*/ 20 h 33"/>
                <a:gd name="T38" fmla="*/ 24 w 33"/>
                <a:gd name="T3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24" y="17"/>
                  </a:moveTo>
                  <a:cubicBezTo>
                    <a:pt x="28" y="15"/>
                    <a:pt x="33" y="12"/>
                    <a:pt x="32" y="6"/>
                  </a:cubicBezTo>
                  <a:cubicBezTo>
                    <a:pt x="32" y="1"/>
                    <a:pt x="29" y="1"/>
                    <a:pt x="28" y="1"/>
                  </a:cubicBezTo>
                  <a:cubicBezTo>
                    <a:pt x="25" y="1"/>
                    <a:pt x="23" y="3"/>
                    <a:pt x="22" y="4"/>
                  </a:cubicBezTo>
                  <a:cubicBezTo>
                    <a:pt x="21" y="5"/>
                    <a:pt x="21" y="5"/>
                    <a:pt x="21" y="5"/>
                  </a:cubicBezTo>
                  <a:cubicBezTo>
                    <a:pt x="20" y="5"/>
                    <a:pt x="20" y="6"/>
                    <a:pt x="20" y="6"/>
                  </a:cubicBezTo>
                  <a:cubicBezTo>
                    <a:pt x="20" y="6"/>
                    <a:pt x="19" y="6"/>
                    <a:pt x="19" y="5"/>
                  </a:cubicBezTo>
                  <a:cubicBezTo>
                    <a:pt x="19" y="5"/>
                    <a:pt x="18" y="3"/>
                    <a:pt x="16" y="2"/>
                  </a:cubicBezTo>
                  <a:cubicBezTo>
                    <a:pt x="14" y="1"/>
                    <a:pt x="12" y="0"/>
                    <a:pt x="10" y="0"/>
                  </a:cubicBezTo>
                  <a:cubicBezTo>
                    <a:pt x="3" y="0"/>
                    <a:pt x="2" y="10"/>
                    <a:pt x="1" y="15"/>
                  </a:cubicBezTo>
                  <a:cubicBezTo>
                    <a:pt x="1" y="16"/>
                    <a:pt x="1" y="16"/>
                    <a:pt x="1" y="16"/>
                  </a:cubicBezTo>
                  <a:cubicBezTo>
                    <a:pt x="0" y="27"/>
                    <a:pt x="1" y="29"/>
                    <a:pt x="13" y="31"/>
                  </a:cubicBezTo>
                  <a:cubicBezTo>
                    <a:pt x="13" y="31"/>
                    <a:pt x="14" y="31"/>
                    <a:pt x="15" y="31"/>
                  </a:cubicBezTo>
                  <a:cubicBezTo>
                    <a:pt x="17" y="32"/>
                    <a:pt x="20" y="33"/>
                    <a:pt x="23" y="33"/>
                  </a:cubicBezTo>
                  <a:cubicBezTo>
                    <a:pt x="23" y="33"/>
                    <a:pt x="23" y="33"/>
                    <a:pt x="23" y="33"/>
                  </a:cubicBezTo>
                  <a:cubicBezTo>
                    <a:pt x="25" y="33"/>
                    <a:pt x="27" y="32"/>
                    <a:pt x="29" y="30"/>
                  </a:cubicBezTo>
                  <a:cubicBezTo>
                    <a:pt x="30" y="29"/>
                    <a:pt x="30" y="27"/>
                    <a:pt x="30" y="25"/>
                  </a:cubicBezTo>
                  <a:cubicBezTo>
                    <a:pt x="29" y="20"/>
                    <a:pt x="25" y="20"/>
                    <a:pt x="22" y="20"/>
                  </a:cubicBezTo>
                  <a:cubicBezTo>
                    <a:pt x="21" y="20"/>
                    <a:pt x="20" y="20"/>
                    <a:pt x="20" y="20"/>
                  </a:cubicBezTo>
                  <a:cubicBezTo>
                    <a:pt x="20" y="19"/>
                    <a:pt x="22" y="18"/>
                    <a:pt x="24" y="17"/>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89" name="Freeform 9">
              <a:extLst>
                <a:ext uri="{FF2B5EF4-FFF2-40B4-BE49-F238E27FC236}">
                  <a16:creationId xmlns:a16="http://schemas.microsoft.com/office/drawing/2014/main" id="{0BF7B5B6-DF34-4C3D-86DF-0FD48301DD21}"/>
                </a:ext>
              </a:extLst>
            </p:cNvPr>
            <p:cNvSpPr>
              <a:spLocks/>
            </p:cNvSpPr>
            <p:nvPr/>
          </p:nvSpPr>
          <p:spPr bwMode="auto">
            <a:xfrm>
              <a:off x="3675" y="3039"/>
              <a:ext cx="926" cy="666"/>
            </a:xfrm>
            <a:custGeom>
              <a:avLst/>
              <a:gdLst>
                <a:gd name="T0" fmla="*/ 309 w 321"/>
                <a:gd name="T1" fmla="*/ 173 h 231"/>
                <a:gd name="T2" fmla="*/ 293 w 321"/>
                <a:gd name="T3" fmla="*/ 162 h 231"/>
                <a:gd name="T4" fmla="*/ 257 w 321"/>
                <a:gd name="T5" fmla="*/ 125 h 231"/>
                <a:gd name="T6" fmla="*/ 246 w 321"/>
                <a:gd name="T7" fmla="*/ 106 h 231"/>
                <a:gd name="T8" fmla="*/ 230 w 321"/>
                <a:gd name="T9" fmla="*/ 110 h 231"/>
                <a:gd name="T10" fmla="*/ 188 w 321"/>
                <a:gd name="T11" fmla="*/ 100 h 231"/>
                <a:gd name="T12" fmla="*/ 160 w 321"/>
                <a:gd name="T13" fmla="*/ 92 h 231"/>
                <a:gd name="T14" fmla="*/ 150 w 321"/>
                <a:gd name="T15" fmla="*/ 95 h 231"/>
                <a:gd name="T16" fmla="*/ 143 w 321"/>
                <a:gd name="T17" fmla="*/ 103 h 231"/>
                <a:gd name="T18" fmla="*/ 132 w 321"/>
                <a:gd name="T19" fmla="*/ 93 h 231"/>
                <a:gd name="T20" fmla="*/ 107 w 321"/>
                <a:gd name="T21" fmla="*/ 69 h 231"/>
                <a:gd name="T22" fmla="*/ 94 w 321"/>
                <a:gd name="T23" fmla="*/ 50 h 231"/>
                <a:gd name="T24" fmla="*/ 79 w 321"/>
                <a:gd name="T25" fmla="*/ 31 h 231"/>
                <a:gd name="T26" fmla="*/ 74 w 321"/>
                <a:gd name="T27" fmla="*/ 34 h 231"/>
                <a:gd name="T28" fmla="*/ 69 w 321"/>
                <a:gd name="T29" fmla="*/ 36 h 231"/>
                <a:gd name="T30" fmla="*/ 61 w 321"/>
                <a:gd name="T31" fmla="*/ 19 h 231"/>
                <a:gd name="T32" fmla="*/ 47 w 321"/>
                <a:gd name="T33" fmla="*/ 6 h 231"/>
                <a:gd name="T34" fmla="*/ 37 w 321"/>
                <a:gd name="T35" fmla="*/ 8 h 231"/>
                <a:gd name="T36" fmla="*/ 16 w 321"/>
                <a:gd name="T37" fmla="*/ 1 h 231"/>
                <a:gd name="T38" fmla="*/ 0 w 321"/>
                <a:gd name="T39" fmla="*/ 178 h 231"/>
                <a:gd name="T40" fmla="*/ 9 w 321"/>
                <a:gd name="T41" fmla="*/ 181 h 231"/>
                <a:gd name="T42" fmla="*/ 12 w 321"/>
                <a:gd name="T43" fmla="*/ 194 h 231"/>
                <a:gd name="T44" fmla="*/ 26 w 321"/>
                <a:gd name="T45" fmla="*/ 189 h 231"/>
                <a:gd name="T46" fmla="*/ 28 w 321"/>
                <a:gd name="T47" fmla="*/ 186 h 231"/>
                <a:gd name="T48" fmla="*/ 34 w 321"/>
                <a:gd name="T49" fmla="*/ 189 h 231"/>
                <a:gd name="T50" fmla="*/ 47 w 321"/>
                <a:gd name="T51" fmla="*/ 195 h 231"/>
                <a:gd name="T52" fmla="*/ 57 w 321"/>
                <a:gd name="T53" fmla="*/ 201 h 231"/>
                <a:gd name="T54" fmla="*/ 71 w 321"/>
                <a:gd name="T55" fmla="*/ 211 h 231"/>
                <a:gd name="T56" fmla="*/ 95 w 321"/>
                <a:gd name="T57" fmla="*/ 212 h 231"/>
                <a:gd name="T58" fmla="*/ 113 w 321"/>
                <a:gd name="T59" fmla="*/ 202 h 231"/>
                <a:gd name="T60" fmla="*/ 132 w 321"/>
                <a:gd name="T61" fmla="*/ 196 h 231"/>
                <a:gd name="T62" fmla="*/ 130 w 321"/>
                <a:gd name="T63" fmla="*/ 186 h 231"/>
                <a:gd name="T64" fmla="*/ 126 w 321"/>
                <a:gd name="T65" fmla="*/ 187 h 231"/>
                <a:gd name="T66" fmla="*/ 126 w 321"/>
                <a:gd name="T67" fmla="*/ 181 h 231"/>
                <a:gd name="T68" fmla="*/ 141 w 321"/>
                <a:gd name="T69" fmla="*/ 178 h 231"/>
                <a:gd name="T70" fmla="*/ 138 w 321"/>
                <a:gd name="T71" fmla="*/ 194 h 231"/>
                <a:gd name="T72" fmla="*/ 131 w 321"/>
                <a:gd name="T73" fmla="*/ 207 h 231"/>
                <a:gd name="T74" fmla="*/ 146 w 321"/>
                <a:gd name="T75" fmla="*/ 206 h 231"/>
                <a:gd name="T76" fmla="*/ 155 w 321"/>
                <a:gd name="T77" fmla="*/ 198 h 231"/>
                <a:gd name="T78" fmla="*/ 154 w 321"/>
                <a:gd name="T79" fmla="*/ 207 h 231"/>
                <a:gd name="T80" fmla="*/ 161 w 321"/>
                <a:gd name="T81" fmla="*/ 217 h 231"/>
                <a:gd name="T82" fmla="*/ 170 w 321"/>
                <a:gd name="T83" fmla="*/ 231 h 231"/>
                <a:gd name="T84" fmla="*/ 179 w 321"/>
                <a:gd name="T85" fmla="*/ 225 h 231"/>
                <a:gd name="T86" fmla="*/ 182 w 321"/>
                <a:gd name="T87" fmla="*/ 223 h 231"/>
                <a:gd name="T88" fmla="*/ 192 w 321"/>
                <a:gd name="T89" fmla="*/ 225 h 231"/>
                <a:gd name="T90" fmla="*/ 206 w 321"/>
                <a:gd name="T91" fmla="*/ 219 h 231"/>
                <a:gd name="T92" fmla="*/ 236 w 321"/>
                <a:gd name="T93" fmla="*/ 198 h 231"/>
                <a:gd name="T94" fmla="*/ 267 w 321"/>
                <a:gd name="T95" fmla="*/ 189 h 231"/>
                <a:gd name="T96" fmla="*/ 287 w 321"/>
                <a:gd name="T97" fmla="*/ 194 h 231"/>
                <a:gd name="T98" fmla="*/ 295 w 321"/>
                <a:gd name="T99" fmla="*/ 192 h 231"/>
                <a:gd name="T100" fmla="*/ 300 w 321"/>
                <a:gd name="T101" fmla="*/ 191 h 231"/>
                <a:gd name="T102" fmla="*/ 307 w 321"/>
                <a:gd name="T103" fmla="*/ 192 h 231"/>
                <a:gd name="T104" fmla="*/ 320 w 321"/>
                <a:gd name="T105" fmla="*/ 183 h 231"/>
                <a:gd name="T106" fmla="*/ 318 w 321"/>
                <a:gd name="T107" fmla="*/ 17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231">
                  <a:moveTo>
                    <a:pt x="318" y="179"/>
                  </a:moveTo>
                  <a:cubicBezTo>
                    <a:pt x="315" y="177"/>
                    <a:pt x="312" y="175"/>
                    <a:pt x="309" y="173"/>
                  </a:cubicBezTo>
                  <a:cubicBezTo>
                    <a:pt x="307" y="171"/>
                    <a:pt x="305" y="169"/>
                    <a:pt x="304" y="168"/>
                  </a:cubicBezTo>
                  <a:cubicBezTo>
                    <a:pt x="301" y="166"/>
                    <a:pt x="297" y="164"/>
                    <a:pt x="293" y="162"/>
                  </a:cubicBezTo>
                  <a:cubicBezTo>
                    <a:pt x="279" y="154"/>
                    <a:pt x="261" y="144"/>
                    <a:pt x="258" y="129"/>
                  </a:cubicBezTo>
                  <a:cubicBezTo>
                    <a:pt x="258" y="127"/>
                    <a:pt x="258" y="126"/>
                    <a:pt x="257" y="125"/>
                  </a:cubicBezTo>
                  <a:cubicBezTo>
                    <a:pt x="257" y="119"/>
                    <a:pt x="255" y="110"/>
                    <a:pt x="250" y="107"/>
                  </a:cubicBezTo>
                  <a:cubicBezTo>
                    <a:pt x="249" y="107"/>
                    <a:pt x="247" y="106"/>
                    <a:pt x="246" y="106"/>
                  </a:cubicBezTo>
                  <a:cubicBezTo>
                    <a:pt x="243" y="106"/>
                    <a:pt x="240" y="107"/>
                    <a:pt x="237" y="108"/>
                  </a:cubicBezTo>
                  <a:cubicBezTo>
                    <a:pt x="235" y="109"/>
                    <a:pt x="232" y="110"/>
                    <a:pt x="230" y="110"/>
                  </a:cubicBezTo>
                  <a:cubicBezTo>
                    <a:pt x="229" y="110"/>
                    <a:pt x="229" y="110"/>
                    <a:pt x="229" y="110"/>
                  </a:cubicBezTo>
                  <a:cubicBezTo>
                    <a:pt x="215" y="109"/>
                    <a:pt x="203" y="107"/>
                    <a:pt x="188" y="100"/>
                  </a:cubicBezTo>
                  <a:cubicBezTo>
                    <a:pt x="186" y="100"/>
                    <a:pt x="185" y="99"/>
                    <a:pt x="184" y="99"/>
                  </a:cubicBezTo>
                  <a:cubicBezTo>
                    <a:pt x="176" y="95"/>
                    <a:pt x="169" y="92"/>
                    <a:pt x="160" y="92"/>
                  </a:cubicBezTo>
                  <a:cubicBezTo>
                    <a:pt x="159" y="92"/>
                    <a:pt x="159" y="92"/>
                    <a:pt x="159" y="92"/>
                  </a:cubicBezTo>
                  <a:cubicBezTo>
                    <a:pt x="156" y="92"/>
                    <a:pt x="153" y="92"/>
                    <a:pt x="150" y="95"/>
                  </a:cubicBezTo>
                  <a:cubicBezTo>
                    <a:pt x="149" y="95"/>
                    <a:pt x="149" y="97"/>
                    <a:pt x="148" y="98"/>
                  </a:cubicBezTo>
                  <a:cubicBezTo>
                    <a:pt x="146" y="101"/>
                    <a:pt x="145" y="103"/>
                    <a:pt x="143" y="103"/>
                  </a:cubicBezTo>
                  <a:cubicBezTo>
                    <a:pt x="142" y="103"/>
                    <a:pt x="142" y="103"/>
                    <a:pt x="142" y="103"/>
                  </a:cubicBezTo>
                  <a:cubicBezTo>
                    <a:pt x="139" y="103"/>
                    <a:pt x="136" y="99"/>
                    <a:pt x="132" y="93"/>
                  </a:cubicBezTo>
                  <a:cubicBezTo>
                    <a:pt x="128" y="86"/>
                    <a:pt x="122" y="79"/>
                    <a:pt x="115" y="74"/>
                  </a:cubicBezTo>
                  <a:cubicBezTo>
                    <a:pt x="113" y="72"/>
                    <a:pt x="110" y="71"/>
                    <a:pt x="107" y="69"/>
                  </a:cubicBezTo>
                  <a:cubicBezTo>
                    <a:pt x="103" y="67"/>
                    <a:pt x="98" y="65"/>
                    <a:pt x="96" y="61"/>
                  </a:cubicBezTo>
                  <a:cubicBezTo>
                    <a:pt x="94" y="58"/>
                    <a:pt x="94" y="54"/>
                    <a:pt x="94" y="50"/>
                  </a:cubicBezTo>
                  <a:cubicBezTo>
                    <a:pt x="93" y="46"/>
                    <a:pt x="93" y="41"/>
                    <a:pt x="91" y="38"/>
                  </a:cubicBezTo>
                  <a:cubicBezTo>
                    <a:pt x="88" y="35"/>
                    <a:pt x="82" y="31"/>
                    <a:pt x="79" y="31"/>
                  </a:cubicBezTo>
                  <a:cubicBezTo>
                    <a:pt x="78" y="31"/>
                    <a:pt x="78" y="31"/>
                    <a:pt x="78" y="31"/>
                  </a:cubicBezTo>
                  <a:cubicBezTo>
                    <a:pt x="76" y="31"/>
                    <a:pt x="75" y="33"/>
                    <a:pt x="74" y="34"/>
                  </a:cubicBezTo>
                  <a:cubicBezTo>
                    <a:pt x="72" y="35"/>
                    <a:pt x="71" y="37"/>
                    <a:pt x="69" y="37"/>
                  </a:cubicBezTo>
                  <a:cubicBezTo>
                    <a:pt x="69" y="37"/>
                    <a:pt x="69" y="37"/>
                    <a:pt x="69" y="36"/>
                  </a:cubicBezTo>
                  <a:cubicBezTo>
                    <a:pt x="64" y="36"/>
                    <a:pt x="62" y="26"/>
                    <a:pt x="61" y="21"/>
                  </a:cubicBezTo>
                  <a:cubicBezTo>
                    <a:pt x="61" y="21"/>
                    <a:pt x="61" y="20"/>
                    <a:pt x="61" y="19"/>
                  </a:cubicBezTo>
                  <a:cubicBezTo>
                    <a:pt x="59" y="13"/>
                    <a:pt x="57" y="6"/>
                    <a:pt x="49" y="6"/>
                  </a:cubicBezTo>
                  <a:cubicBezTo>
                    <a:pt x="49" y="6"/>
                    <a:pt x="48" y="6"/>
                    <a:pt x="47" y="6"/>
                  </a:cubicBezTo>
                  <a:cubicBezTo>
                    <a:pt x="45" y="7"/>
                    <a:pt x="44" y="7"/>
                    <a:pt x="43" y="7"/>
                  </a:cubicBezTo>
                  <a:cubicBezTo>
                    <a:pt x="41" y="8"/>
                    <a:pt x="39" y="8"/>
                    <a:pt x="37" y="8"/>
                  </a:cubicBezTo>
                  <a:cubicBezTo>
                    <a:pt x="35" y="8"/>
                    <a:pt x="33" y="7"/>
                    <a:pt x="30" y="6"/>
                  </a:cubicBezTo>
                  <a:cubicBezTo>
                    <a:pt x="24" y="4"/>
                    <a:pt x="20" y="2"/>
                    <a:pt x="16" y="1"/>
                  </a:cubicBezTo>
                  <a:cubicBezTo>
                    <a:pt x="12" y="0"/>
                    <a:pt x="12" y="0"/>
                    <a:pt x="12" y="0"/>
                  </a:cubicBezTo>
                  <a:cubicBezTo>
                    <a:pt x="0" y="178"/>
                    <a:pt x="0" y="178"/>
                    <a:pt x="0" y="178"/>
                  </a:cubicBezTo>
                  <a:cubicBezTo>
                    <a:pt x="3" y="179"/>
                    <a:pt x="3" y="179"/>
                    <a:pt x="3" y="179"/>
                  </a:cubicBezTo>
                  <a:cubicBezTo>
                    <a:pt x="6" y="179"/>
                    <a:pt x="7" y="180"/>
                    <a:pt x="9" y="181"/>
                  </a:cubicBezTo>
                  <a:cubicBezTo>
                    <a:pt x="10" y="182"/>
                    <a:pt x="10" y="184"/>
                    <a:pt x="10" y="186"/>
                  </a:cubicBezTo>
                  <a:cubicBezTo>
                    <a:pt x="10" y="189"/>
                    <a:pt x="10" y="192"/>
                    <a:pt x="12" y="194"/>
                  </a:cubicBezTo>
                  <a:cubicBezTo>
                    <a:pt x="14" y="197"/>
                    <a:pt x="16" y="197"/>
                    <a:pt x="17" y="197"/>
                  </a:cubicBezTo>
                  <a:cubicBezTo>
                    <a:pt x="23" y="197"/>
                    <a:pt x="26" y="190"/>
                    <a:pt x="26" y="189"/>
                  </a:cubicBezTo>
                  <a:cubicBezTo>
                    <a:pt x="26" y="188"/>
                    <a:pt x="26" y="188"/>
                    <a:pt x="26" y="188"/>
                  </a:cubicBezTo>
                  <a:cubicBezTo>
                    <a:pt x="27" y="187"/>
                    <a:pt x="27" y="186"/>
                    <a:pt x="28" y="186"/>
                  </a:cubicBezTo>
                  <a:cubicBezTo>
                    <a:pt x="28" y="186"/>
                    <a:pt x="29" y="186"/>
                    <a:pt x="30" y="187"/>
                  </a:cubicBezTo>
                  <a:cubicBezTo>
                    <a:pt x="31" y="187"/>
                    <a:pt x="33" y="188"/>
                    <a:pt x="34" y="189"/>
                  </a:cubicBezTo>
                  <a:cubicBezTo>
                    <a:pt x="36" y="191"/>
                    <a:pt x="38" y="193"/>
                    <a:pt x="41" y="194"/>
                  </a:cubicBezTo>
                  <a:cubicBezTo>
                    <a:pt x="43" y="194"/>
                    <a:pt x="45" y="195"/>
                    <a:pt x="47" y="195"/>
                  </a:cubicBezTo>
                  <a:cubicBezTo>
                    <a:pt x="49" y="195"/>
                    <a:pt x="51" y="195"/>
                    <a:pt x="53" y="197"/>
                  </a:cubicBezTo>
                  <a:cubicBezTo>
                    <a:pt x="55" y="198"/>
                    <a:pt x="56" y="199"/>
                    <a:pt x="57" y="201"/>
                  </a:cubicBezTo>
                  <a:cubicBezTo>
                    <a:pt x="58" y="202"/>
                    <a:pt x="59" y="203"/>
                    <a:pt x="60" y="204"/>
                  </a:cubicBezTo>
                  <a:cubicBezTo>
                    <a:pt x="63" y="208"/>
                    <a:pt x="67" y="210"/>
                    <a:pt x="71" y="211"/>
                  </a:cubicBezTo>
                  <a:cubicBezTo>
                    <a:pt x="77" y="213"/>
                    <a:pt x="81" y="214"/>
                    <a:pt x="86" y="214"/>
                  </a:cubicBezTo>
                  <a:cubicBezTo>
                    <a:pt x="89" y="214"/>
                    <a:pt x="92" y="214"/>
                    <a:pt x="95" y="212"/>
                  </a:cubicBezTo>
                  <a:cubicBezTo>
                    <a:pt x="98" y="211"/>
                    <a:pt x="100" y="209"/>
                    <a:pt x="103" y="208"/>
                  </a:cubicBezTo>
                  <a:cubicBezTo>
                    <a:pt x="106" y="205"/>
                    <a:pt x="110" y="203"/>
                    <a:pt x="113" y="202"/>
                  </a:cubicBezTo>
                  <a:cubicBezTo>
                    <a:pt x="114" y="202"/>
                    <a:pt x="115" y="202"/>
                    <a:pt x="116" y="202"/>
                  </a:cubicBezTo>
                  <a:cubicBezTo>
                    <a:pt x="122" y="201"/>
                    <a:pt x="130" y="201"/>
                    <a:pt x="132" y="196"/>
                  </a:cubicBezTo>
                  <a:cubicBezTo>
                    <a:pt x="133" y="194"/>
                    <a:pt x="133" y="191"/>
                    <a:pt x="131" y="188"/>
                  </a:cubicBezTo>
                  <a:cubicBezTo>
                    <a:pt x="130" y="186"/>
                    <a:pt x="130" y="186"/>
                    <a:pt x="130" y="186"/>
                  </a:cubicBezTo>
                  <a:cubicBezTo>
                    <a:pt x="128" y="187"/>
                    <a:pt x="128" y="187"/>
                    <a:pt x="128" y="187"/>
                  </a:cubicBezTo>
                  <a:cubicBezTo>
                    <a:pt x="128" y="187"/>
                    <a:pt x="127" y="187"/>
                    <a:pt x="126" y="187"/>
                  </a:cubicBezTo>
                  <a:cubicBezTo>
                    <a:pt x="126" y="187"/>
                    <a:pt x="125" y="187"/>
                    <a:pt x="125" y="186"/>
                  </a:cubicBezTo>
                  <a:cubicBezTo>
                    <a:pt x="124" y="185"/>
                    <a:pt x="124" y="183"/>
                    <a:pt x="126" y="181"/>
                  </a:cubicBezTo>
                  <a:cubicBezTo>
                    <a:pt x="128" y="178"/>
                    <a:pt x="131" y="176"/>
                    <a:pt x="135" y="176"/>
                  </a:cubicBezTo>
                  <a:cubicBezTo>
                    <a:pt x="137" y="176"/>
                    <a:pt x="139" y="176"/>
                    <a:pt x="141" y="178"/>
                  </a:cubicBezTo>
                  <a:cubicBezTo>
                    <a:pt x="144" y="180"/>
                    <a:pt x="144" y="186"/>
                    <a:pt x="143" y="189"/>
                  </a:cubicBezTo>
                  <a:cubicBezTo>
                    <a:pt x="142" y="191"/>
                    <a:pt x="140" y="192"/>
                    <a:pt x="138" y="194"/>
                  </a:cubicBezTo>
                  <a:cubicBezTo>
                    <a:pt x="136" y="196"/>
                    <a:pt x="133" y="197"/>
                    <a:pt x="131" y="201"/>
                  </a:cubicBezTo>
                  <a:cubicBezTo>
                    <a:pt x="131" y="202"/>
                    <a:pt x="130" y="205"/>
                    <a:pt x="131" y="207"/>
                  </a:cubicBezTo>
                  <a:cubicBezTo>
                    <a:pt x="132" y="208"/>
                    <a:pt x="133" y="209"/>
                    <a:pt x="136" y="209"/>
                  </a:cubicBezTo>
                  <a:cubicBezTo>
                    <a:pt x="140" y="209"/>
                    <a:pt x="146" y="207"/>
                    <a:pt x="146" y="206"/>
                  </a:cubicBezTo>
                  <a:cubicBezTo>
                    <a:pt x="148" y="205"/>
                    <a:pt x="150" y="203"/>
                    <a:pt x="152" y="202"/>
                  </a:cubicBezTo>
                  <a:cubicBezTo>
                    <a:pt x="152" y="200"/>
                    <a:pt x="154" y="198"/>
                    <a:pt x="155" y="198"/>
                  </a:cubicBezTo>
                  <a:cubicBezTo>
                    <a:pt x="155" y="198"/>
                    <a:pt x="155" y="199"/>
                    <a:pt x="154" y="202"/>
                  </a:cubicBezTo>
                  <a:cubicBezTo>
                    <a:pt x="154" y="203"/>
                    <a:pt x="154" y="205"/>
                    <a:pt x="154" y="207"/>
                  </a:cubicBezTo>
                  <a:cubicBezTo>
                    <a:pt x="154" y="211"/>
                    <a:pt x="156" y="213"/>
                    <a:pt x="158" y="215"/>
                  </a:cubicBezTo>
                  <a:cubicBezTo>
                    <a:pt x="159" y="215"/>
                    <a:pt x="160" y="216"/>
                    <a:pt x="161" y="217"/>
                  </a:cubicBezTo>
                  <a:cubicBezTo>
                    <a:pt x="161" y="218"/>
                    <a:pt x="162" y="220"/>
                    <a:pt x="162" y="221"/>
                  </a:cubicBezTo>
                  <a:cubicBezTo>
                    <a:pt x="163" y="225"/>
                    <a:pt x="164" y="231"/>
                    <a:pt x="170" y="231"/>
                  </a:cubicBezTo>
                  <a:cubicBezTo>
                    <a:pt x="171" y="231"/>
                    <a:pt x="172" y="230"/>
                    <a:pt x="173" y="230"/>
                  </a:cubicBezTo>
                  <a:cubicBezTo>
                    <a:pt x="176" y="229"/>
                    <a:pt x="177" y="227"/>
                    <a:pt x="179" y="225"/>
                  </a:cubicBezTo>
                  <a:cubicBezTo>
                    <a:pt x="180" y="224"/>
                    <a:pt x="181" y="223"/>
                    <a:pt x="181" y="223"/>
                  </a:cubicBezTo>
                  <a:cubicBezTo>
                    <a:pt x="181" y="223"/>
                    <a:pt x="182" y="223"/>
                    <a:pt x="182" y="223"/>
                  </a:cubicBezTo>
                  <a:cubicBezTo>
                    <a:pt x="183" y="223"/>
                    <a:pt x="184" y="223"/>
                    <a:pt x="186" y="224"/>
                  </a:cubicBezTo>
                  <a:cubicBezTo>
                    <a:pt x="188" y="224"/>
                    <a:pt x="190" y="225"/>
                    <a:pt x="192" y="225"/>
                  </a:cubicBezTo>
                  <a:cubicBezTo>
                    <a:pt x="192" y="225"/>
                    <a:pt x="193" y="225"/>
                    <a:pt x="193" y="225"/>
                  </a:cubicBezTo>
                  <a:cubicBezTo>
                    <a:pt x="199" y="225"/>
                    <a:pt x="204" y="220"/>
                    <a:pt x="206" y="219"/>
                  </a:cubicBezTo>
                  <a:cubicBezTo>
                    <a:pt x="212" y="213"/>
                    <a:pt x="217" y="209"/>
                    <a:pt x="223" y="206"/>
                  </a:cubicBezTo>
                  <a:cubicBezTo>
                    <a:pt x="228" y="204"/>
                    <a:pt x="232" y="201"/>
                    <a:pt x="236" y="198"/>
                  </a:cubicBezTo>
                  <a:cubicBezTo>
                    <a:pt x="244" y="193"/>
                    <a:pt x="251" y="188"/>
                    <a:pt x="261" y="188"/>
                  </a:cubicBezTo>
                  <a:cubicBezTo>
                    <a:pt x="263" y="188"/>
                    <a:pt x="265" y="189"/>
                    <a:pt x="267" y="189"/>
                  </a:cubicBezTo>
                  <a:cubicBezTo>
                    <a:pt x="270" y="190"/>
                    <a:pt x="271" y="190"/>
                    <a:pt x="273" y="191"/>
                  </a:cubicBezTo>
                  <a:cubicBezTo>
                    <a:pt x="277" y="192"/>
                    <a:pt x="282" y="194"/>
                    <a:pt x="287" y="194"/>
                  </a:cubicBezTo>
                  <a:cubicBezTo>
                    <a:pt x="287" y="194"/>
                    <a:pt x="288" y="194"/>
                    <a:pt x="288" y="194"/>
                  </a:cubicBezTo>
                  <a:cubicBezTo>
                    <a:pt x="291" y="194"/>
                    <a:pt x="293" y="193"/>
                    <a:pt x="295" y="192"/>
                  </a:cubicBezTo>
                  <a:cubicBezTo>
                    <a:pt x="296" y="192"/>
                    <a:pt x="298" y="192"/>
                    <a:pt x="299" y="191"/>
                  </a:cubicBezTo>
                  <a:cubicBezTo>
                    <a:pt x="300" y="191"/>
                    <a:pt x="300" y="191"/>
                    <a:pt x="300" y="191"/>
                  </a:cubicBezTo>
                  <a:cubicBezTo>
                    <a:pt x="301" y="191"/>
                    <a:pt x="302" y="191"/>
                    <a:pt x="303" y="192"/>
                  </a:cubicBezTo>
                  <a:cubicBezTo>
                    <a:pt x="304" y="192"/>
                    <a:pt x="306" y="192"/>
                    <a:pt x="307" y="192"/>
                  </a:cubicBezTo>
                  <a:cubicBezTo>
                    <a:pt x="308" y="192"/>
                    <a:pt x="309" y="192"/>
                    <a:pt x="310" y="192"/>
                  </a:cubicBezTo>
                  <a:cubicBezTo>
                    <a:pt x="314" y="191"/>
                    <a:pt x="317" y="188"/>
                    <a:pt x="320" y="183"/>
                  </a:cubicBezTo>
                  <a:cubicBezTo>
                    <a:pt x="321" y="180"/>
                    <a:pt x="321" y="180"/>
                    <a:pt x="321" y="180"/>
                  </a:cubicBezTo>
                  <a:lnTo>
                    <a:pt x="318" y="179"/>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0" name="Freeform 10">
              <a:extLst>
                <a:ext uri="{FF2B5EF4-FFF2-40B4-BE49-F238E27FC236}">
                  <a16:creationId xmlns:a16="http://schemas.microsoft.com/office/drawing/2014/main" id="{B469DE13-D1FE-45B8-91BF-A110382655E2}"/>
                </a:ext>
              </a:extLst>
            </p:cNvPr>
            <p:cNvSpPr>
              <a:spLocks/>
            </p:cNvSpPr>
            <p:nvPr/>
          </p:nvSpPr>
          <p:spPr bwMode="auto">
            <a:xfrm>
              <a:off x="3926" y="3757"/>
              <a:ext cx="61" cy="84"/>
            </a:xfrm>
            <a:custGeom>
              <a:avLst/>
              <a:gdLst>
                <a:gd name="T0" fmla="*/ 12 w 21"/>
                <a:gd name="T1" fmla="*/ 0 h 29"/>
                <a:gd name="T2" fmla="*/ 11 w 21"/>
                <a:gd name="T3" fmla="*/ 0 h 29"/>
                <a:gd name="T4" fmla="*/ 4 w 21"/>
                <a:gd name="T5" fmla="*/ 3 h 29"/>
                <a:gd name="T6" fmla="*/ 2 w 21"/>
                <a:gd name="T7" fmla="*/ 20 h 29"/>
                <a:gd name="T8" fmla="*/ 5 w 21"/>
                <a:gd name="T9" fmla="*/ 27 h 29"/>
                <a:gd name="T10" fmla="*/ 9 w 21"/>
                <a:gd name="T11" fmla="*/ 29 h 29"/>
                <a:gd name="T12" fmla="*/ 20 w 21"/>
                <a:gd name="T13" fmla="*/ 18 h 29"/>
                <a:gd name="T14" fmla="*/ 17 w 21"/>
                <a:gd name="T15" fmla="*/ 3 h 29"/>
                <a:gd name="T16" fmla="*/ 12 w 21"/>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9">
                  <a:moveTo>
                    <a:pt x="12" y="0"/>
                  </a:moveTo>
                  <a:cubicBezTo>
                    <a:pt x="12" y="0"/>
                    <a:pt x="11" y="0"/>
                    <a:pt x="11" y="0"/>
                  </a:cubicBezTo>
                  <a:cubicBezTo>
                    <a:pt x="8" y="0"/>
                    <a:pt x="6" y="1"/>
                    <a:pt x="4" y="3"/>
                  </a:cubicBezTo>
                  <a:cubicBezTo>
                    <a:pt x="0" y="8"/>
                    <a:pt x="2" y="16"/>
                    <a:pt x="2" y="20"/>
                  </a:cubicBezTo>
                  <a:cubicBezTo>
                    <a:pt x="3" y="22"/>
                    <a:pt x="4" y="25"/>
                    <a:pt x="5" y="27"/>
                  </a:cubicBezTo>
                  <a:cubicBezTo>
                    <a:pt x="6" y="28"/>
                    <a:pt x="7" y="29"/>
                    <a:pt x="9" y="29"/>
                  </a:cubicBezTo>
                  <a:cubicBezTo>
                    <a:pt x="14" y="29"/>
                    <a:pt x="20" y="21"/>
                    <a:pt x="20" y="18"/>
                  </a:cubicBezTo>
                  <a:cubicBezTo>
                    <a:pt x="21" y="15"/>
                    <a:pt x="20" y="7"/>
                    <a:pt x="17" y="3"/>
                  </a:cubicBezTo>
                  <a:cubicBezTo>
                    <a:pt x="16" y="1"/>
                    <a:pt x="14" y="0"/>
                    <a:pt x="12" y="0"/>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1" name="Freeform 11">
              <a:extLst>
                <a:ext uri="{FF2B5EF4-FFF2-40B4-BE49-F238E27FC236}">
                  <a16:creationId xmlns:a16="http://schemas.microsoft.com/office/drawing/2014/main" id="{2847B195-AA38-4642-9B37-0C74F28E1394}"/>
                </a:ext>
              </a:extLst>
            </p:cNvPr>
            <p:cNvSpPr>
              <a:spLocks/>
            </p:cNvSpPr>
            <p:nvPr/>
          </p:nvSpPr>
          <p:spPr bwMode="auto">
            <a:xfrm>
              <a:off x="4319" y="3812"/>
              <a:ext cx="80" cy="90"/>
            </a:xfrm>
            <a:custGeom>
              <a:avLst/>
              <a:gdLst>
                <a:gd name="T0" fmla="*/ 21 w 28"/>
                <a:gd name="T1" fmla="*/ 9 h 31"/>
                <a:gd name="T2" fmla="*/ 20 w 28"/>
                <a:gd name="T3" fmla="*/ 9 h 31"/>
                <a:gd name="T4" fmla="*/ 18 w 28"/>
                <a:gd name="T5" fmla="*/ 6 h 31"/>
                <a:gd name="T6" fmla="*/ 9 w 28"/>
                <a:gd name="T7" fmla="*/ 0 h 31"/>
                <a:gd name="T8" fmla="*/ 3 w 28"/>
                <a:gd name="T9" fmla="*/ 4 h 31"/>
                <a:gd name="T10" fmla="*/ 3 w 28"/>
                <a:gd name="T11" fmla="*/ 17 h 31"/>
                <a:gd name="T12" fmla="*/ 14 w 28"/>
                <a:gd name="T13" fmla="*/ 31 h 31"/>
                <a:gd name="T14" fmla="*/ 14 w 28"/>
                <a:gd name="T15" fmla="*/ 31 h 31"/>
                <a:gd name="T16" fmla="*/ 25 w 28"/>
                <a:gd name="T17" fmla="*/ 22 h 31"/>
                <a:gd name="T18" fmla="*/ 21 w 28"/>
                <a:gd name="T1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1">
                  <a:moveTo>
                    <a:pt x="21" y="9"/>
                  </a:moveTo>
                  <a:cubicBezTo>
                    <a:pt x="20" y="9"/>
                    <a:pt x="20" y="9"/>
                    <a:pt x="20" y="9"/>
                  </a:cubicBezTo>
                  <a:cubicBezTo>
                    <a:pt x="19" y="8"/>
                    <a:pt x="19" y="7"/>
                    <a:pt x="18" y="6"/>
                  </a:cubicBezTo>
                  <a:cubicBezTo>
                    <a:pt x="16" y="4"/>
                    <a:pt x="13" y="0"/>
                    <a:pt x="9" y="0"/>
                  </a:cubicBezTo>
                  <a:cubicBezTo>
                    <a:pt x="6" y="0"/>
                    <a:pt x="4" y="1"/>
                    <a:pt x="3" y="4"/>
                  </a:cubicBezTo>
                  <a:cubicBezTo>
                    <a:pt x="0" y="8"/>
                    <a:pt x="2" y="14"/>
                    <a:pt x="3" y="17"/>
                  </a:cubicBezTo>
                  <a:cubicBezTo>
                    <a:pt x="5" y="21"/>
                    <a:pt x="11" y="31"/>
                    <a:pt x="14" y="31"/>
                  </a:cubicBezTo>
                  <a:cubicBezTo>
                    <a:pt x="14" y="31"/>
                    <a:pt x="14" y="31"/>
                    <a:pt x="14" y="31"/>
                  </a:cubicBezTo>
                  <a:cubicBezTo>
                    <a:pt x="19" y="31"/>
                    <a:pt x="24" y="26"/>
                    <a:pt x="25" y="22"/>
                  </a:cubicBezTo>
                  <a:cubicBezTo>
                    <a:pt x="28" y="15"/>
                    <a:pt x="24" y="12"/>
                    <a:pt x="21" y="9"/>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2" name="Freeform 12">
              <a:extLst>
                <a:ext uri="{FF2B5EF4-FFF2-40B4-BE49-F238E27FC236}">
                  <a16:creationId xmlns:a16="http://schemas.microsoft.com/office/drawing/2014/main" id="{042D6EF0-B050-447E-BD66-3A317163B46C}"/>
                </a:ext>
              </a:extLst>
            </p:cNvPr>
            <p:cNvSpPr>
              <a:spLocks/>
            </p:cNvSpPr>
            <p:nvPr/>
          </p:nvSpPr>
          <p:spPr bwMode="auto">
            <a:xfrm>
              <a:off x="4004" y="3899"/>
              <a:ext cx="378" cy="418"/>
            </a:xfrm>
            <a:custGeom>
              <a:avLst/>
              <a:gdLst>
                <a:gd name="T0" fmla="*/ 56 w 131"/>
                <a:gd name="T1" fmla="*/ 142 h 145"/>
                <a:gd name="T2" fmla="*/ 52 w 131"/>
                <a:gd name="T3" fmla="*/ 138 h 145"/>
                <a:gd name="T4" fmla="*/ 48 w 131"/>
                <a:gd name="T5" fmla="*/ 139 h 145"/>
                <a:gd name="T6" fmla="*/ 39 w 131"/>
                <a:gd name="T7" fmla="*/ 141 h 145"/>
                <a:gd name="T8" fmla="*/ 34 w 131"/>
                <a:gd name="T9" fmla="*/ 129 h 145"/>
                <a:gd name="T10" fmla="*/ 40 w 131"/>
                <a:gd name="T11" fmla="*/ 127 h 145"/>
                <a:gd name="T12" fmla="*/ 31 w 131"/>
                <a:gd name="T13" fmla="*/ 124 h 145"/>
                <a:gd name="T14" fmla="*/ 15 w 131"/>
                <a:gd name="T15" fmla="*/ 93 h 145"/>
                <a:gd name="T16" fmla="*/ 14 w 131"/>
                <a:gd name="T17" fmla="*/ 86 h 145"/>
                <a:gd name="T18" fmla="*/ 18 w 131"/>
                <a:gd name="T19" fmla="*/ 73 h 145"/>
                <a:gd name="T20" fmla="*/ 12 w 131"/>
                <a:gd name="T21" fmla="*/ 59 h 145"/>
                <a:gd name="T22" fmla="*/ 0 w 131"/>
                <a:gd name="T23" fmla="*/ 18 h 145"/>
                <a:gd name="T24" fmla="*/ 10 w 131"/>
                <a:gd name="T25" fmla="*/ 0 h 145"/>
                <a:gd name="T26" fmla="*/ 22 w 131"/>
                <a:gd name="T27" fmla="*/ 8 h 145"/>
                <a:gd name="T28" fmla="*/ 36 w 131"/>
                <a:gd name="T29" fmla="*/ 19 h 145"/>
                <a:gd name="T30" fmla="*/ 55 w 131"/>
                <a:gd name="T31" fmla="*/ 27 h 145"/>
                <a:gd name="T32" fmla="*/ 60 w 131"/>
                <a:gd name="T33" fmla="*/ 29 h 145"/>
                <a:gd name="T34" fmla="*/ 68 w 131"/>
                <a:gd name="T35" fmla="*/ 27 h 145"/>
                <a:gd name="T36" fmla="*/ 75 w 131"/>
                <a:gd name="T37" fmla="*/ 26 h 145"/>
                <a:gd name="T38" fmla="*/ 85 w 131"/>
                <a:gd name="T39" fmla="*/ 23 h 145"/>
                <a:gd name="T40" fmla="*/ 91 w 131"/>
                <a:gd name="T41" fmla="*/ 23 h 145"/>
                <a:gd name="T42" fmla="*/ 99 w 131"/>
                <a:gd name="T43" fmla="*/ 22 h 145"/>
                <a:gd name="T44" fmla="*/ 108 w 131"/>
                <a:gd name="T45" fmla="*/ 20 h 145"/>
                <a:gd name="T46" fmla="*/ 112 w 131"/>
                <a:gd name="T47" fmla="*/ 18 h 145"/>
                <a:gd name="T48" fmla="*/ 116 w 131"/>
                <a:gd name="T49" fmla="*/ 17 h 145"/>
                <a:gd name="T50" fmla="*/ 128 w 131"/>
                <a:gd name="T51" fmla="*/ 40 h 145"/>
                <a:gd name="T52" fmla="*/ 126 w 131"/>
                <a:gd name="T53" fmla="*/ 52 h 145"/>
                <a:gd name="T54" fmla="*/ 126 w 131"/>
                <a:gd name="T55" fmla="*/ 69 h 145"/>
                <a:gd name="T56" fmla="*/ 119 w 131"/>
                <a:gd name="T57" fmla="*/ 86 h 145"/>
                <a:gd name="T58" fmla="*/ 115 w 131"/>
                <a:gd name="T59" fmla="*/ 82 h 145"/>
                <a:gd name="T60" fmla="*/ 108 w 131"/>
                <a:gd name="T61" fmla="*/ 110 h 145"/>
                <a:gd name="T62" fmla="*/ 106 w 131"/>
                <a:gd name="T63" fmla="*/ 115 h 145"/>
                <a:gd name="T64" fmla="*/ 104 w 131"/>
                <a:gd name="T65" fmla="*/ 132 h 145"/>
                <a:gd name="T66" fmla="*/ 98 w 131"/>
                <a:gd name="T67" fmla="*/ 134 h 145"/>
                <a:gd name="T68" fmla="*/ 87 w 131"/>
                <a:gd name="T69" fmla="*/ 110 h 145"/>
                <a:gd name="T70" fmla="*/ 86 w 131"/>
                <a:gd name="T71" fmla="*/ 117 h 145"/>
                <a:gd name="T72" fmla="*/ 78 w 131"/>
                <a:gd name="T73" fmla="*/ 132 h 145"/>
                <a:gd name="T74" fmla="*/ 74 w 131"/>
                <a:gd name="T75" fmla="*/ 131 h 145"/>
                <a:gd name="T76" fmla="*/ 64 w 131"/>
                <a:gd name="T7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45">
                  <a:moveTo>
                    <a:pt x="64" y="145"/>
                  </a:moveTo>
                  <a:cubicBezTo>
                    <a:pt x="61" y="145"/>
                    <a:pt x="59" y="144"/>
                    <a:pt x="56" y="142"/>
                  </a:cubicBezTo>
                  <a:cubicBezTo>
                    <a:pt x="55" y="142"/>
                    <a:pt x="55" y="141"/>
                    <a:pt x="54" y="140"/>
                  </a:cubicBezTo>
                  <a:cubicBezTo>
                    <a:pt x="53" y="139"/>
                    <a:pt x="53" y="138"/>
                    <a:pt x="52" y="138"/>
                  </a:cubicBezTo>
                  <a:cubicBezTo>
                    <a:pt x="52" y="138"/>
                    <a:pt x="52" y="138"/>
                    <a:pt x="51" y="138"/>
                  </a:cubicBezTo>
                  <a:cubicBezTo>
                    <a:pt x="50" y="138"/>
                    <a:pt x="49" y="139"/>
                    <a:pt x="48" y="139"/>
                  </a:cubicBezTo>
                  <a:cubicBezTo>
                    <a:pt x="46" y="140"/>
                    <a:pt x="44" y="141"/>
                    <a:pt x="42" y="141"/>
                  </a:cubicBezTo>
                  <a:cubicBezTo>
                    <a:pt x="41" y="141"/>
                    <a:pt x="40" y="141"/>
                    <a:pt x="39" y="141"/>
                  </a:cubicBezTo>
                  <a:cubicBezTo>
                    <a:pt x="36" y="140"/>
                    <a:pt x="33" y="138"/>
                    <a:pt x="33" y="135"/>
                  </a:cubicBezTo>
                  <a:cubicBezTo>
                    <a:pt x="32" y="134"/>
                    <a:pt x="32" y="131"/>
                    <a:pt x="34" y="129"/>
                  </a:cubicBezTo>
                  <a:cubicBezTo>
                    <a:pt x="35" y="127"/>
                    <a:pt x="37" y="127"/>
                    <a:pt x="39" y="127"/>
                  </a:cubicBezTo>
                  <a:cubicBezTo>
                    <a:pt x="40" y="127"/>
                    <a:pt x="40" y="127"/>
                    <a:pt x="40" y="127"/>
                  </a:cubicBezTo>
                  <a:cubicBezTo>
                    <a:pt x="39" y="126"/>
                    <a:pt x="38" y="126"/>
                    <a:pt x="36" y="125"/>
                  </a:cubicBezTo>
                  <a:cubicBezTo>
                    <a:pt x="35" y="125"/>
                    <a:pt x="33" y="124"/>
                    <a:pt x="31" y="124"/>
                  </a:cubicBezTo>
                  <a:cubicBezTo>
                    <a:pt x="26" y="121"/>
                    <a:pt x="21" y="114"/>
                    <a:pt x="17" y="105"/>
                  </a:cubicBezTo>
                  <a:cubicBezTo>
                    <a:pt x="16" y="101"/>
                    <a:pt x="15" y="97"/>
                    <a:pt x="15" y="93"/>
                  </a:cubicBezTo>
                  <a:cubicBezTo>
                    <a:pt x="15" y="91"/>
                    <a:pt x="15" y="89"/>
                    <a:pt x="14" y="87"/>
                  </a:cubicBezTo>
                  <a:cubicBezTo>
                    <a:pt x="14" y="86"/>
                    <a:pt x="14" y="86"/>
                    <a:pt x="14" y="86"/>
                  </a:cubicBezTo>
                  <a:cubicBezTo>
                    <a:pt x="13" y="81"/>
                    <a:pt x="12" y="77"/>
                    <a:pt x="14" y="74"/>
                  </a:cubicBezTo>
                  <a:cubicBezTo>
                    <a:pt x="15" y="73"/>
                    <a:pt x="16" y="73"/>
                    <a:pt x="18" y="73"/>
                  </a:cubicBezTo>
                  <a:cubicBezTo>
                    <a:pt x="18" y="73"/>
                    <a:pt x="18" y="73"/>
                    <a:pt x="18" y="73"/>
                  </a:cubicBezTo>
                  <a:cubicBezTo>
                    <a:pt x="17" y="68"/>
                    <a:pt x="14" y="63"/>
                    <a:pt x="12" y="59"/>
                  </a:cubicBezTo>
                  <a:cubicBezTo>
                    <a:pt x="10" y="55"/>
                    <a:pt x="8" y="52"/>
                    <a:pt x="6" y="48"/>
                  </a:cubicBezTo>
                  <a:cubicBezTo>
                    <a:pt x="2" y="38"/>
                    <a:pt x="1" y="27"/>
                    <a:pt x="0" y="18"/>
                  </a:cubicBezTo>
                  <a:cubicBezTo>
                    <a:pt x="0" y="14"/>
                    <a:pt x="1" y="6"/>
                    <a:pt x="5" y="3"/>
                  </a:cubicBezTo>
                  <a:cubicBezTo>
                    <a:pt x="6" y="1"/>
                    <a:pt x="8" y="0"/>
                    <a:pt x="10" y="0"/>
                  </a:cubicBezTo>
                  <a:cubicBezTo>
                    <a:pt x="12" y="0"/>
                    <a:pt x="13" y="0"/>
                    <a:pt x="14" y="1"/>
                  </a:cubicBezTo>
                  <a:cubicBezTo>
                    <a:pt x="17" y="3"/>
                    <a:pt x="20" y="6"/>
                    <a:pt x="22" y="8"/>
                  </a:cubicBezTo>
                  <a:cubicBezTo>
                    <a:pt x="23" y="10"/>
                    <a:pt x="24" y="11"/>
                    <a:pt x="25" y="12"/>
                  </a:cubicBezTo>
                  <a:cubicBezTo>
                    <a:pt x="28" y="14"/>
                    <a:pt x="32" y="17"/>
                    <a:pt x="36" y="19"/>
                  </a:cubicBezTo>
                  <a:cubicBezTo>
                    <a:pt x="38" y="21"/>
                    <a:pt x="41" y="22"/>
                    <a:pt x="44" y="22"/>
                  </a:cubicBezTo>
                  <a:cubicBezTo>
                    <a:pt x="47" y="24"/>
                    <a:pt x="51" y="25"/>
                    <a:pt x="55" y="27"/>
                  </a:cubicBezTo>
                  <a:cubicBezTo>
                    <a:pt x="57" y="28"/>
                    <a:pt x="58" y="29"/>
                    <a:pt x="60" y="29"/>
                  </a:cubicBezTo>
                  <a:cubicBezTo>
                    <a:pt x="60" y="29"/>
                    <a:pt x="60" y="29"/>
                    <a:pt x="60" y="29"/>
                  </a:cubicBezTo>
                  <a:cubicBezTo>
                    <a:pt x="61" y="29"/>
                    <a:pt x="63" y="28"/>
                    <a:pt x="64" y="28"/>
                  </a:cubicBezTo>
                  <a:cubicBezTo>
                    <a:pt x="65" y="28"/>
                    <a:pt x="66" y="28"/>
                    <a:pt x="68" y="27"/>
                  </a:cubicBezTo>
                  <a:cubicBezTo>
                    <a:pt x="69" y="27"/>
                    <a:pt x="70" y="27"/>
                    <a:pt x="70" y="27"/>
                  </a:cubicBezTo>
                  <a:cubicBezTo>
                    <a:pt x="72" y="27"/>
                    <a:pt x="73" y="27"/>
                    <a:pt x="75" y="26"/>
                  </a:cubicBezTo>
                  <a:cubicBezTo>
                    <a:pt x="76" y="26"/>
                    <a:pt x="77" y="25"/>
                    <a:pt x="77" y="25"/>
                  </a:cubicBezTo>
                  <a:cubicBezTo>
                    <a:pt x="80" y="24"/>
                    <a:pt x="82" y="23"/>
                    <a:pt x="85" y="23"/>
                  </a:cubicBezTo>
                  <a:cubicBezTo>
                    <a:pt x="86" y="23"/>
                    <a:pt x="86" y="23"/>
                    <a:pt x="87" y="23"/>
                  </a:cubicBezTo>
                  <a:cubicBezTo>
                    <a:pt x="89" y="23"/>
                    <a:pt x="90" y="23"/>
                    <a:pt x="91" y="23"/>
                  </a:cubicBezTo>
                  <a:cubicBezTo>
                    <a:pt x="92" y="23"/>
                    <a:pt x="93" y="23"/>
                    <a:pt x="94" y="23"/>
                  </a:cubicBezTo>
                  <a:cubicBezTo>
                    <a:pt x="96" y="23"/>
                    <a:pt x="97" y="23"/>
                    <a:pt x="99" y="22"/>
                  </a:cubicBezTo>
                  <a:cubicBezTo>
                    <a:pt x="101" y="20"/>
                    <a:pt x="104" y="20"/>
                    <a:pt x="106" y="20"/>
                  </a:cubicBezTo>
                  <a:cubicBezTo>
                    <a:pt x="108" y="20"/>
                    <a:pt x="108" y="20"/>
                    <a:pt x="108" y="20"/>
                  </a:cubicBezTo>
                  <a:cubicBezTo>
                    <a:pt x="110" y="20"/>
                    <a:pt x="111" y="20"/>
                    <a:pt x="111" y="19"/>
                  </a:cubicBezTo>
                  <a:cubicBezTo>
                    <a:pt x="112" y="18"/>
                    <a:pt x="112" y="18"/>
                    <a:pt x="112" y="18"/>
                  </a:cubicBezTo>
                  <a:cubicBezTo>
                    <a:pt x="113" y="18"/>
                    <a:pt x="113" y="18"/>
                    <a:pt x="113" y="18"/>
                  </a:cubicBezTo>
                  <a:cubicBezTo>
                    <a:pt x="114" y="17"/>
                    <a:pt x="115" y="17"/>
                    <a:pt x="116" y="17"/>
                  </a:cubicBezTo>
                  <a:cubicBezTo>
                    <a:pt x="122" y="17"/>
                    <a:pt x="127" y="21"/>
                    <a:pt x="128" y="25"/>
                  </a:cubicBezTo>
                  <a:cubicBezTo>
                    <a:pt x="131" y="31"/>
                    <a:pt x="129" y="36"/>
                    <a:pt x="128" y="40"/>
                  </a:cubicBezTo>
                  <a:cubicBezTo>
                    <a:pt x="127" y="42"/>
                    <a:pt x="126" y="44"/>
                    <a:pt x="126" y="45"/>
                  </a:cubicBezTo>
                  <a:cubicBezTo>
                    <a:pt x="126" y="48"/>
                    <a:pt x="126" y="50"/>
                    <a:pt x="126" y="52"/>
                  </a:cubicBezTo>
                  <a:cubicBezTo>
                    <a:pt x="126" y="55"/>
                    <a:pt x="127" y="57"/>
                    <a:pt x="126" y="60"/>
                  </a:cubicBezTo>
                  <a:cubicBezTo>
                    <a:pt x="126" y="63"/>
                    <a:pt x="126" y="66"/>
                    <a:pt x="126" y="69"/>
                  </a:cubicBezTo>
                  <a:cubicBezTo>
                    <a:pt x="126" y="71"/>
                    <a:pt x="126" y="73"/>
                    <a:pt x="126" y="75"/>
                  </a:cubicBezTo>
                  <a:cubicBezTo>
                    <a:pt x="126" y="77"/>
                    <a:pt x="125" y="86"/>
                    <a:pt x="119" y="86"/>
                  </a:cubicBezTo>
                  <a:cubicBezTo>
                    <a:pt x="119" y="86"/>
                    <a:pt x="118" y="86"/>
                    <a:pt x="118" y="86"/>
                  </a:cubicBezTo>
                  <a:cubicBezTo>
                    <a:pt x="116" y="85"/>
                    <a:pt x="115" y="84"/>
                    <a:pt x="115" y="82"/>
                  </a:cubicBezTo>
                  <a:cubicBezTo>
                    <a:pt x="110" y="88"/>
                    <a:pt x="109" y="94"/>
                    <a:pt x="111" y="100"/>
                  </a:cubicBezTo>
                  <a:cubicBezTo>
                    <a:pt x="112" y="105"/>
                    <a:pt x="111" y="108"/>
                    <a:pt x="108" y="110"/>
                  </a:cubicBezTo>
                  <a:cubicBezTo>
                    <a:pt x="106" y="111"/>
                    <a:pt x="106" y="111"/>
                    <a:pt x="105" y="113"/>
                  </a:cubicBezTo>
                  <a:cubicBezTo>
                    <a:pt x="105" y="113"/>
                    <a:pt x="105" y="114"/>
                    <a:pt x="106" y="115"/>
                  </a:cubicBezTo>
                  <a:cubicBezTo>
                    <a:pt x="106" y="116"/>
                    <a:pt x="107" y="117"/>
                    <a:pt x="107" y="118"/>
                  </a:cubicBezTo>
                  <a:cubicBezTo>
                    <a:pt x="107" y="120"/>
                    <a:pt x="108" y="128"/>
                    <a:pt x="104" y="132"/>
                  </a:cubicBezTo>
                  <a:cubicBezTo>
                    <a:pt x="103" y="133"/>
                    <a:pt x="102" y="134"/>
                    <a:pt x="100" y="134"/>
                  </a:cubicBezTo>
                  <a:cubicBezTo>
                    <a:pt x="99" y="134"/>
                    <a:pt x="98" y="134"/>
                    <a:pt x="98" y="134"/>
                  </a:cubicBezTo>
                  <a:cubicBezTo>
                    <a:pt x="92" y="132"/>
                    <a:pt x="92" y="121"/>
                    <a:pt x="92" y="119"/>
                  </a:cubicBezTo>
                  <a:cubicBezTo>
                    <a:pt x="92" y="117"/>
                    <a:pt x="89" y="111"/>
                    <a:pt x="87" y="110"/>
                  </a:cubicBezTo>
                  <a:cubicBezTo>
                    <a:pt x="87" y="111"/>
                    <a:pt x="87" y="111"/>
                    <a:pt x="86" y="112"/>
                  </a:cubicBezTo>
                  <a:cubicBezTo>
                    <a:pt x="86" y="113"/>
                    <a:pt x="86" y="115"/>
                    <a:pt x="86" y="117"/>
                  </a:cubicBezTo>
                  <a:cubicBezTo>
                    <a:pt x="86" y="121"/>
                    <a:pt x="87" y="127"/>
                    <a:pt x="83" y="130"/>
                  </a:cubicBezTo>
                  <a:cubicBezTo>
                    <a:pt x="82" y="132"/>
                    <a:pt x="80" y="132"/>
                    <a:pt x="78" y="132"/>
                  </a:cubicBezTo>
                  <a:cubicBezTo>
                    <a:pt x="76" y="132"/>
                    <a:pt x="75" y="132"/>
                    <a:pt x="74" y="131"/>
                  </a:cubicBezTo>
                  <a:cubicBezTo>
                    <a:pt x="74" y="131"/>
                    <a:pt x="74" y="131"/>
                    <a:pt x="74" y="131"/>
                  </a:cubicBezTo>
                  <a:cubicBezTo>
                    <a:pt x="74" y="136"/>
                    <a:pt x="73" y="140"/>
                    <a:pt x="71" y="143"/>
                  </a:cubicBezTo>
                  <a:cubicBezTo>
                    <a:pt x="69" y="144"/>
                    <a:pt x="66" y="145"/>
                    <a:pt x="64" y="145"/>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3" name="Freeform 13">
              <a:extLst>
                <a:ext uri="{FF2B5EF4-FFF2-40B4-BE49-F238E27FC236}">
                  <a16:creationId xmlns:a16="http://schemas.microsoft.com/office/drawing/2014/main" id="{30FF9E58-0A3A-45E1-B1FB-39C21DBCEACA}"/>
                </a:ext>
              </a:extLst>
            </p:cNvPr>
            <p:cNvSpPr>
              <a:spLocks/>
            </p:cNvSpPr>
            <p:nvPr/>
          </p:nvSpPr>
          <p:spPr bwMode="auto">
            <a:xfrm>
              <a:off x="4013" y="3899"/>
              <a:ext cx="360" cy="421"/>
            </a:xfrm>
            <a:custGeom>
              <a:avLst/>
              <a:gdLst>
                <a:gd name="T0" fmla="*/ 31 w 125"/>
                <a:gd name="T1" fmla="*/ 22 h 146"/>
                <a:gd name="T2" fmla="*/ 50 w 125"/>
                <a:gd name="T3" fmla="*/ 30 h 146"/>
                <a:gd name="T4" fmla="*/ 65 w 125"/>
                <a:gd name="T5" fmla="*/ 30 h 146"/>
                <a:gd name="T6" fmla="*/ 73 w 125"/>
                <a:gd name="T7" fmla="*/ 29 h 146"/>
                <a:gd name="T8" fmla="*/ 82 w 125"/>
                <a:gd name="T9" fmla="*/ 26 h 146"/>
                <a:gd name="T10" fmla="*/ 97 w 125"/>
                <a:gd name="T11" fmla="*/ 24 h 146"/>
                <a:gd name="T12" fmla="*/ 111 w 125"/>
                <a:gd name="T13" fmla="*/ 21 h 146"/>
                <a:gd name="T14" fmla="*/ 122 w 125"/>
                <a:gd name="T15" fmla="*/ 26 h 146"/>
                <a:gd name="T16" fmla="*/ 120 w 125"/>
                <a:gd name="T17" fmla="*/ 45 h 146"/>
                <a:gd name="T18" fmla="*/ 120 w 125"/>
                <a:gd name="T19" fmla="*/ 60 h 146"/>
                <a:gd name="T20" fmla="*/ 120 w 125"/>
                <a:gd name="T21" fmla="*/ 74 h 146"/>
                <a:gd name="T22" fmla="*/ 116 w 125"/>
                <a:gd name="T23" fmla="*/ 83 h 146"/>
                <a:gd name="T24" fmla="*/ 114 w 125"/>
                <a:gd name="T25" fmla="*/ 76 h 146"/>
                <a:gd name="T26" fmla="*/ 105 w 125"/>
                <a:gd name="T27" fmla="*/ 101 h 146"/>
                <a:gd name="T28" fmla="*/ 99 w 125"/>
                <a:gd name="T29" fmla="*/ 111 h 146"/>
                <a:gd name="T30" fmla="*/ 101 w 125"/>
                <a:gd name="T31" fmla="*/ 119 h 146"/>
                <a:gd name="T32" fmla="*/ 96 w 125"/>
                <a:gd name="T33" fmla="*/ 131 h 146"/>
                <a:gd name="T34" fmla="*/ 92 w 125"/>
                <a:gd name="T35" fmla="*/ 119 h 146"/>
                <a:gd name="T36" fmla="*/ 81 w 125"/>
                <a:gd name="T37" fmla="*/ 111 h 146"/>
                <a:gd name="T38" fmla="*/ 78 w 125"/>
                <a:gd name="T39" fmla="*/ 128 h 146"/>
                <a:gd name="T40" fmla="*/ 68 w 125"/>
                <a:gd name="T41" fmla="*/ 120 h 146"/>
                <a:gd name="T42" fmla="*/ 68 w 125"/>
                <a:gd name="T43" fmla="*/ 132 h 146"/>
                <a:gd name="T44" fmla="*/ 55 w 125"/>
                <a:gd name="T45" fmla="*/ 140 h 146"/>
                <a:gd name="T46" fmla="*/ 50 w 125"/>
                <a:gd name="T47" fmla="*/ 135 h 146"/>
                <a:gd name="T48" fmla="*/ 37 w 125"/>
                <a:gd name="T49" fmla="*/ 138 h 146"/>
                <a:gd name="T50" fmla="*/ 33 w 125"/>
                <a:gd name="T51" fmla="*/ 131 h 146"/>
                <a:gd name="T52" fmla="*/ 43 w 125"/>
                <a:gd name="T53" fmla="*/ 130 h 146"/>
                <a:gd name="T54" fmla="*/ 30 w 125"/>
                <a:gd name="T55" fmla="*/ 121 h 146"/>
                <a:gd name="T56" fmla="*/ 17 w 125"/>
                <a:gd name="T57" fmla="*/ 103 h 146"/>
                <a:gd name="T58" fmla="*/ 14 w 125"/>
                <a:gd name="T59" fmla="*/ 87 h 146"/>
                <a:gd name="T60" fmla="*/ 19 w 125"/>
                <a:gd name="T61" fmla="*/ 78 h 146"/>
                <a:gd name="T62" fmla="*/ 6 w 125"/>
                <a:gd name="T63" fmla="*/ 47 h 146"/>
                <a:gd name="T64" fmla="*/ 0 w 125"/>
                <a:gd name="T65" fmla="*/ 17 h 146"/>
                <a:gd name="T66" fmla="*/ 10 w 125"/>
                <a:gd name="T67" fmla="*/ 4 h 146"/>
                <a:gd name="T68" fmla="*/ 20 w 125"/>
                <a:gd name="T69" fmla="*/ 14 h 146"/>
                <a:gd name="T70" fmla="*/ 31 w 125"/>
                <a:gd name="T71" fmla="*/ 2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146">
                  <a:moveTo>
                    <a:pt x="31" y="22"/>
                  </a:moveTo>
                  <a:cubicBezTo>
                    <a:pt x="37" y="25"/>
                    <a:pt x="44" y="26"/>
                    <a:pt x="50" y="30"/>
                  </a:cubicBezTo>
                  <a:cubicBezTo>
                    <a:pt x="56" y="33"/>
                    <a:pt x="59" y="31"/>
                    <a:pt x="65" y="30"/>
                  </a:cubicBezTo>
                  <a:cubicBezTo>
                    <a:pt x="68" y="30"/>
                    <a:pt x="70" y="30"/>
                    <a:pt x="73" y="29"/>
                  </a:cubicBezTo>
                  <a:cubicBezTo>
                    <a:pt x="76" y="28"/>
                    <a:pt x="79" y="26"/>
                    <a:pt x="82" y="26"/>
                  </a:cubicBezTo>
                  <a:cubicBezTo>
                    <a:pt x="89" y="25"/>
                    <a:pt x="92" y="28"/>
                    <a:pt x="97" y="24"/>
                  </a:cubicBezTo>
                  <a:cubicBezTo>
                    <a:pt x="102" y="21"/>
                    <a:pt x="108" y="25"/>
                    <a:pt x="111" y="21"/>
                  </a:cubicBezTo>
                  <a:cubicBezTo>
                    <a:pt x="115" y="19"/>
                    <a:pt x="121" y="23"/>
                    <a:pt x="122" y="26"/>
                  </a:cubicBezTo>
                  <a:cubicBezTo>
                    <a:pt x="125" y="33"/>
                    <a:pt x="121" y="38"/>
                    <a:pt x="120" y="45"/>
                  </a:cubicBezTo>
                  <a:cubicBezTo>
                    <a:pt x="119" y="50"/>
                    <a:pt x="121" y="55"/>
                    <a:pt x="120" y="60"/>
                  </a:cubicBezTo>
                  <a:cubicBezTo>
                    <a:pt x="119" y="65"/>
                    <a:pt x="120" y="69"/>
                    <a:pt x="120" y="74"/>
                  </a:cubicBezTo>
                  <a:cubicBezTo>
                    <a:pt x="120" y="76"/>
                    <a:pt x="120" y="84"/>
                    <a:pt x="116" y="83"/>
                  </a:cubicBezTo>
                  <a:cubicBezTo>
                    <a:pt x="115" y="82"/>
                    <a:pt x="113" y="77"/>
                    <a:pt x="114" y="76"/>
                  </a:cubicBezTo>
                  <a:cubicBezTo>
                    <a:pt x="106" y="82"/>
                    <a:pt x="102" y="91"/>
                    <a:pt x="105" y="101"/>
                  </a:cubicBezTo>
                  <a:cubicBezTo>
                    <a:pt x="107" y="109"/>
                    <a:pt x="102" y="106"/>
                    <a:pt x="99" y="111"/>
                  </a:cubicBezTo>
                  <a:cubicBezTo>
                    <a:pt x="98" y="114"/>
                    <a:pt x="100" y="116"/>
                    <a:pt x="101" y="119"/>
                  </a:cubicBezTo>
                  <a:cubicBezTo>
                    <a:pt x="101" y="122"/>
                    <a:pt x="101" y="133"/>
                    <a:pt x="96" y="131"/>
                  </a:cubicBezTo>
                  <a:cubicBezTo>
                    <a:pt x="93" y="130"/>
                    <a:pt x="92" y="122"/>
                    <a:pt x="92" y="119"/>
                  </a:cubicBezTo>
                  <a:cubicBezTo>
                    <a:pt x="92" y="114"/>
                    <a:pt x="84" y="101"/>
                    <a:pt x="81" y="111"/>
                  </a:cubicBezTo>
                  <a:cubicBezTo>
                    <a:pt x="79" y="116"/>
                    <a:pt x="82" y="124"/>
                    <a:pt x="78" y="128"/>
                  </a:cubicBezTo>
                  <a:cubicBezTo>
                    <a:pt x="72" y="133"/>
                    <a:pt x="71" y="123"/>
                    <a:pt x="68" y="120"/>
                  </a:cubicBezTo>
                  <a:cubicBezTo>
                    <a:pt x="65" y="124"/>
                    <a:pt x="68" y="128"/>
                    <a:pt x="68" y="132"/>
                  </a:cubicBezTo>
                  <a:cubicBezTo>
                    <a:pt x="69" y="140"/>
                    <a:pt x="63" y="146"/>
                    <a:pt x="55" y="140"/>
                  </a:cubicBezTo>
                  <a:cubicBezTo>
                    <a:pt x="53" y="139"/>
                    <a:pt x="53" y="136"/>
                    <a:pt x="50" y="135"/>
                  </a:cubicBezTo>
                  <a:cubicBezTo>
                    <a:pt x="45" y="134"/>
                    <a:pt x="42" y="139"/>
                    <a:pt x="37" y="138"/>
                  </a:cubicBezTo>
                  <a:cubicBezTo>
                    <a:pt x="34" y="137"/>
                    <a:pt x="30" y="134"/>
                    <a:pt x="33" y="131"/>
                  </a:cubicBezTo>
                  <a:cubicBezTo>
                    <a:pt x="35" y="128"/>
                    <a:pt x="40" y="130"/>
                    <a:pt x="43" y="130"/>
                  </a:cubicBezTo>
                  <a:cubicBezTo>
                    <a:pt x="44" y="123"/>
                    <a:pt x="34" y="123"/>
                    <a:pt x="30" y="121"/>
                  </a:cubicBezTo>
                  <a:cubicBezTo>
                    <a:pt x="23" y="118"/>
                    <a:pt x="19" y="110"/>
                    <a:pt x="17" y="103"/>
                  </a:cubicBezTo>
                  <a:cubicBezTo>
                    <a:pt x="15" y="98"/>
                    <a:pt x="15" y="92"/>
                    <a:pt x="14" y="87"/>
                  </a:cubicBezTo>
                  <a:cubicBezTo>
                    <a:pt x="13" y="83"/>
                    <a:pt x="10" y="71"/>
                    <a:pt x="19" y="78"/>
                  </a:cubicBezTo>
                  <a:cubicBezTo>
                    <a:pt x="19" y="67"/>
                    <a:pt x="10" y="57"/>
                    <a:pt x="6" y="47"/>
                  </a:cubicBezTo>
                  <a:cubicBezTo>
                    <a:pt x="2" y="38"/>
                    <a:pt x="1" y="27"/>
                    <a:pt x="0" y="17"/>
                  </a:cubicBezTo>
                  <a:cubicBezTo>
                    <a:pt x="0" y="12"/>
                    <a:pt x="3" y="0"/>
                    <a:pt x="10" y="4"/>
                  </a:cubicBezTo>
                  <a:cubicBezTo>
                    <a:pt x="14" y="6"/>
                    <a:pt x="17" y="11"/>
                    <a:pt x="20" y="14"/>
                  </a:cubicBezTo>
                  <a:cubicBezTo>
                    <a:pt x="23" y="17"/>
                    <a:pt x="27" y="20"/>
                    <a:pt x="31" y="22"/>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4" name="Freeform 14">
              <a:extLst>
                <a:ext uri="{FF2B5EF4-FFF2-40B4-BE49-F238E27FC236}">
                  <a16:creationId xmlns:a16="http://schemas.microsoft.com/office/drawing/2014/main" id="{1C109C1F-E8FC-40FF-A890-8475E929A2EA}"/>
                </a:ext>
              </a:extLst>
            </p:cNvPr>
            <p:cNvSpPr>
              <a:spLocks noEditPoints="1"/>
            </p:cNvSpPr>
            <p:nvPr/>
          </p:nvSpPr>
          <p:spPr bwMode="auto">
            <a:xfrm>
              <a:off x="2405" y="2000"/>
              <a:ext cx="1371" cy="1553"/>
            </a:xfrm>
            <a:custGeom>
              <a:avLst/>
              <a:gdLst>
                <a:gd name="T0" fmla="*/ 9 w 475"/>
                <a:gd name="T1" fmla="*/ 253 h 538"/>
                <a:gd name="T2" fmla="*/ 54 w 475"/>
                <a:gd name="T3" fmla="*/ 251 h 538"/>
                <a:gd name="T4" fmla="*/ 93 w 475"/>
                <a:gd name="T5" fmla="*/ 241 h 538"/>
                <a:gd name="T6" fmla="*/ 141 w 475"/>
                <a:gd name="T7" fmla="*/ 263 h 538"/>
                <a:gd name="T8" fmla="*/ 168 w 475"/>
                <a:gd name="T9" fmla="*/ 272 h 538"/>
                <a:gd name="T10" fmla="*/ 191 w 475"/>
                <a:gd name="T11" fmla="*/ 279 h 538"/>
                <a:gd name="T12" fmla="*/ 203 w 475"/>
                <a:gd name="T13" fmla="*/ 287 h 538"/>
                <a:gd name="T14" fmla="*/ 206 w 475"/>
                <a:gd name="T15" fmla="*/ 314 h 538"/>
                <a:gd name="T16" fmla="*/ 223 w 475"/>
                <a:gd name="T17" fmla="*/ 321 h 538"/>
                <a:gd name="T18" fmla="*/ 243 w 475"/>
                <a:gd name="T19" fmla="*/ 368 h 538"/>
                <a:gd name="T20" fmla="*/ 284 w 475"/>
                <a:gd name="T21" fmla="*/ 360 h 538"/>
                <a:gd name="T22" fmla="*/ 329 w 475"/>
                <a:gd name="T23" fmla="*/ 314 h 538"/>
                <a:gd name="T24" fmla="*/ 334 w 475"/>
                <a:gd name="T25" fmla="*/ 316 h 538"/>
                <a:gd name="T26" fmla="*/ 321 w 475"/>
                <a:gd name="T27" fmla="*/ 372 h 538"/>
                <a:gd name="T28" fmla="*/ 311 w 475"/>
                <a:gd name="T29" fmla="*/ 387 h 538"/>
                <a:gd name="T30" fmla="*/ 321 w 475"/>
                <a:gd name="T31" fmla="*/ 406 h 538"/>
                <a:gd name="T32" fmla="*/ 349 w 475"/>
                <a:gd name="T33" fmla="*/ 361 h 538"/>
                <a:gd name="T34" fmla="*/ 355 w 475"/>
                <a:gd name="T35" fmla="*/ 394 h 538"/>
                <a:gd name="T36" fmla="*/ 340 w 475"/>
                <a:gd name="T37" fmla="*/ 418 h 538"/>
                <a:gd name="T38" fmla="*/ 326 w 475"/>
                <a:gd name="T39" fmla="*/ 422 h 538"/>
                <a:gd name="T40" fmla="*/ 286 w 475"/>
                <a:gd name="T41" fmla="*/ 430 h 538"/>
                <a:gd name="T42" fmla="*/ 310 w 475"/>
                <a:gd name="T43" fmla="*/ 441 h 538"/>
                <a:gd name="T44" fmla="*/ 332 w 475"/>
                <a:gd name="T45" fmla="*/ 436 h 538"/>
                <a:gd name="T46" fmla="*/ 346 w 475"/>
                <a:gd name="T47" fmla="*/ 436 h 538"/>
                <a:gd name="T48" fmla="*/ 370 w 475"/>
                <a:gd name="T49" fmla="*/ 421 h 538"/>
                <a:gd name="T50" fmla="*/ 385 w 475"/>
                <a:gd name="T51" fmla="*/ 427 h 538"/>
                <a:gd name="T52" fmla="*/ 397 w 475"/>
                <a:gd name="T53" fmla="*/ 491 h 538"/>
                <a:gd name="T54" fmla="*/ 415 w 475"/>
                <a:gd name="T55" fmla="*/ 526 h 538"/>
                <a:gd name="T56" fmla="*/ 431 w 475"/>
                <a:gd name="T57" fmla="*/ 537 h 538"/>
                <a:gd name="T58" fmla="*/ 441 w 475"/>
                <a:gd name="T59" fmla="*/ 538 h 538"/>
                <a:gd name="T60" fmla="*/ 406 w 475"/>
                <a:gd name="T61" fmla="*/ 218 h 538"/>
                <a:gd name="T62" fmla="*/ 420 w 475"/>
                <a:gd name="T63" fmla="*/ 211 h 538"/>
                <a:gd name="T64" fmla="*/ 340 w 475"/>
                <a:gd name="T65" fmla="*/ 246 h 538"/>
                <a:gd name="T66" fmla="*/ 332 w 475"/>
                <a:gd name="T67" fmla="*/ 225 h 538"/>
                <a:gd name="T68" fmla="*/ 326 w 475"/>
                <a:gd name="T69" fmla="*/ 197 h 538"/>
                <a:gd name="T70" fmla="*/ 339 w 475"/>
                <a:gd name="T71" fmla="*/ 201 h 538"/>
                <a:gd name="T72" fmla="*/ 349 w 475"/>
                <a:gd name="T73" fmla="*/ 226 h 538"/>
                <a:gd name="T74" fmla="*/ 312 w 475"/>
                <a:gd name="T75" fmla="*/ 108 h 538"/>
                <a:gd name="T76" fmla="*/ 322 w 475"/>
                <a:gd name="T77" fmla="*/ 88 h 538"/>
                <a:gd name="T78" fmla="*/ 338 w 475"/>
                <a:gd name="T79" fmla="*/ 123 h 538"/>
                <a:gd name="T80" fmla="*/ 319 w 475"/>
                <a:gd name="T81" fmla="*/ 125 h 538"/>
                <a:gd name="T82" fmla="*/ 310 w 475"/>
                <a:gd name="T83" fmla="*/ 113 h 538"/>
                <a:gd name="T84" fmla="*/ 336 w 475"/>
                <a:gd name="T85" fmla="*/ 148 h 538"/>
                <a:gd name="T86" fmla="*/ 328 w 475"/>
                <a:gd name="T87" fmla="*/ 150 h 538"/>
                <a:gd name="T88" fmla="*/ 320 w 475"/>
                <a:gd name="T89" fmla="*/ 146 h 538"/>
                <a:gd name="T90" fmla="*/ 272 w 475"/>
                <a:gd name="T91" fmla="*/ 262 h 538"/>
                <a:gd name="T92" fmla="*/ 260 w 475"/>
                <a:gd name="T93" fmla="*/ 237 h 538"/>
                <a:gd name="T94" fmla="*/ 270 w 475"/>
                <a:gd name="T95" fmla="*/ 230 h 538"/>
                <a:gd name="T96" fmla="*/ 280 w 475"/>
                <a:gd name="T97" fmla="*/ 257 h 538"/>
                <a:gd name="T98" fmla="*/ 233 w 475"/>
                <a:gd name="T99" fmla="*/ 243 h 538"/>
                <a:gd name="T100" fmla="*/ 245 w 475"/>
                <a:gd name="T101" fmla="*/ 223 h 538"/>
                <a:gd name="T102" fmla="*/ 252 w 475"/>
                <a:gd name="T103" fmla="*/ 22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 h="538">
                  <a:moveTo>
                    <a:pt x="472" y="9"/>
                  </a:moveTo>
                  <a:cubicBezTo>
                    <a:pt x="427" y="2"/>
                    <a:pt x="295" y="0"/>
                    <a:pt x="192" y="0"/>
                  </a:cubicBezTo>
                  <a:cubicBezTo>
                    <a:pt x="97" y="0"/>
                    <a:pt x="13" y="2"/>
                    <a:pt x="3" y="2"/>
                  </a:cubicBezTo>
                  <a:cubicBezTo>
                    <a:pt x="0" y="2"/>
                    <a:pt x="0" y="2"/>
                    <a:pt x="0" y="2"/>
                  </a:cubicBezTo>
                  <a:cubicBezTo>
                    <a:pt x="9" y="253"/>
                    <a:pt x="9" y="253"/>
                    <a:pt x="9" y="253"/>
                  </a:cubicBezTo>
                  <a:cubicBezTo>
                    <a:pt x="13" y="252"/>
                    <a:pt x="13" y="252"/>
                    <a:pt x="13" y="252"/>
                  </a:cubicBezTo>
                  <a:cubicBezTo>
                    <a:pt x="17" y="250"/>
                    <a:pt x="21" y="249"/>
                    <a:pt x="24" y="249"/>
                  </a:cubicBezTo>
                  <a:cubicBezTo>
                    <a:pt x="26" y="249"/>
                    <a:pt x="27" y="249"/>
                    <a:pt x="29" y="249"/>
                  </a:cubicBezTo>
                  <a:cubicBezTo>
                    <a:pt x="33" y="249"/>
                    <a:pt x="37" y="249"/>
                    <a:pt x="42" y="250"/>
                  </a:cubicBezTo>
                  <a:cubicBezTo>
                    <a:pt x="46" y="250"/>
                    <a:pt x="50" y="251"/>
                    <a:pt x="54" y="251"/>
                  </a:cubicBezTo>
                  <a:cubicBezTo>
                    <a:pt x="55" y="251"/>
                    <a:pt x="55" y="251"/>
                    <a:pt x="55" y="251"/>
                  </a:cubicBezTo>
                  <a:cubicBezTo>
                    <a:pt x="65" y="251"/>
                    <a:pt x="76" y="248"/>
                    <a:pt x="84" y="245"/>
                  </a:cubicBezTo>
                  <a:cubicBezTo>
                    <a:pt x="85" y="244"/>
                    <a:pt x="87" y="243"/>
                    <a:pt x="88" y="243"/>
                  </a:cubicBezTo>
                  <a:cubicBezTo>
                    <a:pt x="89" y="241"/>
                    <a:pt x="91" y="241"/>
                    <a:pt x="93" y="241"/>
                  </a:cubicBezTo>
                  <a:cubicBezTo>
                    <a:pt x="93" y="241"/>
                    <a:pt x="93" y="241"/>
                    <a:pt x="93" y="241"/>
                  </a:cubicBezTo>
                  <a:cubicBezTo>
                    <a:pt x="96" y="241"/>
                    <a:pt x="99" y="242"/>
                    <a:pt x="103" y="245"/>
                  </a:cubicBezTo>
                  <a:cubicBezTo>
                    <a:pt x="108" y="248"/>
                    <a:pt x="112" y="251"/>
                    <a:pt x="116" y="255"/>
                  </a:cubicBezTo>
                  <a:cubicBezTo>
                    <a:pt x="119" y="257"/>
                    <a:pt x="122" y="260"/>
                    <a:pt x="125" y="262"/>
                  </a:cubicBezTo>
                  <a:cubicBezTo>
                    <a:pt x="128" y="264"/>
                    <a:pt x="130" y="265"/>
                    <a:pt x="133" y="265"/>
                  </a:cubicBezTo>
                  <a:cubicBezTo>
                    <a:pt x="135" y="265"/>
                    <a:pt x="138" y="264"/>
                    <a:pt x="141" y="263"/>
                  </a:cubicBezTo>
                  <a:cubicBezTo>
                    <a:pt x="143" y="262"/>
                    <a:pt x="145" y="261"/>
                    <a:pt x="148" y="261"/>
                  </a:cubicBezTo>
                  <a:cubicBezTo>
                    <a:pt x="148" y="261"/>
                    <a:pt x="149" y="261"/>
                    <a:pt x="149" y="261"/>
                  </a:cubicBezTo>
                  <a:cubicBezTo>
                    <a:pt x="152" y="262"/>
                    <a:pt x="154" y="264"/>
                    <a:pt x="156" y="266"/>
                  </a:cubicBezTo>
                  <a:cubicBezTo>
                    <a:pt x="159" y="268"/>
                    <a:pt x="163" y="271"/>
                    <a:pt x="168" y="272"/>
                  </a:cubicBezTo>
                  <a:cubicBezTo>
                    <a:pt x="168" y="272"/>
                    <a:pt x="168" y="272"/>
                    <a:pt x="168" y="272"/>
                  </a:cubicBezTo>
                  <a:cubicBezTo>
                    <a:pt x="171" y="272"/>
                    <a:pt x="173" y="271"/>
                    <a:pt x="176" y="270"/>
                  </a:cubicBezTo>
                  <a:cubicBezTo>
                    <a:pt x="177" y="270"/>
                    <a:pt x="179" y="269"/>
                    <a:pt x="181" y="269"/>
                  </a:cubicBezTo>
                  <a:cubicBezTo>
                    <a:pt x="183" y="269"/>
                    <a:pt x="184" y="270"/>
                    <a:pt x="185" y="271"/>
                  </a:cubicBezTo>
                  <a:cubicBezTo>
                    <a:pt x="186" y="271"/>
                    <a:pt x="186" y="272"/>
                    <a:pt x="187" y="274"/>
                  </a:cubicBezTo>
                  <a:cubicBezTo>
                    <a:pt x="187" y="275"/>
                    <a:pt x="188" y="278"/>
                    <a:pt x="191" y="279"/>
                  </a:cubicBezTo>
                  <a:cubicBezTo>
                    <a:pt x="192" y="280"/>
                    <a:pt x="194" y="280"/>
                    <a:pt x="195" y="280"/>
                  </a:cubicBezTo>
                  <a:cubicBezTo>
                    <a:pt x="196" y="280"/>
                    <a:pt x="197" y="280"/>
                    <a:pt x="198" y="280"/>
                  </a:cubicBezTo>
                  <a:cubicBezTo>
                    <a:pt x="199" y="280"/>
                    <a:pt x="200" y="279"/>
                    <a:pt x="200" y="279"/>
                  </a:cubicBezTo>
                  <a:cubicBezTo>
                    <a:pt x="201" y="279"/>
                    <a:pt x="202" y="280"/>
                    <a:pt x="203" y="280"/>
                  </a:cubicBezTo>
                  <a:cubicBezTo>
                    <a:pt x="204" y="282"/>
                    <a:pt x="204" y="283"/>
                    <a:pt x="203" y="287"/>
                  </a:cubicBezTo>
                  <a:cubicBezTo>
                    <a:pt x="203" y="288"/>
                    <a:pt x="203" y="289"/>
                    <a:pt x="203" y="289"/>
                  </a:cubicBezTo>
                  <a:cubicBezTo>
                    <a:pt x="203" y="290"/>
                    <a:pt x="203" y="290"/>
                    <a:pt x="203" y="290"/>
                  </a:cubicBezTo>
                  <a:cubicBezTo>
                    <a:pt x="199" y="289"/>
                    <a:pt x="199" y="289"/>
                    <a:pt x="199" y="289"/>
                  </a:cubicBezTo>
                  <a:cubicBezTo>
                    <a:pt x="199" y="293"/>
                    <a:pt x="199" y="293"/>
                    <a:pt x="199" y="293"/>
                  </a:cubicBezTo>
                  <a:cubicBezTo>
                    <a:pt x="199" y="300"/>
                    <a:pt x="198" y="310"/>
                    <a:pt x="206" y="314"/>
                  </a:cubicBezTo>
                  <a:cubicBezTo>
                    <a:pt x="207" y="315"/>
                    <a:pt x="208" y="315"/>
                    <a:pt x="210" y="315"/>
                  </a:cubicBezTo>
                  <a:cubicBezTo>
                    <a:pt x="211" y="315"/>
                    <a:pt x="212" y="315"/>
                    <a:pt x="213" y="315"/>
                  </a:cubicBezTo>
                  <a:cubicBezTo>
                    <a:pt x="213" y="315"/>
                    <a:pt x="214" y="315"/>
                    <a:pt x="214" y="315"/>
                  </a:cubicBezTo>
                  <a:cubicBezTo>
                    <a:pt x="215" y="315"/>
                    <a:pt x="216" y="315"/>
                    <a:pt x="216" y="315"/>
                  </a:cubicBezTo>
                  <a:cubicBezTo>
                    <a:pt x="219" y="316"/>
                    <a:pt x="221" y="319"/>
                    <a:pt x="223" y="321"/>
                  </a:cubicBezTo>
                  <a:cubicBezTo>
                    <a:pt x="227" y="326"/>
                    <a:pt x="230" y="333"/>
                    <a:pt x="232" y="339"/>
                  </a:cubicBezTo>
                  <a:cubicBezTo>
                    <a:pt x="233" y="342"/>
                    <a:pt x="233" y="342"/>
                    <a:pt x="233" y="342"/>
                  </a:cubicBezTo>
                  <a:cubicBezTo>
                    <a:pt x="235" y="345"/>
                    <a:pt x="236" y="347"/>
                    <a:pt x="238" y="350"/>
                  </a:cubicBezTo>
                  <a:cubicBezTo>
                    <a:pt x="240" y="353"/>
                    <a:pt x="242" y="357"/>
                    <a:pt x="243" y="360"/>
                  </a:cubicBezTo>
                  <a:cubicBezTo>
                    <a:pt x="243" y="362"/>
                    <a:pt x="243" y="364"/>
                    <a:pt x="243" y="368"/>
                  </a:cubicBezTo>
                  <a:cubicBezTo>
                    <a:pt x="244" y="376"/>
                    <a:pt x="244" y="388"/>
                    <a:pt x="255" y="389"/>
                  </a:cubicBezTo>
                  <a:cubicBezTo>
                    <a:pt x="256" y="389"/>
                    <a:pt x="256" y="390"/>
                    <a:pt x="256" y="390"/>
                  </a:cubicBezTo>
                  <a:cubicBezTo>
                    <a:pt x="263" y="390"/>
                    <a:pt x="267" y="382"/>
                    <a:pt x="270" y="376"/>
                  </a:cubicBezTo>
                  <a:cubicBezTo>
                    <a:pt x="272" y="373"/>
                    <a:pt x="274" y="370"/>
                    <a:pt x="275" y="368"/>
                  </a:cubicBezTo>
                  <a:cubicBezTo>
                    <a:pt x="278" y="365"/>
                    <a:pt x="281" y="362"/>
                    <a:pt x="284" y="360"/>
                  </a:cubicBezTo>
                  <a:cubicBezTo>
                    <a:pt x="290" y="353"/>
                    <a:pt x="296" y="347"/>
                    <a:pt x="304" y="343"/>
                  </a:cubicBezTo>
                  <a:cubicBezTo>
                    <a:pt x="309" y="341"/>
                    <a:pt x="314" y="339"/>
                    <a:pt x="318" y="332"/>
                  </a:cubicBezTo>
                  <a:cubicBezTo>
                    <a:pt x="319" y="331"/>
                    <a:pt x="319" y="329"/>
                    <a:pt x="320" y="327"/>
                  </a:cubicBezTo>
                  <a:cubicBezTo>
                    <a:pt x="321" y="324"/>
                    <a:pt x="323" y="321"/>
                    <a:pt x="325" y="318"/>
                  </a:cubicBezTo>
                  <a:cubicBezTo>
                    <a:pt x="326" y="317"/>
                    <a:pt x="328" y="316"/>
                    <a:pt x="329" y="314"/>
                  </a:cubicBezTo>
                  <a:cubicBezTo>
                    <a:pt x="332" y="312"/>
                    <a:pt x="335" y="309"/>
                    <a:pt x="337" y="306"/>
                  </a:cubicBezTo>
                  <a:cubicBezTo>
                    <a:pt x="339" y="302"/>
                    <a:pt x="339" y="298"/>
                    <a:pt x="340" y="293"/>
                  </a:cubicBezTo>
                  <a:cubicBezTo>
                    <a:pt x="342" y="297"/>
                    <a:pt x="344" y="303"/>
                    <a:pt x="343" y="307"/>
                  </a:cubicBezTo>
                  <a:cubicBezTo>
                    <a:pt x="343" y="309"/>
                    <a:pt x="341" y="310"/>
                    <a:pt x="339" y="311"/>
                  </a:cubicBezTo>
                  <a:cubicBezTo>
                    <a:pt x="337" y="312"/>
                    <a:pt x="335" y="313"/>
                    <a:pt x="334" y="316"/>
                  </a:cubicBezTo>
                  <a:cubicBezTo>
                    <a:pt x="331" y="320"/>
                    <a:pt x="333" y="324"/>
                    <a:pt x="335" y="327"/>
                  </a:cubicBezTo>
                  <a:cubicBezTo>
                    <a:pt x="335" y="328"/>
                    <a:pt x="336" y="330"/>
                    <a:pt x="336" y="331"/>
                  </a:cubicBezTo>
                  <a:cubicBezTo>
                    <a:pt x="337" y="333"/>
                    <a:pt x="336" y="334"/>
                    <a:pt x="333" y="337"/>
                  </a:cubicBezTo>
                  <a:cubicBezTo>
                    <a:pt x="332" y="338"/>
                    <a:pt x="330" y="339"/>
                    <a:pt x="329" y="340"/>
                  </a:cubicBezTo>
                  <a:cubicBezTo>
                    <a:pt x="320" y="350"/>
                    <a:pt x="321" y="361"/>
                    <a:pt x="321" y="372"/>
                  </a:cubicBezTo>
                  <a:cubicBezTo>
                    <a:pt x="321" y="372"/>
                    <a:pt x="322" y="377"/>
                    <a:pt x="322" y="378"/>
                  </a:cubicBezTo>
                  <a:cubicBezTo>
                    <a:pt x="322" y="383"/>
                    <a:pt x="322" y="386"/>
                    <a:pt x="319" y="387"/>
                  </a:cubicBezTo>
                  <a:cubicBezTo>
                    <a:pt x="319" y="388"/>
                    <a:pt x="318" y="388"/>
                    <a:pt x="316" y="388"/>
                  </a:cubicBezTo>
                  <a:cubicBezTo>
                    <a:pt x="315" y="388"/>
                    <a:pt x="315" y="388"/>
                    <a:pt x="314" y="388"/>
                  </a:cubicBezTo>
                  <a:cubicBezTo>
                    <a:pt x="313" y="388"/>
                    <a:pt x="312" y="387"/>
                    <a:pt x="311" y="387"/>
                  </a:cubicBezTo>
                  <a:cubicBezTo>
                    <a:pt x="309" y="387"/>
                    <a:pt x="305" y="388"/>
                    <a:pt x="303" y="390"/>
                  </a:cubicBezTo>
                  <a:cubicBezTo>
                    <a:pt x="300" y="393"/>
                    <a:pt x="299" y="396"/>
                    <a:pt x="300" y="399"/>
                  </a:cubicBezTo>
                  <a:cubicBezTo>
                    <a:pt x="300" y="403"/>
                    <a:pt x="303" y="406"/>
                    <a:pt x="306" y="407"/>
                  </a:cubicBezTo>
                  <a:cubicBezTo>
                    <a:pt x="308" y="408"/>
                    <a:pt x="310" y="408"/>
                    <a:pt x="312" y="408"/>
                  </a:cubicBezTo>
                  <a:cubicBezTo>
                    <a:pt x="315" y="408"/>
                    <a:pt x="318" y="407"/>
                    <a:pt x="321" y="406"/>
                  </a:cubicBezTo>
                  <a:cubicBezTo>
                    <a:pt x="323" y="406"/>
                    <a:pt x="323" y="406"/>
                    <a:pt x="323" y="406"/>
                  </a:cubicBezTo>
                  <a:cubicBezTo>
                    <a:pt x="336" y="402"/>
                    <a:pt x="337" y="393"/>
                    <a:pt x="338" y="384"/>
                  </a:cubicBezTo>
                  <a:cubicBezTo>
                    <a:pt x="339" y="381"/>
                    <a:pt x="339" y="381"/>
                    <a:pt x="339" y="381"/>
                  </a:cubicBezTo>
                  <a:cubicBezTo>
                    <a:pt x="340" y="376"/>
                    <a:pt x="341" y="369"/>
                    <a:pt x="343" y="365"/>
                  </a:cubicBezTo>
                  <a:cubicBezTo>
                    <a:pt x="345" y="363"/>
                    <a:pt x="347" y="361"/>
                    <a:pt x="349" y="361"/>
                  </a:cubicBezTo>
                  <a:cubicBezTo>
                    <a:pt x="350" y="361"/>
                    <a:pt x="350" y="362"/>
                    <a:pt x="351" y="363"/>
                  </a:cubicBezTo>
                  <a:cubicBezTo>
                    <a:pt x="351" y="363"/>
                    <a:pt x="351" y="365"/>
                    <a:pt x="352" y="367"/>
                  </a:cubicBezTo>
                  <a:cubicBezTo>
                    <a:pt x="352" y="368"/>
                    <a:pt x="352" y="370"/>
                    <a:pt x="352" y="372"/>
                  </a:cubicBezTo>
                  <a:cubicBezTo>
                    <a:pt x="353" y="374"/>
                    <a:pt x="354" y="376"/>
                    <a:pt x="355" y="378"/>
                  </a:cubicBezTo>
                  <a:cubicBezTo>
                    <a:pt x="358" y="384"/>
                    <a:pt x="359" y="386"/>
                    <a:pt x="355" y="394"/>
                  </a:cubicBezTo>
                  <a:cubicBezTo>
                    <a:pt x="354" y="397"/>
                    <a:pt x="354" y="401"/>
                    <a:pt x="354" y="404"/>
                  </a:cubicBezTo>
                  <a:cubicBezTo>
                    <a:pt x="354" y="410"/>
                    <a:pt x="354" y="413"/>
                    <a:pt x="351" y="415"/>
                  </a:cubicBezTo>
                  <a:cubicBezTo>
                    <a:pt x="351" y="415"/>
                    <a:pt x="351" y="415"/>
                    <a:pt x="349" y="415"/>
                  </a:cubicBezTo>
                  <a:cubicBezTo>
                    <a:pt x="347" y="415"/>
                    <a:pt x="347" y="415"/>
                    <a:pt x="347" y="415"/>
                  </a:cubicBezTo>
                  <a:cubicBezTo>
                    <a:pt x="345" y="415"/>
                    <a:pt x="342" y="415"/>
                    <a:pt x="340" y="418"/>
                  </a:cubicBezTo>
                  <a:cubicBezTo>
                    <a:pt x="338" y="421"/>
                    <a:pt x="339" y="423"/>
                    <a:pt x="339" y="425"/>
                  </a:cubicBezTo>
                  <a:cubicBezTo>
                    <a:pt x="340" y="425"/>
                    <a:pt x="340" y="426"/>
                    <a:pt x="340" y="426"/>
                  </a:cubicBezTo>
                  <a:cubicBezTo>
                    <a:pt x="339" y="426"/>
                    <a:pt x="338" y="426"/>
                    <a:pt x="337" y="425"/>
                  </a:cubicBezTo>
                  <a:cubicBezTo>
                    <a:pt x="336" y="425"/>
                    <a:pt x="336" y="425"/>
                    <a:pt x="336" y="425"/>
                  </a:cubicBezTo>
                  <a:cubicBezTo>
                    <a:pt x="331" y="425"/>
                    <a:pt x="329" y="425"/>
                    <a:pt x="326" y="422"/>
                  </a:cubicBezTo>
                  <a:cubicBezTo>
                    <a:pt x="324" y="419"/>
                    <a:pt x="321" y="418"/>
                    <a:pt x="317" y="418"/>
                  </a:cubicBezTo>
                  <a:cubicBezTo>
                    <a:pt x="314" y="418"/>
                    <a:pt x="311" y="419"/>
                    <a:pt x="307" y="420"/>
                  </a:cubicBezTo>
                  <a:cubicBezTo>
                    <a:pt x="305" y="421"/>
                    <a:pt x="302" y="422"/>
                    <a:pt x="299" y="422"/>
                  </a:cubicBezTo>
                  <a:cubicBezTo>
                    <a:pt x="298" y="422"/>
                    <a:pt x="298" y="422"/>
                    <a:pt x="298" y="422"/>
                  </a:cubicBezTo>
                  <a:cubicBezTo>
                    <a:pt x="294" y="423"/>
                    <a:pt x="287" y="423"/>
                    <a:pt x="286" y="430"/>
                  </a:cubicBezTo>
                  <a:cubicBezTo>
                    <a:pt x="285" y="435"/>
                    <a:pt x="290" y="445"/>
                    <a:pt x="296" y="446"/>
                  </a:cubicBezTo>
                  <a:cubicBezTo>
                    <a:pt x="296" y="446"/>
                    <a:pt x="297" y="446"/>
                    <a:pt x="297" y="446"/>
                  </a:cubicBezTo>
                  <a:cubicBezTo>
                    <a:pt x="300" y="446"/>
                    <a:pt x="303" y="444"/>
                    <a:pt x="305" y="443"/>
                  </a:cubicBezTo>
                  <a:cubicBezTo>
                    <a:pt x="306" y="442"/>
                    <a:pt x="308" y="441"/>
                    <a:pt x="310" y="441"/>
                  </a:cubicBezTo>
                  <a:cubicBezTo>
                    <a:pt x="310" y="441"/>
                    <a:pt x="310" y="441"/>
                    <a:pt x="310" y="441"/>
                  </a:cubicBezTo>
                  <a:cubicBezTo>
                    <a:pt x="311" y="441"/>
                    <a:pt x="313" y="442"/>
                    <a:pt x="314" y="443"/>
                  </a:cubicBezTo>
                  <a:cubicBezTo>
                    <a:pt x="317" y="444"/>
                    <a:pt x="319" y="446"/>
                    <a:pt x="322" y="446"/>
                  </a:cubicBezTo>
                  <a:cubicBezTo>
                    <a:pt x="322" y="446"/>
                    <a:pt x="323" y="446"/>
                    <a:pt x="323" y="446"/>
                  </a:cubicBezTo>
                  <a:cubicBezTo>
                    <a:pt x="327" y="445"/>
                    <a:pt x="329" y="441"/>
                    <a:pt x="330" y="439"/>
                  </a:cubicBezTo>
                  <a:cubicBezTo>
                    <a:pt x="330" y="437"/>
                    <a:pt x="331" y="436"/>
                    <a:pt x="332" y="436"/>
                  </a:cubicBezTo>
                  <a:cubicBezTo>
                    <a:pt x="332" y="435"/>
                    <a:pt x="332" y="435"/>
                    <a:pt x="332" y="435"/>
                  </a:cubicBezTo>
                  <a:cubicBezTo>
                    <a:pt x="333" y="435"/>
                    <a:pt x="335" y="436"/>
                    <a:pt x="336" y="437"/>
                  </a:cubicBezTo>
                  <a:cubicBezTo>
                    <a:pt x="338" y="438"/>
                    <a:pt x="339" y="439"/>
                    <a:pt x="341" y="439"/>
                  </a:cubicBezTo>
                  <a:cubicBezTo>
                    <a:pt x="341" y="439"/>
                    <a:pt x="341" y="439"/>
                    <a:pt x="341" y="439"/>
                  </a:cubicBezTo>
                  <a:cubicBezTo>
                    <a:pt x="342" y="439"/>
                    <a:pt x="344" y="439"/>
                    <a:pt x="346" y="436"/>
                  </a:cubicBezTo>
                  <a:cubicBezTo>
                    <a:pt x="347" y="433"/>
                    <a:pt x="346" y="430"/>
                    <a:pt x="345" y="429"/>
                  </a:cubicBezTo>
                  <a:cubicBezTo>
                    <a:pt x="345" y="429"/>
                    <a:pt x="345" y="429"/>
                    <a:pt x="345" y="428"/>
                  </a:cubicBezTo>
                  <a:cubicBezTo>
                    <a:pt x="348" y="429"/>
                    <a:pt x="351" y="429"/>
                    <a:pt x="353" y="429"/>
                  </a:cubicBezTo>
                  <a:cubicBezTo>
                    <a:pt x="354" y="429"/>
                    <a:pt x="354" y="429"/>
                    <a:pt x="355" y="429"/>
                  </a:cubicBezTo>
                  <a:cubicBezTo>
                    <a:pt x="361" y="429"/>
                    <a:pt x="366" y="425"/>
                    <a:pt x="370" y="421"/>
                  </a:cubicBezTo>
                  <a:cubicBezTo>
                    <a:pt x="373" y="418"/>
                    <a:pt x="376" y="416"/>
                    <a:pt x="379" y="415"/>
                  </a:cubicBezTo>
                  <a:cubicBezTo>
                    <a:pt x="380" y="414"/>
                    <a:pt x="381" y="414"/>
                    <a:pt x="382" y="414"/>
                  </a:cubicBezTo>
                  <a:cubicBezTo>
                    <a:pt x="383" y="414"/>
                    <a:pt x="387" y="415"/>
                    <a:pt x="387" y="419"/>
                  </a:cubicBezTo>
                  <a:cubicBezTo>
                    <a:pt x="387" y="420"/>
                    <a:pt x="387" y="421"/>
                    <a:pt x="386" y="423"/>
                  </a:cubicBezTo>
                  <a:cubicBezTo>
                    <a:pt x="386" y="424"/>
                    <a:pt x="385" y="426"/>
                    <a:pt x="385" y="427"/>
                  </a:cubicBezTo>
                  <a:cubicBezTo>
                    <a:pt x="384" y="432"/>
                    <a:pt x="386" y="436"/>
                    <a:pt x="388" y="441"/>
                  </a:cubicBezTo>
                  <a:cubicBezTo>
                    <a:pt x="389" y="443"/>
                    <a:pt x="391" y="445"/>
                    <a:pt x="392" y="448"/>
                  </a:cubicBezTo>
                  <a:cubicBezTo>
                    <a:pt x="397" y="457"/>
                    <a:pt x="403" y="466"/>
                    <a:pt x="399" y="476"/>
                  </a:cubicBezTo>
                  <a:cubicBezTo>
                    <a:pt x="399" y="477"/>
                    <a:pt x="398" y="477"/>
                    <a:pt x="398" y="478"/>
                  </a:cubicBezTo>
                  <a:cubicBezTo>
                    <a:pt x="396" y="482"/>
                    <a:pt x="395" y="486"/>
                    <a:pt x="397" y="491"/>
                  </a:cubicBezTo>
                  <a:cubicBezTo>
                    <a:pt x="398" y="494"/>
                    <a:pt x="400" y="496"/>
                    <a:pt x="402" y="498"/>
                  </a:cubicBezTo>
                  <a:cubicBezTo>
                    <a:pt x="403" y="500"/>
                    <a:pt x="404" y="502"/>
                    <a:pt x="405" y="504"/>
                  </a:cubicBezTo>
                  <a:cubicBezTo>
                    <a:pt x="407" y="507"/>
                    <a:pt x="408" y="510"/>
                    <a:pt x="409" y="513"/>
                  </a:cubicBezTo>
                  <a:cubicBezTo>
                    <a:pt x="410" y="516"/>
                    <a:pt x="412" y="519"/>
                    <a:pt x="413" y="521"/>
                  </a:cubicBezTo>
                  <a:cubicBezTo>
                    <a:pt x="413" y="523"/>
                    <a:pt x="414" y="524"/>
                    <a:pt x="415" y="526"/>
                  </a:cubicBezTo>
                  <a:cubicBezTo>
                    <a:pt x="417" y="529"/>
                    <a:pt x="418" y="531"/>
                    <a:pt x="418" y="534"/>
                  </a:cubicBezTo>
                  <a:cubicBezTo>
                    <a:pt x="419" y="538"/>
                    <a:pt x="419" y="538"/>
                    <a:pt x="419" y="538"/>
                  </a:cubicBezTo>
                  <a:cubicBezTo>
                    <a:pt x="422" y="537"/>
                    <a:pt x="422" y="537"/>
                    <a:pt x="422" y="537"/>
                  </a:cubicBezTo>
                  <a:cubicBezTo>
                    <a:pt x="423" y="537"/>
                    <a:pt x="425" y="536"/>
                    <a:pt x="426" y="536"/>
                  </a:cubicBezTo>
                  <a:cubicBezTo>
                    <a:pt x="428" y="536"/>
                    <a:pt x="429" y="537"/>
                    <a:pt x="431" y="537"/>
                  </a:cubicBezTo>
                  <a:cubicBezTo>
                    <a:pt x="433" y="538"/>
                    <a:pt x="434" y="538"/>
                    <a:pt x="436" y="538"/>
                  </a:cubicBezTo>
                  <a:cubicBezTo>
                    <a:pt x="436" y="538"/>
                    <a:pt x="437" y="538"/>
                    <a:pt x="437" y="538"/>
                  </a:cubicBezTo>
                  <a:cubicBezTo>
                    <a:pt x="438" y="535"/>
                    <a:pt x="438" y="535"/>
                    <a:pt x="438" y="535"/>
                  </a:cubicBezTo>
                  <a:cubicBezTo>
                    <a:pt x="438" y="538"/>
                    <a:pt x="438" y="538"/>
                    <a:pt x="438" y="538"/>
                  </a:cubicBezTo>
                  <a:cubicBezTo>
                    <a:pt x="441" y="538"/>
                    <a:pt x="441" y="538"/>
                    <a:pt x="441" y="538"/>
                  </a:cubicBezTo>
                  <a:cubicBezTo>
                    <a:pt x="475" y="10"/>
                    <a:pt x="475" y="10"/>
                    <a:pt x="475" y="10"/>
                  </a:cubicBezTo>
                  <a:lnTo>
                    <a:pt x="472" y="9"/>
                  </a:lnTo>
                  <a:close/>
                  <a:moveTo>
                    <a:pt x="413" y="222"/>
                  </a:moveTo>
                  <a:cubicBezTo>
                    <a:pt x="411" y="220"/>
                    <a:pt x="409" y="219"/>
                    <a:pt x="408" y="219"/>
                  </a:cubicBezTo>
                  <a:cubicBezTo>
                    <a:pt x="407" y="219"/>
                    <a:pt x="406" y="218"/>
                    <a:pt x="406" y="218"/>
                  </a:cubicBezTo>
                  <a:cubicBezTo>
                    <a:pt x="406" y="218"/>
                    <a:pt x="405" y="216"/>
                    <a:pt x="411" y="209"/>
                  </a:cubicBezTo>
                  <a:cubicBezTo>
                    <a:pt x="413" y="207"/>
                    <a:pt x="415" y="206"/>
                    <a:pt x="416" y="204"/>
                  </a:cubicBezTo>
                  <a:cubicBezTo>
                    <a:pt x="418" y="202"/>
                    <a:pt x="421" y="200"/>
                    <a:pt x="423" y="197"/>
                  </a:cubicBezTo>
                  <a:cubicBezTo>
                    <a:pt x="424" y="199"/>
                    <a:pt x="423" y="201"/>
                    <a:pt x="422" y="203"/>
                  </a:cubicBezTo>
                  <a:cubicBezTo>
                    <a:pt x="421" y="206"/>
                    <a:pt x="421" y="209"/>
                    <a:pt x="420" y="211"/>
                  </a:cubicBezTo>
                  <a:cubicBezTo>
                    <a:pt x="419" y="216"/>
                    <a:pt x="418" y="220"/>
                    <a:pt x="415" y="224"/>
                  </a:cubicBezTo>
                  <a:cubicBezTo>
                    <a:pt x="415" y="224"/>
                    <a:pt x="415" y="224"/>
                    <a:pt x="415" y="224"/>
                  </a:cubicBezTo>
                  <a:cubicBezTo>
                    <a:pt x="415" y="224"/>
                    <a:pt x="415" y="224"/>
                    <a:pt x="414" y="223"/>
                  </a:cubicBezTo>
                  <a:cubicBezTo>
                    <a:pt x="414" y="223"/>
                    <a:pt x="413" y="222"/>
                    <a:pt x="413" y="222"/>
                  </a:cubicBezTo>
                  <a:close/>
                  <a:moveTo>
                    <a:pt x="340" y="246"/>
                  </a:moveTo>
                  <a:cubicBezTo>
                    <a:pt x="339" y="247"/>
                    <a:pt x="339" y="248"/>
                    <a:pt x="338" y="248"/>
                  </a:cubicBezTo>
                  <a:cubicBezTo>
                    <a:pt x="339" y="247"/>
                    <a:pt x="339" y="246"/>
                    <a:pt x="339" y="244"/>
                  </a:cubicBezTo>
                  <a:cubicBezTo>
                    <a:pt x="339" y="239"/>
                    <a:pt x="339" y="235"/>
                    <a:pt x="336" y="230"/>
                  </a:cubicBezTo>
                  <a:cubicBezTo>
                    <a:pt x="336" y="230"/>
                    <a:pt x="335" y="229"/>
                    <a:pt x="334" y="228"/>
                  </a:cubicBezTo>
                  <a:cubicBezTo>
                    <a:pt x="334" y="228"/>
                    <a:pt x="332" y="226"/>
                    <a:pt x="332" y="225"/>
                  </a:cubicBezTo>
                  <a:cubicBezTo>
                    <a:pt x="333" y="225"/>
                    <a:pt x="333" y="224"/>
                    <a:pt x="334" y="224"/>
                  </a:cubicBezTo>
                  <a:cubicBezTo>
                    <a:pt x="336" y="223"/>
                    <a:pt x="338" y="221"/>
                    <a:pt x="338" y="218"/>
                  </a:cubicBezTo>
                  <a:cubicBezTo>
                    <a:pt x="338" y="215"/>
                    <a:pt x="336" y="212"/>
                    <a:pt x="334" y="208"/>
                  </a:cubicBezTo>
                  <a:cubicBezTo>
                    <a:pt x="333" y="207"/>
                    <a:pt x="333" y="206"/>
                    <a:pt x="333" y="206"/>
                  </a:cubicBezTo>
                  <a:cubicBezTo>
                    <a:pt x="331" y="203"/>
                    <a:pt x="329" y="200"/>
                    <a:pt x="326" y="197"/>
                  </a:cubicBezTo>
                  <a:cubicBezTo>
                    <a:pt x="324" y="194"/>
                    <a:pt x="322" y="190"/>
                    <a:pt x="323" y="188"/>
                  </a:cubicBezTo>
                  <a:cubicBezTo>
                    <a:pt x="324" y="189"/>
                    <a:pt x="327" y="193"/>
                    <a:pt x="329" y="194"/>
                  </a:cubicBezTo>
                  <a:cubicBezTo>
                    <a:pt x="330" y="195"/>
                    <a:pt x="331" y="196"/>
                    <a:pt x="331" y="197"/>
                  </a:cubicBezTo>
                  <a:cubicBezTo>
                    <a:pt x="333" y="198"/>
                    <a:pt x="334" y="199"/>
                    <a:pt x="336" y="200"/>
                  </a:cubicBezTo>
                  <a:cubicBezTo>
                    <a:pt x="337" y="201"/>
                    <a:pt x="338" y="201"/>
                    <a:pt x="339" y="201"/>
                  </a:cubicBezTo>
                  <a:cubicBezTo>
                    <a:pt x="339" y="201"/>
                    <a:pt x="340" y="202"/>
                    <a:pt x="341" y="202"/>
                  </a:cubicBezTo>
                  <a:cubicBezTo>
                    <a:pt x="341" y="202"/>
                    <a:pt x="342" y="205"/>
                    <a:pt x="342" y="206"/>
                  </a:cubicBezTo>
                  <a:cubicBezTo>
                    <a:pt x="343" y="207"/>
                    <a:pt x="343" y="208"/>
                    <a:pt x="343" y="208"/>
                  </a:cubicBezTo>
                  <a:cubicBezTo>
                    <a:pt x="344" y="210"/>
                    <a:pt x="344" y="212"/>
                    <a:pt x="345" y="214"/>
                  </a:cubicBezTo>
                  <a:cubicBezTo>
                    <a:pt x="347" y="218"/>
                    <a:pt x="348" y="222"/>
                    <a:pt x="349" y="226"/>
                  </a:cubicBezTo>
                  <a:cubicBezTo>
                    <a:pt x="350" y="234"/>
                    <a:pt x="348" y="239"/>
                    <a:pt x="340" y="246"/>
                  </a:cubicBezTo>
                  <a:close/>
                  <a:moveTo>
                    <a:pt x="310" y="113"/>
                  </a:moveTo>
                  <a:cubicBezTo>
                    <a:pt x="309" y="111"/>
                    <a:pt x="309" y="110"/>
                    <a:pt x="309" y="110"/>
                  </a:cubicBezTo>
                  <a:cubicBezTo>
                    <a:pt x="309" y="110"/>
                    <a:pt x="309" y="109"/>
                    <a:pt x="311" y="108"/>
                  </a:cubicBezTo>
                  <a:cubicBezTo>
                    <a:pt x="312" y="108"/>
                    <a:pt x="312" y="108"/>
                    <a:pt x="312" y="108"/>
                  </a:cubicBezTo>
                  <a:cubicBezTo>
                    <a:pt x="316" y="106"/>
                    <a:pt x="318" y="104"/>
                    <a:pt x="317" y="98"/>
                  </a:cubicBezTo>
                  <a:cubicBezTo>
                    <a:pt x="316" y="95"/>
                    <a:pt x="315" y="94"/>
                    <a:pt x="313" y="92"/>
                  </a:cubicBezTo>
                  <a:cubicBezTo>
                    <a:pt x="312" y="90"/>
                    <a:pt x="311" y="89"/>
                    <a:pt x="311" y="88"/>
                  </a:cubicBezTo>
                  <a:cubicBezTo>
                    <a:pt x="311" y="88"/>
                    <a:pt x="312" y="86"/>
                    <a:pt x="315" y="86"/>
                  </a:cubicBezTo>
                  <a:cubicBezTo>
                    <a:pt x="318" y="86"/>
                    <a:pt x="321" y="87"/>
                    <a:pt x="322" y="88"/>
                  </a:cubicBezTo>
                  <a:cubicBezTo>
                    <a:pt x="326" y="91"/>
                    <a:pt x="329" y="94"/>
                    <a:pt x="332" y="98"/>
                  </a:cubicBezTo>
                  <a:cubicBezTo>
                    <a:pt x="333" y="99"/>
                    <a:pt x="334" y="100"/>
                    <a:pt x="335" y="102"/>
                  </a:cubicBezTo>
                  <a:cubicBezTo>
                    <a:pt x="338" y="104"/>
                    <a:pt x="338" y="106"/>
                    <a:pt x="337" y="110"/>
                  </a:cubicBezTo>
                  <a:cubicBezTo>
                    <a:pt x="337" y="112"/>
                    <a:pt x="336" y="115"/>
                    <a:pt x="337" y="118"/>
                  </a:cubicBezTo>
                  <a:cubicBezTo>
                    <a:pt x="337" y="119"/>
                    <a:pt x="338" y="121"/>
                    <a:pt x="338" y="123"/>
                  </a:cubicBezTo>
                  <a:cubicBezTo>
                    <a:pt x="339" y="125"/>
                    <a:pt x="340" y="128"/>
                    <a:pt x="339" y="129"/>
                  </a:cubicBezTo>
                  <a:cubicBezTo>
                    <a:pt x="339" y="130"/>
                    <a:pt x="338" y="130"/>
                    <a:pt x="337" y="131"/>
                  </a:cubicBezTo>
                  <a:cubicBezTo>
                    <a:pt x="336" y="131"/>
                    <a:pt x="335" y="131"/>
                    <a:pt x="334" y="131"/>
                  </a:cubicBezTo>
                  <a:cubicBezTo>
                    <a:pt x="330" y="131"/>
                    <a:pt x="326" y="129"/>
                    <a:pt x="322" y="126"/>
                  </a:cubicBezTo>
                  <a:cubicBezTo>
                    <a:pt x="319" y="125"/>
                    <a:pt x="319" y="125"/>
                    <a:pt x="319" y="125"/>
                  </a:cubicBezTo>
                  <a:cubicBezTo>
                    <a:pt x="318" y="127"/>
                    <a:pt x="318" y="127"/>
                    <a:pt x="318" y="127"/>
                  </a:cubicBezTo>
                  <a:cubicBezTo>
                    <a:pt x="316" y="130"/>
                    <a:pt x="314" y="131"/>
                    <a:pt x="314" y="131"/>
                  </a:cubicBezTo>
                  <a:cubicBezTo>
                    <a:pt x="313" y="131"/>
                    <a:pt x="312" y="130"/>
                    <a:pt x="312" y="128"/>
                  </a:cubicBezTo>
                  <a:cubicBezTo>
                    <a:pt x="312" y="127"/>
                    <a:pt x="312" y="125"/>
                    <a:pt x="312" y="123"/>
                  </a:cubicBezTo>
                  <a:cubicBezTo>
                    <a:pt x="313" y="120"/>
                    <a:pt x="313" y="116"/>
                    <a:pt x="310" y="113"/>
                  </a:cubicBezTo>
                  <a:close/>
                  <a:moveTo>
                    <a:pt x="332" y="146"/>
                  </a:moveTo>
                  <a:cubicBezTo>
                    <a:pt x="333" y="146"/>
                    <a:pt x="333" y="146"/>
                    <a:pt x="333" y="146"/>
                  </a:cubicBezTo>
                  <a:cubicBezTo>
                    <a:pt x="334" y="145"/>
                    <a:pt x="335" y="145"/>
                    <a:pt x="336" y="144"/>
                  </a:cubicBezTo>
                  <a:cubicBezTo>
                    <a:pt x="336" y="144"/>
                    <a:pt x="336" y="144"/>
                    <a:pt x="336" y="144"/>
                  </a:cubicBezTo>
                  <a:cubicBezTo>
                    <a:pt x="336" y="146"/>
                    <a:pt x="336" y="147"/>
                    <a:pt x="336" y="148"/>
                  </a:cubicBezTo>
                  <a:cubicBezTo>
                    <a:pt x="336" y="148"/>
                    <a:pt x="336" y="148"/>
                    <a:pt x="336" y="148"/>
                  </a:cubicBezTo>
                  <a:cubicBezTo>
                    <a:pt x="335" y="147"/>
                    <a:pt x="334" y="146"/>
                    <a:pt x="332" y="146"/>
                  </a:cubicBezTo>
                  <a:close/>
                  <a:moveTo>
                    <a:pt x="329" y="146"/>
                  </a:moveTo>
                  <a:cubicBezTo>
                    <a:pt x="330" y="146"/>
                    <a:pt x="330" y="146"/>
                    <a:pt x="331" y="146"/>
                  </a:cubicBezTo>
                  <a:cubicBezTo>
                    <a:pt x="329" y="147"/>
                    <a:pt x="328" y="149"/>
                    <a:pt x="328" y="150"/>
                  </a:cubicBezTo>
                  <a:cubicBezTo>
                    <a:pt x="327" y="150"/>
                    <a:pt x="327" y="151"/>
                    <a:pt x="327" y="151"/>
                  </a:cubicBezTo>
                  <a:cubicBezTo>
                    <a:pt x="326" y="152"/>
                    <a:pt x="325" y="152"/>
                    <a:pt x="324" y="152"/>
                  </a:cubicBezTo>
                  <a:cubicBezTo>
                    <a:pt x="322" y="152"/>
                    <a:pt x="320" y="151"/>
                    <a:pt x="319" y="151"/>
                  </a:cubicBezTo>
                  <a:cubicBezTo>
                    <a:pt x="319" y="150"/>
                    <a:pt x="318" y="150"/>
                    <a:pt x="318" y="149"/>
                  </a:cubicBezTo>
                  <a:cubicBezTo>
                    <a:pt x="318" y="148"/>
                    <a:pt x="319" y="147"/>
                    <a:pt x="320" y="146"/>
                  </a:cubicBezTo>
                  <a:cubicBezTo>
                    <a:pt x="321" y="146"/>
                    <a:pt x="321" y="146"/>
                    <a:pt x="323" y="146"/>
                  </a:cubicBezTo>
                  <a:cubicBezTo>
                    <a:pt x="324" y="146"/>
                    <a:pt x="325" y="146"/>
                    <a:pt x="326" y="146"/>
                  </a:cubicBezTo>
                  <a:cubicBezTo>
                    <a:pt x="327" y="146"/>
                    <a:pt x="328" y="146"/>
                    <a:pt x="329" y="146"/>
                  </a:cubicBezTo>
                  <a:close/>
                  <a:moveTo>
                    <a:pt x="272" y="268"/>
                  </a:moveTo>
                  <a:cubicBezTo>
                    <a:pt x="271" y="267"/>
                    <a:pt x="272" y="263"/>
                    <a:pt x="272" y="262"/>
                  </a:cubicBezTo>
                  <a:cubicBezTo>
                    <a:pt x="272" y="261"/>
                    <a:pt x="272" y="261"/>
                    <a:pt x="272" y="261"/>
                  </a:cubicBezTo>
                  <a:cubicBezTo>
                    <a:pt x="274" y="255"/>
                    <a:pt x="272" y="250"/>
                    <a:pt x="267" y="246"/>
                  </a:cubicBezTo>
                  <a:cubicBezTo>
                    <a:pt x="267" y="245"/>
                    <a:pt x="266" y="245"/>
                    <a:pt x="265" y="244"/>
                  </a:cubicBezTo>
                  <a:cubicBezTo>
                    <a:pt x="263" y="243"/>
                    <a:pt x="262" y="242"/>
                    <a:pt x="261" y="241"/>
                  </a:cubicBezTo>
                  <a:cubicBezTo>
                    <a:pt x="261" y="240"/>
                    <a:pt x="261" y="239"/>
                    <a:pt x="260" y="237"/>
                  </a:cubicBezTo>
                  <a:cubicBezTo>
                    <a:pt x="260" y="235"/>
                    <a:pt x="259" y="233"/>
                    <a:pt x="258" y="231"/>
                  </a:cubicBezTo>
                  <a:cubicBezTo>
                    <a:pt x="258" y="231"/>
                    <a:pt x="258" y="231"/>
                    <a:pt x="258" y="231"/>
                  </a:cubicBezTo>
                  <a:cubicBezTo>
                    <a:pt x="259" y="231"/>
                    <a:pt x="260" y="232"/>
                    <a:pt x="262" y="232"/>
                  </a:cubicBezTo>
                  <a:cubicBezTo>
                    <a:pt x="264" y="232"/>
                    <a:pt x="266" y="231"/>
                    <a:pt x="267" y="231"/>
                  </a:cubicBezTo>
                  <a:cubicBezTo>
                    <a:pt x="268" y="230"/>
                    <a:pt x="270" y="230"/>
                    <a:pt x="270" y="230"/>
                  </a:cubicBezTo>
                  <a:cubicBezTo>
                    <a:pt x="271" y="230"/>
                    <a:pt x="271" y="230"/>
                    <a:pt x="272" y="231"/>
                  </a:cubicBezTo>
                  <a:cubicBezTo>
                    <a:pt x="273" y="233"/>
                    <a:pt x="273" y="235"/>
                    <a:pt x="273" y="238"/>
                  </a:cubicBezTo>
                  <a:cubicBezTo>
                    <a:pt x="274" y="240"/>
                    <a:pt x="274" y="242"/>
                    <a:pt x="275" y="245"/>
                  </a:cubicBezTo>
                  <a:cubicBezTo>
                    <a:pt x="275" y="246"/>
                    <a:pt x="276" y="247"/>
                    <a:pt x="277" y="249"/>
                  </a:cubicBezTo>
                  <a:cubicBezTo>
                    <a:pt x="278" y="252"/>
                    <a:pt x="279" y="254"/>
                    <a:pt x="280" y="257"/>
                  </a:cubicBezTo>
                  <a:cubicBezTo>
                    <a:pt x="281" y="264"/>
                    <a:pt x="279" y="266"/>
                    <a:pt x="274" y="267"/>
                  </a:cubicBezTo>
                  <a:cubicBezTo>
                    <a:pt x="273" y="268"/>
                    <a:pt x="273" y="268"/>
                    <a:pt x="272" y="268"/>
                  </a:cubicBezTo>
                  <a:cubicBezTo>
                    <a:pt x="272" y="268"/>
                    <a:pt x="272" y="268"/>
                    <a:pt x="272" y="268"/>
                  </a:cubicBezTo>
                  <a:cubicBezTo>
                    <a:pt x="272" y="268"/>
                    <a:pt x="272" y="268"/>
                    <a:pt x="272" y="268"/>
                  </a:cubicBezTo>
                  <a:close/>
                  <a:moveTo>
                    <a:pt x="233" y="243"/>
                  </a:moveTo>
                  <a:cubicBezTo>
                    <a:pt x="233" y="242"/>
                    <a:pt x="234" y="241"/>
                    <a:pt x="234" y="240"/>
                  </a:cubicBezTo>
                  <a:cubicBezTo>
                    <a:pt x="235" y="238"/>
                    <a:pt x="236" y="236"/>
                    <a:pt x="237" y="235"/>
                  </a:cubicBezTo>
                  <a:cubicBezTo>
                    <a:pt x="237" y="236"/>
                    <a:pt x="238" y="237"/>
                    <a:pt x="239" y="238"/>
                  </a:cubicBezTo>
                  <a:cubicBezTo>
                    <a:pt x="236" y="238"/>
                    <a:pt x="234" y="241"/>
                    <a:pt x="233" y="243"/>
                  </a:cubicBezTo>
                  <a:close/>
                  <a:moveTo>
                    <a:pt x="245" y="223"/>
                  </a:moveTo>
                  <a:cubicBezTo>
                    <a:pt x="244" y="223"/>
                    <a:pt x="243" y="223"/>
                    <a:pt x="241" y="224"/>
                  </a:cubicBezTo>
                  <a:cubicBezTo>
                    <a:pt x="243" y="220"/>
                    <a:pt x="244" y="220"/>
                    <a:pt x="245" y="220"/>
                  </a:cubicBezTo>
                  <a:cubicBezTo>
                    <a:pt x="246" y="220"/>
                    <a:pt x="246" y="220"/>
                    <a:pt x="246" y="220"/>
                  </a:cubicBezTo>
                  <a:cubicBezTo>
                    <a:pt x="248" y="220"/>
                    <a:pt x="250" y="222"/>
                    <a:pt x="252" y="225"/>
                  </a:cubicBezTo>
                  <a:cubicBezTo>
                    <a:pt x="252" y="225"/>
                    <a:pt x="252" y="225"/>
                    <a:pt x="252" y="225"/>
                  </a:cubicBezTo>
                  <a:cubicBezTo>
                    <a:pt x="250" y="224"/>
                    <a:pt x="248" y="223"/>
                    <a:pt x="245" y="223"/>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5" name="Freeform 15">
              <a:extLst>
                <a:ext uri="{FF2B5EF4-FFF2-40B4-BE49-F238E27FC236}">
                  <a16:creationId xmlns:a16="http://schemas.microsoft.com/office/drawing/2014/main" id="{E8B1E9AD-D63F-4B82-85B5-5E013B29643D}"/>
                </a:ext>
              </a:extLst>
            </p:cNvPr>
            <p:cNvSpPr>
              <a:spLocks/>
            </p:cNvSpPr>
            <p:nvPr/>
          </p:nvSpPr>
          <p:spPr bwMode="auto">
            <a:xfrm>
              <a:off x="749" y="1478"/>
              <a:ext cx="40" cy="46"/>
            </a:xfrm>
            <a:custGeom>
              <a:avLst/>
              <a:gdLst>
                <a:gd name="T0" fmla="*/ 3 w 14"/>
                <a:gd name="T1" fmla="*/ 15 h 16"/>
                <a:gd name="T2" fmla="*/ 7 w 14"/>
                <a:gd name="T3" fmla="*/ 16 h 16"/>
                <a:gd name="T4" fmla="*/ 11 w 14"/>
                <a:gd name="T5" fmla="*/ 15 h 16"/>
                <a:gd name="T6" fmla="*/ 14 w 14"/>
                <a:gd name="T7" fmla="*/ 5 h 16"/>
                <a:gd name="T8" fmla="*/ 10 w 14"/>
                <a:gd name="T9" fmla="*/ 0 h 16"/>
                <a:gd name="T10" fmla="*/ 9 w 14"/>
                <a:gd name="T11" fmla="*/ 0 h 16"/>
                <a:gd name="T12" fmla="*/ 4 w 14"/>
                <a:gd name="T13" fmla="*/ 4 h 16"/>
                <a:gd name="T14" fmla="*/ 2 w 14"/>
                <a:gd name="T15" fmla="*/ 7 h 16"/>
                <a:gd name="T16" fmla="*/ 1 w 14"/>
                <a:gd name="T17" fmla="*/ 13 h 16"/>
                <a:gd name="T18" fmla="*/ 3 w 14"/>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3" y="15"/>
                  </a:moveTo>
                  <a:cubicBezTo>
                    <a:pt x="4" y="16"/>
                    <a:pt x="5" y="16"/>
                    <a:pt x="7" y="16"/>
                  </a:cubicBezTo>
                  <a:cubicBezTo>
                    <a:pt x="8" y="16"/>
                    <a:pt x="10" y="16"/>
                    <a:pt x="11" y="15"/>
                  </a:cubicBezTo>
                  <a:cubicBezTo>
                    <a:pt x="13" y="12"/>
                    <a:pt x="14" y="8"/>
                    <a:pt x="14" y="5"/>
                  </a:cubicBezTo>
                  <a:cubicBezTo>
                    <a:pt x="13" y="1"/>
                    <a:pt x="12" y="0"/>
                    <a:pt x="10" y="0"/>
                  </a:cubicBezTo>
                  <a:cubicBezTo>
                    <a:pt x="9" y="0"/>
                    <a:pt x="9" y="0"/>
                    <a:pt x="9" y="0"/>
                  </a:cubicBezTo>
                  <a:cubicBezTo>
                    <a:pt x="7" y="0"/>
                    <a:pt x="5" y="2"/>
                    <a:pt x="4" y="4"/>
                  </a:cubicBezTo>
                  <a:cubicBezTo>
                    <a:pt x="3" y="5"/>
                    <a:pt x="3" y="6"/>
                    <a:pt x="2" y="7"/>
                  </a:cubicBezTo>
                  <a:cubicBezTo>
                    <a:pt x="1" y="8"/>
                    <a:pt x="0" y="10"/>
                    <a:pt x="1" y="13"/>
                  </a:cubicBezTo>
                  <a:cubicBezTo>
                    <a:pt x="1" y="14"/>
                    <a:pt x="2" y="15"/>
                    <a:pt x="3" y="15"/>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6" name="Freeform 16">
              <a:extLst>
                <a:ext uri="{FF2B5EF4-FFF2-40B4-BE49-F238E27FC236}">
                  <a16:creationId xmlns:a16="http://schemas.microsoft.com/office/drawing/2014/main" id="{A192A469-10C2-40E5-962B-EF16EAC0AC89}"/>
                </a:ext>
              </a:extLst>
            </p:cNvPr>
            <p:cNvSpPr>
              <a:spLocks/>
            </p:cNvSpPr>
            <p:nvPr/>
          </p:nvSpPr>
          <p:spPr bwMode="auto">
            <a:xfrm>
              <a:off x="1609" y="699"/>
              <a:ext cx="58" cy="49"/>
            </a:xfrm>
            <a:custGeom>
              <a:avLst/>
              <a:gdLst>
                <a:gd name="T0" fmla="*/ 4 w 20"/>
                <a:gd name="T1" fmla="*/ 14 h 17"/>
                <a:gd name="T2" fmla="*/ 6 w 20"/>
                <a:gd name="T3" fmla="*/ 16 h 17"/>
                <a:gd name="T4" fmla="*/ 6 w 20"/>
                <a:gd name="T5" fmla="*/ 14 h 17"/>
                <a:gd name="T6" fmla="*/ 9 w 20"/>
                <a:gd name="T7" fmla="*/ 15 h 17"/>
                <a:gd name="T8" fmla="*/ 11 w 20"/>
                <a:gd name="T9" fmla="*/ 17 h 17"/>
                <a:gd name="T10" fmla="*/ 20 w 20"/>
                <a:gd name="T11" fmla="*/ 7 h 17"/>
                <a:gd name="T12" fmla="*/ 18 w 20"/>
                <a:gd name="T13" fmla="*/ 2 h 17"/>
                <a:gd name="T14" fmla="*/ 12 w 20"/>
                <a:gd name="T15" fmla="*/ 0 h 17"/>
                <a:gd name="T16" fmla="*/ 2 w 20"/>
                <a:gd name="T17" fmla="*/ 4 h 17"/>
                <a:gd name="T18" fmla="*/ 0 w 20"/>
                <a:gd name="T19" fmla="*/ 8 h 17"/>
                <a:gd name="T20" fmla="*/ 4 w 20"/>
                <a:gd name="T2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7">
                  <a:moveTo>
                    <a:pt x="4" y="14"/>
                  </a:moveTo>
                  <a:cubicBezTo>
                    <a:pt x="5" y="14"/>
                    <a:pt x="6" y="15"/>
                    <a:pt x="6" y="16"/>
                  </a:cubicBezTo>
                  <a:cubicBezTo>
                    <a:pt x="6" y="16"/>
                    <a:pt x="6" y="15"/>
                    <a:pt x="6" y="14"/>
                  </a:cubicBezTo>
                  <a:cubicBezTo>
                    <a:pt x="9" y="15"/>
                    <a:pt x="9" y="15"/>
                    <a:pt x="9" y="15"/>
                  </a:cubicBezTo>
                  <a:cubicBezTo>
                    <a:pt x="11" y="17"/>
                    <a:pt x="11" y="17"/>
                    <a:pt x="11" y="17"/>
                  </a:cubicBezTo>
                  <a:cubicBezTo>
                    <a:pt x="17" y="14"/>
                    <a:pt x="20" y="10"/>
                    <a:pt x="20" y="7"/>
                  </a:cubicBezTo>
                  <a:cubicBezTo>
                    <a:pt x="20" y="5"/>
                    <a:pt x="20" y="3"/>
                    <a:pt x="18" y="2"/>
                  </a:cubicBezTo>
                  <a:cubicBezTo>
                    <a:pt x="16" y="0"/>
                    <a:pt x="14" y="0"/>
                    <a:pt x="12" y="0"/>
                  </a:cubicBezTo>
                  <a:cubicBezTo>
                    <a:pt x="9" y="0"/>
                    <a:pt x="4" y="1"/>
                    <a:pt x="2" y="4"/>
                  </a:cubicBezTo>
                  <a:cubicBezTo>
                    <a:pt x="0" y="5"/>
                    <a:pt x="0" y="6"/>
                    <a:pt x="0" y="8"/>
                  </a:cubicBezTo>
                  <a:cubicBezTo>
                    <a:pt x="0" y="10"/>
                    <a:pt x="1" y="11"/>
                    <a:pt x="4" y="14"/>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7" name="Freeform 17">
              <a:extLst>
                <a:ext uri="{FF2B5EF4-FFF2-40B4-BE49-F238E27FC236}">
                  <a16:creationId xmlns:a16="http://schemas.microsoft.com/office/drawing/2014/main" id="{00DA5F6C-11F8-42AC-8693-3A068BEEE1F0}"/>
                </a:ext>
              </a:extLst>
            </p:cNvPr>
            <p:cNvSpPr>
              <a:spLocks/>
            </p:cNvSpPr>
            <p:nvPr/>
          </p:nvSpPr>
          <p:spPr bwMode="auto">
            <a:xfrm>
              <a:off x="579" y="456"/>
              <a:ext cx="1855" cy="2802"/>
            </a:xfrm>
            <a:custGeom>
              <a:avLst/>
              <a:gdLst>
                <a:gd name="T0" fmla="*/ 605 w 643"/>
                <a:gd name="T1" fmla="*/ 44 h 971"/>
                <a:gd name="T2" fmla="*/ 587 w 643"/>
                <a:gd name="T3" fmla="*/ 47 h 971"/>
                <a:gd name="T4" fmla="*/ 579 w 643"/>
                <a:gd name="T5" fmla="*/ 54 h 971"/>
                <a:gd name="T6" fmla="*/ 551 w 643"/>
                <a:gd name="T7" fmla="*/ 11 h 971"/>
                <a:gd name="T8" fmla="*/ 526 w 643"/>
                <a:gd name="T9" fmla="*/ 1 h 971"/>
                <a:gd name="T10" fmla="*/ 508 w 643"/>
                <a:gd name="T11" fmla="*/ 20 h 971"/>
                <a:gd name="T12" fmla="*/ 492 w 643"/>
                <a:gd name="T13" fmla="*/ 23 h 971"/>
                <a:gd name="T14" fmla="*/ 480 w 643"/>
                <a:gd name="T15" fmla="*/ 38 h 971"/>
                <a:gd name="T16" fmla="*/ 458 w 643"/>
                <a:gd name="T17" fmla="*/ 40 h 971"/>
                <a:gd name="T18" fmla="*/ 457 w 643"/>
                <a:gd name="T19" fmla="*/ 66 h 971"/>
                <a:gd name="T20" fmla="*/ 442 w 643"/>
                <a:gd name="T21" fmla="*/ 66 h 971"/>
                <a:gd name="T22" fmla="*/ 446 w 643"/>
                <a:gd name="T23" fmla="*/ 78 h 971"/>
                <a:gd name="T24" fmla="*/ 425 w 643"/>
                <a:gd name="T25" fmla="*/ 84 h 971"/>
                <a:gd name="T26" fmla="*/ 423 w 643"/>
                <a:gd name="T27" fmla="*/ 113 h 971"/>
                <a:gd name="T28" fmla="*/ 401 w 643"/>
                <a:gd name="T29" fmla="*/ 123 h 971"/>
                <a:gd name="T30" fmla="*/ 387 w 643"/>
                <a:gd name="T31" fmla="*/ 131 h 971"/>
                <a:gd name="T32" fmla="*/ 397 w 643"/>
                <a:gd name="T33" fmla="*/ 152 h 971"/>
                <a:gd name="T34" fmla="*/ 397 w 643"/>
                <a:gd name="T35" fmla="*/ 156 h 971"/>
                <a:gd name="T36" fmla="*/ 388 w 643"/>
                <a:gd name="T37" fmla="*/ 176 h 971"/>
                <a:gd name="T38" fmla="*/ 357 w 643"/>
                <a:gd name="T39" fmla="*/ 137 h 971"/>
                <a:gd name="T40" fmla="*/ 345 w 643"/>
                <a:gd name="T41" fmla="*/ 149 h 971"/>
                <a:gd name="T42" fmla="*/ 330 w 643"/>
                <a:gd name="T43" fmla="*/ 168 h 971"/>
                <a:gd name="T44" fmla="*/ 326 w 643"/>
                <a:gd name="T45" fmla="*/ 221 h 971"/>
                <a:gd name="T46" fmla="*/ 310 w 643"/>
                <a:gd name="T47" fmla="*/ 255 h 971"/>
                <a:gd name="T48" fmla="*/ 232 w 643"/>
                <a:gd name="T49" fmla="*/ 302 h 971"/>
                <a:gd name="T50" fmla="*/ 194 w 643"/>
                <a:gd name="T51" fmla="*/ 320 h 971"/>
                <a:gd name="T52" fmla="*/ 153 w 643"/>
                <a:gd name="T53" fmla="*/ 343 h 971"/>
                <a:gd name="T54" fmla="*/ 131 w 643"/>
                <a:gd name="T55" fmla="*/ 344 h 971"/>
                <a:gd name="T56" fmla="*/ 115 w 643"/>
                <a:gd name="T57" fmla="*/ 350 h 971"/>
                <a:gd name="T58" fmla="*/ 87 w 643"/>
                <a:gd name="T59" fmla="*/ 371 h 971"/>
                <a:gd name="T60" fmla="*/ 52 w 643"/>
                <a:gd name="T61" fmla="*/ 401 h 971"/>
                <a:gd name="T62" fmla="*/ 30 w 643"/>
                <a:gd name="T63" fmla="*/ 440 h 971"/>
                <a:gd name="T64" fmla="*/ 21 w 643"/>
                <a:gd name="T65" fmla="*/ 409 h 971"/>
                <a:gd name="T66" fmla="*/ 7 w 643"/>
                <a:gd name="T67" fmla="*/ 455 h 971"/>
                <a:gd name="T68" fmla="*/ 16 w 643"/>
                <a:gd name="T69" fmla="*/ 490 h 971"/>
                <a:gd name="T70" fmla="*/ 28 w 643"/>
                <a:gd name="T71" fmla="*/ 561 h 971"/>
                <a:gd name="T72" fmla="*/ 53 w 643"/>
                <a:gd name="T73" fmla="*/ 601 h 971"/>
                <a:gd name="T74" fmla="*/ 43 w 643"/>
                <a:gd name="T75" fmla="*/ 598 h 971"/>
                <a:gd name="T76" fmla="*/ 27 w 643"/>
                <a:gd name="T77" fmla="*/ 577 h 971"/>
                <a:gd name="T78" fmla="*/ 34 w 643"/>
                <a:gd name="T79" fmla="*/ 602 h 971"/>
                <a:gd name="T80" fmla="*/ 40 w 643"/>
                <a:gd name="T81" fmla="*/ 613 h 971"/>
                <a:gd name="T82" fmla="*/ 29 w 643"/>
                <a:gd name="T83" fmla="*/ 604 h 971"/>
                <a:gd name="T84" fmla="*/ 29 w 643"/>
                <a:gd name="T85" fmla="*/ 627 h 971"/>
                <a:gd name="T86" fmla="*/ 59 w 643"/>
                <a:gd name="T87" fmla="*/ 667 h 971"/>
                <a:gd name="T88" fmla="*/ 103 w 643"/>
                <a:gd name="T89" fmla="*/ 729 h 971"/>
                <a:gd name="T90" fmla="*/ 128 w 643"/>
                <a:gd name="T91" fmla="*/ 809 h 971"/>
                <a:gd name="T92" fmla="*/ 149 w 643"/>
                <a:gd name="T93" fmla="*/ 866 h 971"/>
                <a:gd name="T94" fmla="*/ 141 w 643"/>
                <a:gd name="T95" fmla="*/ 913 h 971"/>
                <a:gd name="T96" fmla="*/ 133 w 643"/>
                <a:gd name="T97" fmla="*/ 931 h 971"/>
                <a:gd name="T98" fmla="*/ 156 w 643"/>
                <a:gd name="T99" fmla="*/ 950 h 971"/>
                <a:gd name="T100" fmla="*/ 208 w 643"/>
                <a:gd name="T101" fmla="*/ 971 h 971"/>
                <a:gd name="T102" fmla="*/ 284 w 643"/>
                <a:gd name="T103" fmla="*/ 937 h 971"/>
                <a:gd name="T104" fmla="*/ 306 w 643"/>
                <a:gd name="T105" fmla="*/ 926 h 971"/>
                <a:gd name="T106" fmla="*/ 336 w 643"/>
                <a:gd name="T107" fmla="*/ 912 h 971"/>
                <a:gd name="T108" fmla="*/ 385 w 643"/>
                <a:gd name="T109" fmla="*/ 902 h 971"/>
                <a:gd name="T110" fmla="*/ 426 w 643"/>
                <a:gd name="T111" fmla="*/ 897 h 971"/>
                <a:gd name="T112" fmla="*/ 448 w 643"/>
                <a:gd name="T113" fmla="*/ 896 h 971"/>
                <a:gd name="T114" fmla="*/ 477 w 643"/>
                <a:gd name="T115" fmla="*/ 853 h 971"/>
                <a:gd name="T116" fmla="*/ 507 w 643"/>
                <a:gd name="T117" fmla="*/ 837 h 971"/>
                <a:gd name="T118" fmla="*/ 570 w 643"/>
                <a:gd name="T119" fmla="*/ 819 h 971"/>
                <a:gd name="T120" fmla="*/ 624 w 643"/>
                <a:gd name="T121" fmla="*/ 79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3" h="971">
                  <a:moveTo>
                    <a:pt x="616" y="45"/>
                  </a:moveTo>
                  <a:cubicBezTo>
                    <a:pt x="614" y="44"/>
                    <a:pt x="614" y="44"/>
                    <a:pt x="614" y="44"/>
                  </a:cubicBezTo>
                  <a:cubicBezTo>
                    <a:pt x="613" y="44"/>
                    <a:pt x="612" y="44"/>
                    <a:pt x="611" y="44"/>
                  </a:cubicBezTo>
                  <a:cubicBezTo>
                    <a:pt x="610" y="44"/>
                    <a:pt x="609" y="44"/>
                    <a:pt x="608" y="44"/>
                  </a:cubicBezTo>
                  <a:cubicBezTo>
                    <a:pt x="608" y="44"/>
                    <a:pt x="605" y="44"/>
                    <a:pt x="605" y="44"/>
                  </a:cubicBezTo>
                  <a:cubicBezTo>
                    <a:pt x="604" y="44"/>
                    <a:pt x="603" y="44"/>
                    <a:pt x="602" y="44"/>
                  </a:cubicBezTo>
                  <a:cubicBezTo>
                    <a:pt x="602" y="44"/>
                    <a:pt x="601" y="43"/>
                    <a:pt x="600" y="43"/>
                  </a:cubicBezTo>
                  <a:cubicBezTo>
                    <a:pt x="599" y="42"/>
                    <a:pt x="597" y="41"/>
                    <a:pt x="595" y="41"/>
                  </a:cubicBezTo>
                  <a:cubicBezTo>
                    <a:pt x="594" y="41"/>
                    <a:pt x="593" y="42"/>
                    <a:pt x="593" y="42"/>
                  </a:cubicBezTo>
                  <a:cubicBezTo>
                    <a:pt x="590" y="43"/>
                    <a:pt x="589" y="45"/>
                    <a:pt x="587" y="47"/>
                  </a:cubicBezTo>
                  <a:cubicBezTo>
                    <a:pt x="587" y="48"/>
                    <a:pt x="586" y="49"/>
                    <a:pt x="586" y="49"/>
                  </a:cubicBezTo>
                  <a:cubicBezTo>
                    <a:pt x="585" y="50"/>
                    <a:pt x="585" y="50"/>
                    <a:pt x="584" y="50"/>
                  </a:cubicBezTo>
                  <a:cubicBezTo>
                    <a:pt x="583" y="52"/>
                    <a:pt x="581" y="53"/>
                    <a:pt x="580" y="56"/>
                  </a:cubicBezTo>
                  <a:cubicBezTo>
                    <a:pt x="580" y="57"/>
                    <a:pt x="580" y="58"/>
                    <a:pt x="580" y="59"/>
                  </a:cubicBezTo>
                  <a:cubicBezTo>
                    <a:pt x="579" y="57"/>
                    <a:pt x="579" y="55"/>
                    <a:pt x="579" y="54"/>
                  </a:cubicBezTo>
                  <a:cubicBezTo>
                    <a:pt x="580" y="53"/>
                    <a:pt x="581" y="51"/>
                    <a:pt x="581" y="50"/>
                  </a:cubicBezTo>
                  <a:cubicBezTo>
                    <a:pt x="583" y="48"/>
                    <a:pt x="584" y="46"/>
                    <a:pt x="583" y="43"/>
                  </a:cubicBezTo>
                  <a:cubicBezTo>
                    <a:pt x="583" y="40"/>
                    <a:pt x="580" y="39"/>
                    <a:pt x="577" y="38"/>
                  </a:cubicBezTo>
                  <a:cubicBezTo>
                    <a:pt x="571" y="36"/>
                    <a:pt x="567" y="30"/>
                    <a:pt x="563" y="24"/>
                  </a:cubicBezTo>
                  <a:cubicBezTo>
                    <a:pt x="560" y="20"/>
                    <a:pt x="556" y="15"/>
                    <a:pt x="551" y="11"/>
                  </a:cubicBezTo>
                  <a:cubicBezTo>
                    <a:pt x="547" y="9"/>
                    <a:pt x="543" y="8"/>
                    <a:pt x="540" y="7"/>
                  </a:cubicBezTo>
                  <a:cubicBezTo>
                    <a:pt x="539" y="7"/>
                    <a:pt x="538" y="7"/>
                    <a:pt x="537" y="7"/>
                  </a:cubicBezTo>
                  <a:cubicBezTo>
                    <a:pt x="535" y="7"/>
                    <a:pt x="534" y="7"/>
                    <a:pt x="533" y="6"/>
                  </a:cubicBezTo>
                  <a:cubicBezTo>
                    <a:pt x="533" y="6"/>
                    <a:pt x="532" y="5"/>
                    <a:pt x="532" y="5"/>
                  </a:cubicBezTo>
                  <a:cubicBezTo>
                    <a:pt x="531" y="3"/>
                    <a:pt x="529" y="1"/>
                    <a:pt x="526" y="1"/>
                  </a:cubicBezTo>
                  <a:cubicBezTo>
                    <a:pt x="526" y="1"/>
                    <a:pt x="525" y="0"/>
                    <a:pt x="524" y="0"/>
                  </a:cubicBezTo>
                  <a:cubicBezTo>
                    <a:pt x="517" y="0"/>
                    <a:pt x="517" y="8"/>
                    <a:pt x="517" y="11"/>
                  </a:cubicBezTo>
                  <a:cubicBezTo>
                    <a:pt x="517" y="12"/>
                    <a:pt x="517" y="13"/>
                    <a:pt x="517" y="14"/>
                  </a:cubicBezTo>
                  <a:cubicBezTo>
                    <a:pt x="516" y="16"/>
                    <a:pt x="513" y="21"/>
                    <a:pt x="511" y="22"/>
                  </a:cubicBezTo>
                  <a:cubicBezTo>
                    <a:pt x="510" y="21"/>
                    <a:pt x="509" y="20"/>
                    <a:pt x="508" y="20"/>
                  </a:cubicBezTo>
                  <a:cubicBezTo>
                    <a:pt x="504" y="16"/>
                    <a:pt x="502" y="15"/>
                    <a:pt x="500" y="15"/>
                  </a:cubicBezTo>
                  <a:cubicBezTo>
                    <a:pt x="499" y="15"/>
                    <a:pt x="498" y="16"/>
                    <a:pt x="497" y="17"/>
                  </a:cubicBezTo>
                  <a:cubicBezTo>
                    <a:pt x="497" y="18"/>
                    <a:pt x="497" y="19"/>
                    <a:pt x="496" y="20"/>
                  </a:cubicBezTo>
                  <a:cubicBezTo>
                    <a:pt x="496" y="22"/>
                    <a:pt x="496" y="22"/>
                    <a:pt x="495" y="23"/>
                  </a:cubicBezTo>
                  <a:cubicBezTo>
                    <a:pt x="494" y="23"/>
                    <a:pt x="493" y="23"/>
                    <a:pt x="492" y="23"/>
                  </a:cubicBezTo>
                  <a:cubicBezTo>
                    <a:pt x="490" y="24"/>
                    <a:pt x="487" y="24"/>
                    <a:pt x="485" y="29"/>
                  </a:cubicBezTo>
                  <a:cubicBezTo>
                    <a:pt x="485" y="31"/>
                    <a:pt x="485" y="33"/>
                    <a:pt x="485" y="35"/>
                  </a:cubicBezTo>
                  <a:cubicBezTo>
                    <a:pt x="485" y="36"/>
                    <a:pt x="484" y="40"/>
                    <a:pt x="484" y="41"/>
                  </a:cubicBezTo>
                  <a:cubicBezTo>
                    <a:pt x="484" y="41"/>
                    <a:pt x="483" y="41"/>
                    <a:pt x="483" y="40"/>
                  </a:cubicBezTo>
                  <a:cubicBezTo>
                    <a:pt x="482" y="40"/>
                    <a:pt x="481" y="39"/>
                    <a:pt x="480" y="38"/>
                  </a:cubicBezTo>
                  <a:cubicBezTo>
                    <a:pt x="478" y="36"/>
                    <a:pt x="474" y="33"/>
                    <a:pt x="470" y="33"/>
                  </a:cubicBezTo>
                  <a:cubicBezTo>
                    <a:pt x="469" y="33"/>
                    <a:pt x="468" y="34"/>
                    <a:pt x="466" y="34"/>
                  </a:cubicBezTo>
                  <a:cubicBezTo>
                    <a:pt x="465" y="35"/>
                    <a:pt x="464" y="36"/>
                    <a:pt x="463" y="37"/>
                  </a:cubicBezTo>
                  <a:cubicBezTo>
                    <a:pt x="462" y="38"/>
                    <a:pt x="462" y="39"/>
                    <a:pt x="461" y="39"/>
                  </a:cubicBezTo>
                  <a:cubicBezTo>
                    <a:pt x="460" y="39"/>
                    <a:pt x="459" y="40"/>
                    <a:pt x="458" y="40"/>
                  </a:cubicBezTo>
                  <a:cubicBezTo>
                    <a:pt x="457" y="40"/>
                    <a:pt x="454" y="41"/>
                    <a:pt x="452" y="42"/>
                  </a:cubicBezTo>
                  <a:cubicBezTo>
                    <a:pt x="444" y="49"/>
                    <a:pt x="448" y="55"/>
                    <a:pt x="451" y="60"/>
                  </a:cubicBezTo>
                  <a:cubicBezTo>
                    <a:pt x="452" y="61"/>
                    <a:pt x="452" y="61"/>
                    <a:pt x="452" y="61"/>
                  </a:cubicBezTo>
                  <a:cubicBezTo>
                    <a:pt x="452" y="61"/>
                    <a:pt x="453" y="62"/>
                    <a:pt x="454" y="63"/>
                  </a:cubicBezTo>
                  <a:cubicBezTo>
                    <a:pt x="455" y="64"/>
                    <a:pt x="456" y="66"/>
                    <a:pt x="457" y="66"/>
                  </a:cubicBezTo>
                  <a:cubicBezTo>
                    <a:pt x="456" y="66"/>
                    <a:pt x="456" y="66"/>
                    <a:pt x="456" y="66"/>
                  </a:cubicBezTo>
                  <a:cubicBezTo>
                    <a:pt x="455" y="66"/>
                    <a:pt x="455" y="65"/>
                    <a:pt x="454" y="65"/>
                  </a:cubicBezTo>
                  <a:cubicBezTo>
                    <a:pt x="453" y="64"/>
                    <a:pt x="451" y="62"/>
                    <a:pt x="448" y="62"/>
                  </a:cubicBezTo>
                  <a:cubicBezTo>
                    <a:pt x="448" y="62"/>
                    <a:pt x="447" y="62"/>
                    <a:pt x="447" y="62"/>
                  </a:cubicBezTo>
                  <a:cubicBezTo>
                    <a:pt x="444" y="63"/>
                    <a:pt x="442" y="64"/>
                    <a:pt x="442" y="66"/>
                  </a:cubicBezTo>
                  <a:cubicBezTo>
                    <a:pt x="441" y="68"/>
                    <a:pt x="442" y="71"/>
                    <a:pt x="444" y="74"/>
                  </a:cubicBezTo>
                  <a:cubicBezTo>
                    <a:pt x="444" y="75"/>
                    <a:pt x="445" y="76"/>
                    <a:pt x="446" y="76"/>
                  </a:cubicBezTo>
                  <a:cubicBezTo>
                    <a:pt x="447" y="77"/>
                    <a:pt x="448" y="78"/>
                    <a:pt x="448" y="80"/>
                  </a:cubicBezTo>
                  <a:cubicBezTo>
                    <a:pt x="449" y="80"/>
                    <a:pt x="448" y="82"/>
                    <a:pt x="448" y="82"/>
                  </a:cubicBezTo>
                  <a:cubicBezTo>
                    <a:pt x="447" y="82"/>
                    <a:pt x="446" y="80"/>
                    <a:pt x="446" y="78"/>
                  </a:cubicBezTo>
                  <a:cubicBezTo>
                    <a:pt x="444" y="75"/>
                    <a:pt x="442" y="71"/>
                    <a:pt x="437" y="71"/>
                  </a:cubicBezTo>
                  <a:cubicBezTo>
                    <a:pt x="436" y="71"/>
                    <a:pt x="436" y="71"/>
                    <a:pt x="435" y="71"/>
                  </a:cubicBezTo>
                  <a:cubicBezTo>
                    <a:pt x="430" y="72"/>
                    <a:pt x="429" y="76"/>
                    <a:pt x="428" y="79"/>
                  </a:cubicBezTo>
                  <a:cubicBezTo>
                    <a:pt x="428" y="81"/>
                    <a:pt x="428" y="82"/>
                    <a:pt x="427" y="83"/>
                  </a:cubicBezTo>
                  <a:cubicBezTo>
                    <a:pt x="426" y="83"/>
                    <a:pt x="426" y="84"/>
                    <a:pt x="425" y="84"/>
                  </a:cubicBezTo>
                  <a:cubicBezTo>
                    <a:pt x="423" y="84"/>
                    <a:pt x="422" y="85"/>
                    <a:pt x="420" y="87"/>
                  </a:cubicBezTo>
                  <a:cubicBezTo>
                    <a:pt x="418" y="90"/>
                    <a:pt x="416" y="97"/>
                    <a:pt x="417" y="101"/>
                  </a:cubicBezTo>
                  <a:cubicBezTo>
                    <a:pt x="418" y="104"/>
                    <a:pt x="420" y="106"/>
                    <a:pt x="422" y="107"/>
                  </a:cubicBezTo>
                  <a:cubicBezTo>
                    <a:pt x="424" y="108"/>
                    <a:pt x="424" y="109"/>
                    <a:pt x="425" y="110"/>
                  </a:cubicBezTo>
                  <a:cubicBezTo>
                    <a:pt x="425" y="112"/>
                    <a:pt x="425" y="112"/>
                    <a:pt x="423" y="113"/>
                  </a:cubicBezTo>
                  <a:cubicBezTo>
                    <a:pt x="422" y="114"/>
                    <a:pt x="419" y="115"/>
                    <a:pt x="418" y="118"/>
                  </a:cubicBezTo>
                  <a:cubicBezTo>
                    <a:pt x="417" y="119"/>
                    <a:pt x="417" y="121"/>
                    <a:pt x="417" y="122"/>
                  </a:cubicBezTo>
                  <a:cubicBezTo>
                    <a:pt x="416" y="121"/>
                    <a:pt x="413" y="119"/>
                    <a:pt x="410" y="119"/>
                  </a:cubicBezTo>
                  <a:cubicBezTo>
                    <a:pt x="409" y="119"/>
                    <a:pt x="408" y="119"/>
                    <a:pt x="408" y="120"/>
                  </a:cubicBezTo>
                  <a:cubicBezTo>
                    <a:pt x="405" y="120"/>
                    <a:pt x="403" y="122"/>
                    <a:pt x="401" y="123"/>
                  </a:cubicBezTo>
                  <a:cubicBezTo>
                    <a:pt x="401" y="124"/>
                    <a:pt x="400" y="124"/>
                    <a:pt x="400" y="124"/>
                  </a:cubicBezTo>
                  <a:cubicBezTo>
                    <a:pt x="398" y="120"/>
                    <a:pt x="394" y="115"/>
                    <a:pt x="390" y="115"/>
                  </a:cubicBezTo>
                  <a:cubicBezTo>
                    <a:pt x="388" y="115"/>
                    <a:pt x="386" y="116"/>
                    <a:pt x="384" y="118"/>
                  </a:cubicBezTo>
                  <a:cubicBezTo>
                    <a:pt x="379" y="124"/>
                    <a:pt x="384" y="129"/>
                    <a:pt x="387" y="131"/>
                  </a:cubicBezTo>
                  <a:cubicBezTo>
                    <a:pt x="387" y="131"/>
                    <a:pt x="387" y="131"/>
                    <a:pt x="387" y="131"/>
                  </a:cubicBezTo>
                  <a:cubicBezTo>
                    <a:pt x="385" y="133"/>
                    <a:pt x="383" y="136"/>
                    <a:pt x="384" y="139"/>
                  </a:cubicBezTo>
                  <a:cubicBezTo>
                    <a:pt x="385" y="141"/>
                    <a:pt x="387" y="142"/>
                    <a:pt x="389" y="143"/>
                  </a:cubicBezTo>
                  <a:cubicBezTo>
                    <a:pt x="389" y="144"/>
                    <a:pt x="391" y="144"/>
                    <a:pt x="391" y="145"/>
                  </a:cubicBezTo>
                  <a:cubicBezTo>
                    <a:pt x="391" y="145"/>
                    <a:pt x="391" y="145"/>
                    <a:pt x="391" y="145"/>
                  </a:cubicBezTo>
                  <a:cubicBezTo>
                    <a:pt x="393" y="148"/>
                    <a:pt x="395" y="150"/>
                    <a:pt x="397" y="152"/>
                  </a:cubicBezTo>
                  <a:cubicBezTo>
                    <a:pt x="398" y="152"/>
                    <a:pt x="398" y="152"/>
                    <a:pt x="398" y="152"/>
                  </a:cubicBezTo>
                  <a:cubicBezTo>
                    <a:pt x="399" y="153"/>
                    <a:pt x="399" y="153"/>
                    <a:pt x="399" y="155"/>
                  </a:cubicBezTo>
                  <a:cubicBezTo>
                    <a:pt x="399" y="157"/>
                    <a:pt x="399" y="158"/>
                    <a:pt x="399" y="159"/>
                  </a:cubicBezTo>
                  <a:cubicBezTo>
                    <a:pt x="399" y="159"/>
                    <a:pt x="399" y="159"/>
                    <a:pt x="399" y="158"/>
                  </a:cubicBezTo>
                  <a:cubicBezTo>
                    <a:pt x="398" y="158"/>
                    <a:pt x="398" y="157"/>
                    <a:pt x="397" y="156"/>
                  </a:cubicBezTo>
                  <a:cubicBezTo>
                    <a:pt x="395" y="153"/>
                    <a:pt x="394" y="152"/>
                    <a:pt x="392" y="152"/>
                  </a:cubicBezTo>
                  <a:cubicBezTo>
                    <a:pt x="390" y="152"/>
                    <a:pt x="389" y="153"/>
                    <a:pt x="388" y="154"/>
                  </a:cubicBezTo>
                  <a:cubicBezTo>
                    <a:pt x="386" y="156"/>
                    <a:pt x="386" y="159"/>
                    <a:pt x="386" y="162"/>
                  </a:cubicBezTo>
                  <a:cubicBezTo>
                    <a:pt x="386" y="163"/>
                    <a:pt x="387" y="164"/>
                    <a:pt x="387" y="165"/>
                  </a:cubicBezTo>
                  <a:cubicBezTo>
                    <a:pt x="387" y="167"/>
                    <a:pt x="389" y="174"/>
                    <a:pt x="388" y="176"/>
                  </a:cubicBezTo>
                  <a:cubicBezTo>
                    <a:pt x="388" y="175"/>
                    <a:pt x="386" y="174"/>
                    <a:pt x="383" y="169"/>
                  </a:cubicBezTo>
                  <a:cubicBezTo>
                    <a:pt x="383" y="169"/>
                    <a:pt x="382" y="168"/>
                    <a:pt x="382" y="168"/>
                  </a:cubicBezTo>
                  <a:cubicBezTo>
                    <a:pt x="380" y="165"/>
                    <a:pt x="379" y="162"/>
                    <a:pt x="377" y="158"/>
                  </a:cubicBezTo>
                  <a:cubicBezTo>
                    <a:pt x="374" y="151"/>
                    <a:pt x="371" y="144"/>
                    <a:pt x="366" y="140"/>
                  </a:cubicBezTo>
                  <a:cubicBezTo>
                    <a:pt x="365" y="139"/>
                    <a:pt x="361" y="137"/>
                    <a:pt x="357" y="137"/>
                  </a:cubicBezTo>
                  <a:cubicBezTo>
                    <a:pt x="356" y="137"/>
                    <a:pt x="355" y="137"/>
                    <a:pt x="354" y="137"/>
                  </a:cubicBezTo>
                  <a:cubicBezTo>
                    <a:pt x="352" y="139"/>
                    <a:pt x="351" y="141"/>
                    <a:pt x="351" y="143"/>
                  </a:cubicBezTo>
                  <a:cubicBezTo>
                    <a:pt x="350" y="143"/>
                    <a:pt x="350" y="144"/>
                    <a:pt x="350" y="145"/>
                  </a:cubicBezTo>
                  <a:cubicBezTo>
                    <a:pt x="349" y="145"/>
                    <a:pt x="349" y="145"/>
                    <a:pt x="348" y="146"/>
                  </a:cubicBezTo>
                  <a:cubicBezTo>
                    <a:pt x="347" y="147"/>
                    <a:pt x="346" y="147"/>
                    <a:pt x="345" y="149"/>
                  </a:cubicBezTo>
                  <a:cubicBezTo>
                    <a:pt x="344" y="150"/>
                    <a:pt x="344" y="152"/>
                    <a:pt x="344" y="154"/>
                  </a:cubicBezTo>
                  <a:cubicBezTo>
                    <a:pt x="343" y="155"/>
                    <a:pt x="343" y="155"/>
                    <a:pt x="343" y="156"/>
                  </a:cubicBezTo>
                  <a:cubicBezTo>
                    <a:pt x="343" y="156"/>
                    <a:pt x="342" y="157"/>
                    <a:pt x="341" y="157"/>
                  </a:cubicBezTo>
                  <a:cubicBezTo>
                    <a:pt x="340" y="157"/>
                    <a:pt x="338" y="158"/>
                    <a:pt x="337" y="159"/>
                  </a:cubicBezTo>
                  <a:cubicBezTo>
                    <a:pt x="334" y="161"/>
                    <a:pt x="332" y="164"/>
                    <a:pt x="330" y="168"/>
                  </a:cubicBezTo>
                  <a:cubicBezTo>
                    <a:pt x="329" y="174"/>
                    <a:pt x="330" y="180"/>
                    <a:pt x="331" y="185"/>
                  </a:cubicBezTo>
                  <a:cubicBezTo>
                    <a:pt x="331" y="187"/>
                    <a:pt x="331" y="188"/>
                    <a:pt x="331" y="189"/>
                  </a:cubicBezTo>
                  <a:cubicBezTo>
                    <a:pt x="332" y="193"/>
                    <a:pt x="334" y="197"/>
                    <a:pt x="336" y="200"/>
                  </a:cubicBezTo>
                  <a:cubicBezTo>
                    <a:pt x="337" y="201"/>
                    <a:pt x="338" y="203"/>
                    <a:pt x="338" y="205"/>
                  </a:cubicBezTo>
                  <a:cubicBezTo>
                    <a:pt x="341" y="210"/>
                    <a:pt x="332" y="218"/>
                    <a:pt x="326" y="221"/>
                  </a:cubicBezTo>
                  <a:cubicBezTo>
                    <a:pt x="320" y="225"/>
                    <a:pt x="319" y="226"/>
                    <a:pt x="317" y="232"/>
                  </a:cubicBezTo>
                  <a:cubicBezTo>
                    <a:pt x="317" y="233"/>
                    <a:pt x="317" y="233"/>
                    <a:pt x="317" y="233"/>
                  </a:cubicBezTo>
                  <a:cubicBezTo>
                    <a:pt x="317" y="234"/>
                    <a:pt x="316" y="235"/>
                    <a:pt x="315" y="237"/>
                  </a:cubicBezTo>
                  <a:cubicBezTo>
                    <a:pt x="314" y="239"/>
                    <a:pt x="312" y="241"/>
                    <a:pt x="312" y="245"/>
                  </a:cubicBezTo>
                  <a:cubicBezTo>
                    <a:pt x="312" y="249"/>
                    <a:pt x="311" y="251"/>
                    <a:pt x="310" y="255"/>
                  </a:cubicBezTo>
                  <a:cubicBezTo>
                    <a:pt x="307" y="263"/>
                    <a:pt x="302" y="269"/>
                    <a:pt x="294" y="275"/>
                  </a:cubicBezTo>
                  <a:cubicBezTo>
                    <a:pt x="283" y="284"/>
                    <a:pt x="269" y="290"/>
                    <a:pt x="256" y="297"/>
                  </a:cubicBezTo>
                  <a:cubicBezTo>
                    <a:pt x="252" y="298"/>
                    <a:pt x="248" y="300"/>
                    <a:pt x="244" y="302"/>
                  </a:cubicBezTo>
                  <a:cubicBezTo>
                    <a:pt x="242" y="303"/>
                    <a:pt x="241" y="303"/>
                    <a:pt x="239" y="303"/>
                  </a:cubicBezTo>
                  <a:cubicBezTo>
                    <a:pt x="237" y="303"/>
                    <a:pt x="235" y="303"/>
                    <a:pt x="232" y="302"/>
                  </a:cubicBezTo>
                  <a:cubicBezTo>
                    <a:pt x="230" y="302"/>
                    <a:pt x="227" y="301"/>
                    <a:pt x="224" y="301"/>
                  </a:cubicBezTo>
                  <a:cubicBezTo>
                    <a:pt x="222" y="301"/>
                    <a:pt x="220" y="301"/>
                    <a:pt x="218" y="302"/>
                  </a:cubicBezTo>
                  <a:cubicBezTo>
                    <a:pt x="213" y="304"/>
                    <a:pt x="210" y="308"/>
                    <a:pt x="207" y="312"/>
                  </a:cubicBezTo>
                  <a:cubicBezTo>
                    <a:pt x="204" y="314"/>
                    <a:pt x="202" y="317"/>
                    <a:pt x="199" y="319"/>
                  </a:cubicBezTo>
                  <a:cubicBezTo>
                    <a:pt x="198" y="319"/>
                    <a:pt x="196" y="320"/>
                    <a:pt x="194" y="320"/>
                  </a:cubicBezTo>
                  <a:cubicBezTo>
                    <a:pt x="192" y="320"/>
                    <a:pt x="190" y="320"/>
                    <a:pt x="187" y="321"/>
                  </a:cubicBezTo>
                  <a:cubicBezTo>
                    <a:pt x="182" y="323"/>
                    <a:pt x="177" y="326"/>
                    <a:pt x="173" y="330"/>
                  </a:cubicBezTo>
                  <a:cubicBezTo>
                    <a:pt x="172" y="331"/>
                    <a:pt x="171" y="332"/>
                    <a:pt x="170" y="333"/>
                  </a:cubicBezTo>
                  <a:cubicBezTo>
                    <a:pt x="166" y="337"/>
                    <a:pt x="162" y="340"/>
                    <a:pt x="157" y="342"/>
                  </a:cubicBezTo>
                  <a:cubicBezTo>
                    <a:pt x="156" y="343"/>
                    <a:pt x="154" y="343"/>
                    <a:pt x="153" y="343"/>
                  </a:cubicBezTo>
                  <a:cubicBezTo>
                    <a:pt x="151" y="343"/>
                    <a:pt x="149" y="343"/>
                    <a:pt x="147" y="342"/>
                  </a:cubicBezTo>
                  <a:cubicBezTo>
                    <a:pt x="145" y="342"/>
                    <a:pt x="143" y="341"/>
                    <a:pt x="140" y="341"/>
                  </a:cubicBezTo>
                  <a:cubicBezTo>
                    <a:pt x="140" y="341"/>
                    <a:pt x="140" y="341"/>
                    <a:pt x="139" y="341"/>
                  </a:cubicBezTo>
                  <a:cubicBezTo>
                    <a:pt x="137" y="341"/>
                    <a:pt x="135" y="342"/>
                    <a:pt x="133" y="343"/>
                  </a:cubicBezTo>
                  <a:cubicBezTo>
                    <a:pt x="132" y="343"/>
                    <a:pt x="132" y="344"/>
                    <a:pt x="131" y="344"/>
                  </a:cubicBezTo>
                  <a:cubicBezTo>
                    <a:pt x="130" y="344"/>
                    <a:pt x="129" y="345"/>
                    <a:pt x="128" y="345"/>
                  </a:cubicBezTo>
                  <a:cubicBezTo>
                    <a:pt x="125" y="345"/>
                    <a:pt x="122" y="346"/>
                    <a:pt x="120" y="348"/>
                  </a:cubicBezTo>
                  <a:cubicBezTo>
                    <a:pt x="119" y="348"/>
                    <a:pt x="118" y="349"/>
                    <a:pt x="118" y="349"/>
                  </a:cubicBezTo>
                  <a:cubicBezTo>
                    <a:pt x="117" y="350"/>
                    <a:pt x="117" y="350"/>
                    <a:pt x="116" y="350"/>
                  </a:cubicBezTo>
                  <a:cubicBezTo>
                    <a:pt x="116" y="350"/>
                    <a:pt x="116" y="350"/>
                    <a:pt x="115" y="350"/>
                  </a:cubicBezTo>
                  <a:cubicBezTo>
                    <a:pt x="114" y="350"/>
                    <a:pt x="114" y="350"/>
                    <a:pt x="114" y="350"/>
                  </a:cubicBezTo>
                  <a:cubicBezTo>
                    <a:pt x="113" y="350"/>
                    <a:pt x="112" y="350"/>
                    <a:pt x="112" y="351"/>
                  </a:cubicBezTo>
                  <a:cubicBezTo>
                    <a:pt x="108" y="352"/>
                    <a:pt x="104" y="354"/>
                    <a:pt x="101" y="357"/>
                  </a:cubicBezTo>
                  <a:cubicBezTo>
                    <a:pt x="100" y="358"/>
                    <a:pt x="99" y="358"/>
                    <a:pt x="99" y="359"/>
                  </a:cubicBezTo>
                  <a:cubicBezTo>
                    <a:pt x="94" y="362"/>
                    <a:pt x="91" y="366"/>
                    <a:pt x="87" y="371"/>
                  </a:cubicBezTo>
                  <a:cubicBezTo>
                    <a:pt x="85" y="374"/>
                    <a:pt x="83" y="377"/>
                    <a:pt x="80" y="380"/>
                  </a:cubicBezTo>
                  <a:cubicBezTo>
                    <a:pt x="78" y="382"/>
                    <a:pt x="76" y="384"/>
                    <a:pt x="74" y="387"/>
                  </a:cubicBezTo>
                  <a:cubicBezTo>
                    <a:pt x="70" y="392"/>
                    <a:pt x="66" y="396"/>
                    <a:pt x="61" y="399"/>
                  </a:cubicBezTo>
                  <a:cubicBezTo>
                    <a:pt x="60" y="399"/>
                    <a:pt x="58" y="399"/>
                    <a:pt x="57" y="400"/>
                  </a:cubicBezTo>
                  <a:cubicBezTo>
                    <a:pt x="55" y="400"/>
                    <a:pt x="54" y="400"/>
                    <a:pt x="52" y="401"/>
                  </a:cubicBezTo>
                  <a:cubicBezTo>
                    <a:pt x="47" y="403"/>
                    <a:pt x="44" y="407"/>
                    <a:pt x="42" y="411"/>
                  </a:cubicBezTo>
                  <a:cubicBezTo>
                    <a:pt x="40" y="414"/>
                    <a:pt x="39" y="417"/>
                    <a:pt x="39" y="420"/>
                  </a:cubicBezTo>
                  <a:cubicBezTo>
                    <a:pt x="39" y="421"/>
                    <a:pt x="39" y="423"/>
                    <a:pt x="39" y="424"/>
                  </a:cubicBezTo>
                  <a:cubicBezTo>
                    <a:pt x="38" y="428"/>
                    <a:pt x="36" y="436"/>
                    <a:pt x="32" y="439"/>
                  </a:cubicBezTo>
                  <a:cubicBezTo>
                    <a:pt x="31" y="440"/>
                    <a:pt x="30" y="440"/>
                    <a:pt x="30" y="440"/>
                  </a:cubicBezTo>
                  <a:cubicBezTo>
                    <a:pt x="30" y="440"/>
                    <a:pt x="29" y="440"/>
                    <a:pt x="29" y="438"/>
                  </a:cubicBezTo>
                  <a:cubicBezTo>
                    <a:pt x="27" y="433"/>
                    <a:pt x="26" y="427"/>
                    <a:pt x="27" y="422"/>
                  </a:cubicBezTo>
                  <a:cubicBezTo>
                    <a:pt x="27" y="422"/>
                    <a:pt x="27" y="421"/>
                    <a:pt x="27" y="420"/>
                  </a:cubicBezTo>
                  <a:cubicBezTo>
                    <a:pt x="28" y="417"/>
                    <a:pt x="29" y="412"/>
                    <a:pt x="23" y="410"/>
                  </a:cubicBezTo>
                  <a:cubicBezTo>
                    <a:pt x="23" y="409"/>
                    <a:pt x="22" y="409"/>
                    <a:pt x="21" y="409"/>
                  </a:cubicBezTo>
                  <a:cubicBezTo>
                    <a:pt x="15" y="409"/>
                    <a:pt x="12" y="418"/>
                    <a:pt x="12" y="423"/>
                  </a:cubicBezTo>
                  <a:cubicBezTo>
                    <a:pt x="12" y="424"/>
                    <a:pt x="12" y="426"/>
                    <a:pt x="12" y="427"/>
                  </a:cubicBezTo>
                  <a:cubicBezTo>
                    <a:pt x="12" y="431"/>
                    <a:pt x="12" y="435"/>
                    <a:pt x="10" y="438"/>
                  </a:cubicBezTo>
                  <a:cubicBezTo>
                    <a:pt x="10" y="439"/>
                    <a:pt x="10" y="440"/>
                    <a:pt x="9" y="441"/>
                  </a:cubicBezTo>
                  <a:cubicBezTo>
                    <a:pt x="7" y="445"/>
                    <a:pt x="4" y="451"/>
                    <a:pt x="7" y="455"/>
                  </a:cubicBezTo>
                  <a:cubicBezTo>
                    <a:pt x="8" y="457"/>
                    <a:pt x="9" y="459"/>
                    <a:pt x="11" y="460"/>
                  </a:cubicBezTo>
                  <a:cubicBezTo>
                    <a:pt x="13" y="462"/>
                    <a:pt x="14" y="462"/>
                    <a:pt x="14" y="464"/>
                  </a:cubicBezTo>
                  <a:cubicBezTo>
                    <a:pt x="15" y="466"/>
                    <a:pt x="15" y="469"/>
                    <a:pt x="15" y="471"/>
                  </a:cubicBezTo>
                  <a:cubicBezTo>
                    <a:pt x="16" y="474"/>
                    <a:pt x="16" y="476"/>
                    <a:pt x="16" y="478"/>
                  </a:cubicBezTo>
                  <a:cubicBezTo>
                    <a:pt x="17" y="483"/>
                    <a:pt x="18" y="487"/>
                    <a:pt x="16" y="490"/>
                  </a:cubicBezTo>
                  <a:cubicBezTo>
                    <a:pt x="12" y="499"/>
                    <a:pt x="0" y="523"/>
                    <a:pt x="11" y="534"/>
                  </a:cubicBezTo>
                  <a:cubicBezTo>
                    <a:pt x="13" y="535"/>
                    <a:pt x="14" y="536"/>
                    <a:pt x="16" y="537"/>
                  </a:cubicBezTo>
                  <a:cubicBezTo>
                    <a:pt x="18" y="539"/>
                    <a:pt x="19" y="540"/>
                    <a:pt x="20" y="542"/>
                  </a:cubicBezTo>
                  <a:cubicBezTo>
                    <a:pt x="22" y="544"/>
                    <a:pt x="23" y="547"/>
                    <a:pt x="23" y="550"/>
                  </a:cubicBezTo>
                  <a:cubicBezTo>
                    <a:pt x="24" y="553"/>
                    <a:pt x="25" y="557"/>
                    <a:pt x="28" y="561"/>
                  </a:cubicBezTo>
                  <a:cubicBezTo>
                    <a:pt x="30" y="563"/>
                    <a:pt x="32" y="566"/>
                    <a:pt x="34" y="568"/>
                  </a:cubicBezTo>
                  <a:cubicBezTo>
                    <a:pt x="37" y="571"/>
                    <a:pt x="39" y="573"/>
                    <a:pt x="41" y="576"/>
                  </a:cubicBezTo>
                  <a:cubicBezTo>
                    <a:pt x="42" y="578"/>
                    <a:pt x="44" y="580"/>
                    <a:pt x="46" y="582"/>
                  </a:cubicBezTo>
                  <a:cubicBezTo>
                    <a:pt x="48" y="583"/>
                    <a:pt x="50" y="585"/>
                    <a:pt x="51" y="588"/>
                  </a:cubicBezTo>
                  <a:cubicBezTo>
                    <a:pt x="53" y="591"/>
                    <a:pt x="53" y="597"/>
                    <a:pt x="53" y="601"/>
                  </a:cubicBezTo>
                  <a:cubicBezTo>
                    <a:pt x="53" y="603"/>
                    <a:pt x="53" y="603"/>
                    <a:pt x="53" y="603"/>
                  </a:cubicBezTo>
                  <a:cubicBezTo>
                    <a:pt x="53" y="606"/>
                    <a:pt x="52" y="607"/>
                    <a:pt x="52" y="607"/>
                  </a:cubicBezTo>
                  <a:cubicBezTo>
                    <a:pt x="52" y="607"/>
                    <a:pt x="52" y="607"/>
                    <a:pt x="50" y="605"/>
                  </a:cubicBezTo>
                  <a:cubicBezTo>
                    <a:pt x="50" y="605"/>
                    <a:pt x="49" y="604"/>
                    <a:pt x="49" y="604"/>
                  </a:cubicBezTo>
                  <a:cubicBezTo>
                    <a:pt x="48" y="602"/>
                    <a:pt x="46" y="599"/>
                    <a:pt x="43" y="598"/>
                  </a:cubicBezTo>
                  <a:cubicBezTo>
                    <a:pt x="43" y="598"/>
                    <a:pt x="42" y="598"/>
                    <a:pt x="41" y="598"/>
                  </a:cubicBezTo>
                  <a:cubicBezTo>
                    <a:pt x="40" y="598"/>
                    <a:pt x="38" y="598"/>
                    <a:pt x="37" y="599"/>
                  </a:cubicBezTo>
                  <a:cubicBezTo>
                    <a:pt x="37" y="599"/>
                    <a:pt x="37" y="598"/>
                    <a:pt x="37" y="598"/>
                  </a:cubicBezTo>
                  <a:cubicBezTo>
                    <a:pt x="37" y="595"/>
                    <a:pt x="37" y="590"/>
                    <a:pt x="36" y="586"/>
                  </a:cubicBezTo>
                  <a:cubicBezTo>
                    <a:pt x="34" y="579"/>
                    <a:pt x="30" y="577"/>
                    <a:pt x="27" y="577"/>
                  </a:cubicBezTo>
                  <a:cubicBezTo>
                    <a:pt x="27" y="580"/>
                    <a:pt x="27" y="580"/>
                    <a:pt x="27" y="580"/>
                  </a:cubicBezTo>
                  <a:cubicBezTo>
                    <a:pt x="26" y="580"/>
                    <a:pt x="26" y="580"/>
                    <a:pt x="25" y="580"/>
                  </a:cubicBezTo>
                  <a:cubicBezTo>
                    <a:pt x="18" y="583"/>
                    <a:pt x="25" y="597"/>
                    <a:pt x="31" y="601"/>
                  </a:cubicBezTo>
                  <a:cubicBezTo>
                    <a:pt x="31" y="602"/>
                    <a:pt x="31" y="602"/>
                    <a:pt x="31" y="602"/>
                  </a:cubicBezTo>
                  <a:cubicBezTo>
                    <a:pt x="34" y="602"/>
                    <a:pt x="34" y="602"/>
                    <a:pt x="34" y="602"/>
                  </a:cubicBezTo>
                  <a:cubicBezTo>
                    <a:pt x="34" y="605"/>
                    <a:pt x="34" y="605"/>
                    <a:pt x="34" y="605"/>
                  </a:cubicBezTo>
                  <a:cubicBezTo>
                    <a:pt x="35" y="605"/>
                    <a:pt x="35" y="605"/>
                    <a:pt x="35" y="605"/>
                  </a:cubicBezTo>
                  <a:cubicBezTo>
                    <a:pt x="35" y="605"/>
                    <a:pt x="35" y="606"/>
                    <a:pt x="36" y="606"/>
                  </a:cubicBezTo>
                  <a:cubicBezTo>
                    <a:pt x="36" y="608"/>
                    <a:pt x="37" y="609"/>
                    <a:pt x="38" y="610"/>
                  </a:cubicBezTo>
                  <a:cubicBezTo>
                    <a:pt x="39" y="611"/>
                    <a:pt x="40" y="612"/>
                    <a:pt x="40" y="613"/>
                  </a:cubicBezTo>
                  <a:cubicBezTo>
                    <a:pt x="40" y="616"/>
                    <a:pt x="40" y="618"/>
                    <a:pt x="39" y="619"/>
                  </a:cubicBezTo>
                  <a:cubicBezTo>
                    <a:pt x="39" y="619"/>
                    <a:pt x="38" y="619"/>
                    <a:pt x="38" y="619"/>
                  </a:cubicBezTo>
                  <a:cubicBezTo>
                    <a:pt x="36" y="618"/>
                    <a:pt x="33" y="612"/>
                    <a:pt x="32" y="610"/>
                  </a:cubicBezTo>
                  <a:cubicBezTo>
                    <a:pt x="31" y="608"/>
                    <a:pt x="30" y="607"/>
                    <a:pt x="29" y="606"/>
                  </a:cubicBezTo>
                  <a:cubicBezTo>
                    <a:pt x="29" y="605"/>
                    <a:pt x="29" y="605"/>
                    <a:pt x="29" y="604"/>
                  </a:cubicBezTo>
                  <a:cubicBezTo>
                    <a:pt x="27" y="601"/>
                    <a:pt x="25" y="597"/>
                    <a:pt x="22" y="597"/>
                  </a:cubicBezTo>
                  <a:cubicBezTo>
                    <a:pt x="21" y="597"/>
                    <a:pt x="21" y="597"/>
                    <a:pt x="21" y="597"/>
                  </a:cubicBezTo>
                  <a:cubicBezTo>
                    <a:pt x="20" y="597"/>
                    <a:pt x="18" y="598"/>
                    <a:pt x="17" y="599"/>
                  </a:cubicBezTo>
                  <a:cubicBezTo>
                    <a:pt x="15" y="601"/>
                    <a:pt x="14" y="605"/>
                    <a:pt x="14" y="607"/>
                  </a:cubicBezTo>
                  <a:cubicBezTo>
                    <a:pt x="15" y="616"/>
                    <a:pt x="23" y="622"/>
                    <a:pt x="29" y="627"/>
                  </a:cubicBezTo>
                  <a:cubicBezTo>
                    <a:pt x="29" y="627"/>
                    <a:pt x="32" y="629"/>
                    <a:pt x="33" y="630"/>
                  </a:cubicBezTo>
                  <a:cubicBezTo>
                    <a:pt x="38" y="633"/>
                    <a:pt x="41" y="636"/>
                    <a:pt x="45" y="640"/>
                  </a:cubicBezTo>
                  <a:cubicBezTo>
                    <a:pt x="46" y="642"/>
                    <a:pt x="48" y="644"/>
                    <a:pt x="49" y="645"/>
                  </a:cubicBezTo>
                  <a:cubicBezTo>
                    <a:pt x="53" y="650"/>
                    <a:pt x="57" y="654"/>
                    <a:pt x="58" y="659"/>
                  </a:cubicBezTo>
                  <a:cubicBezTo>
                    <a:pt x="58" y="662"/>
                    <a:pt x="58" y="664"/>
                    <a:pt x="59" y="667"/>
                  </a:cubicBezTo>
                  <a:cubicBezTo>
                    <a:pt x="59" y="675"/>
                    <a:pt x="60" y="682"/>
                    <a:pt x="70" y="690"/>
                  </a:cubicBezTo>
                  <a:cubicBezTo>
                    <a:pt x="74" y="693"/>
                    <a:pt x="77" y="697"/>
                    <a:pt x="80" y="702"/>
                  </a:cubicBezTo>
                  <a:cubicBezTo>
                    <a:pt x="81" y="703"/>
                    <a:pt x="81" y="704"/>
                    <a:pt x="82" y="706"/>
                  </a:cubicBezTo>
                  <a:cubicBezTo>
                    <a:pt x="87" y="712"/>
                    <a:pt x="93" y="715"/>
                    <a:pt x="99" y="718"/>
                  </a:cubicBezTo>
                  <a:cubicBezTo>
                    <a:pt x="102" y="720"/>
                    <a:pt x="103" y="723"/>
                    <a:pt x="103" y="729"/>
                  </a:cubicBezTo>
                  <a:cubicBezTo>
                    <a:pt x="102" y="735"/>
                    <a:pt x="103" y="740"/>
                    <a:pt x="104" y="744"/>
                  </a:cubicBezTo>
                  <a:cubicBezTo>
                    <a:pt x="105" y="747"/>
                    <a:pt x="106" y="749"/>
                    <a:pt x="106" y="752"/>
                  </a:cubicBezTo>
                  <a:cubicBezTo>
                    <a:pt x="106" y="755"/>
                    <a:pt x="106" y="755"/>
                    <a:pt x="106" y="755"/>
                  </a:cubicBezTo>
                  <a:cubicBezTo>
                    <a:pt x="109" y="771"/>
                    <a:pt x="111" y="790"/>
                    <a:pt x="123" y="802"/>
                  </a:cubicBezTo>
                  <a:cubicBezTo>
                    <a:pt x="126" y="804"/>
                    <a:pt x="127" y="806"/>
                    <a:pt x="128" y="809"/>
                  </a:cubicBezTo>
                  <a:cubicBezTo>
                    <a:pt x="130" y="811"/>
                    <a:pt x="131" y="813"/>
                    <a:pt x="132" y="815"/>
                  </a:cubicBezTo>
                  <a:cubicBezTo>
                    <a:pt x="134" y="817"/>
                    <a:pt x="135" y="819"/>
                    <a:pt x="137" y="821"/>
                  </a:cubicBezTo>
                  <a:cubicBezTo>
                    <a:pt x="139" y="824"/>
                    <a:pt x="142" y="827"/>
                    <a:pt x="143" y="830"/>
                  </a:cubicBezTo>
                  <a:cubicBezTo>
                    <a:pt x="148" y="838"/>
                    <a:pt x="150" y="848"/>
                    <a:pt x="150" y="859"/>
                  </a:cubicBezTo>
                  <a:cubicBezTo>
                    <a:pt x="150" y="861"/>
                    <a:pt x="149" y="863"/>
                    <a:pt x="149" y="866"/>
                  </a:cubicBezTo>
                  <a:cubicBezTo>
                    <a:pt x="148" y="873"/>
                    <a:pt x="148" y="879"/>
                    <a:pt x="151" y="887"/>
                  </a:cubicBezTo>
                  <a:cubicBezTo>
                    <a:pt x="155" y="894"/>
                    <a:pt x="156" y="905"/>
                    <a:pt x="151" y="911"/>
                  </a:cubicBezTo>
                  <a:cubicBezTo>
                    <a:pt x="148" y="913"/>
                    <a:pt x="146" y="915"/>
                    <a:pt x="144" y="915"/>
                  </a:cubicBezTo>
                  <a:cubicBezTo>
                    <a:pt x="144" y="915"/>
                    <a:pt x="143" y="915"/>
                    <a:pt x="143" y="915"/>
                  </a:cubicBezTo>
                  <a:cubicBezTo>
                    <a:pt x="142" y="915"/>
                    <a:pt x="141" y="913"/>
                    <a:pt x="141" y="913"/>
                  </a:cubicBezTo>
                  <a:cubicBezTo>
                    <a:pt x="139" y="911"/>
                    <a:pt x="137" y="909"/>
                    <a:pt x="134" y="909"/>
                  </a:cubicBezTo>
                  <a:cubicBezTo>
                    <a:pt x="134" y="909"/>
                    <a:pt x="133" y="910"/>
                    <a:pt x="132" y="910"/>
                  </a:cubicBezTo>
                  <a:cubicBezTo>
                    <a:pt x="128" y="912"/>
                    <a:pt x="130" y="918"/>
                    <a:pt x="131" y="921"/>
                  </a:cubicBezTo>
                  <a:cubicBezTo>
                    <a:pt x="131" y="922"/>
                    <a:pt x="131" y="922"/>
                    <a:pt x="131" y="922"/>
                  </a:cubicBezTo>
                  <a:cubicBezTo>
                    <a:pt x="132" y="925"/>
                    <a:pt x="133" y="928"/>
                    <a:pt x="133" y="931"/>
                  </a:cubicBezTo>
                  <a:cubicBezTo>
                    <a:pt x="134" y="934"/>
                    <a:pt x="135" y="938"/>
                    <a:pt x="136" y="941"/>
                  </a:cubicBezTo>
                  <a:cubicBezTo>
                    <a:pt x="138" y="949"/>
                    <a:pt x="144" y="950"/>
                    <a:pt x="148" y="950"/>
                  </a:cubicBezTo>
                  <a:cubicBezTo>
                    <a:pt x="149" y="950"/>
                    <a:pt x="150" y="950"/>
                    <a:pt x="151" y="950"/>
                  </a:cubicBezTo>
                  <a:cubicBezTo>
                    <a:pt x="151" y="949"/>
                    <a:pt x="152" y="949"/>
                    <a:pt x="153" y="949"/>
                  </a:cubicBezTo>
                  <a:cubicBezTo>
                    <a:pt x="154" y="949"/>
                    <a:pt x="155" y="949"/>
                    <a:pt x="156" y="950"/>
                  </a:cubicBezTo>
                  <a:cubicBezTo>
                    <a:pt x="161" y="950"/>
                    <a:pt x="164" y="954"/>
                    <a:pt x="167" y="958"/>
                  </a:cubicBezTo>
                  <a:cubicBezTo>
                    <a:pt x="169" y="960"/>
                    <a:pt x="171" y="963"/>
                    <a:pt x="174" y="965"/>
                  </a:cubicBezTo>
                  <a:cubicBezTo>
                    <a:pt x="179" y="969"/>
                    <a:pt x="188" y="970"/>
                    <a:pt x="195" y="970"/>
                  </a:cubicBezTo>
                  <a:cubicBezTo>
                    <a:pt x="196" y="970"/>
                    <a:pt x="198" y="971"/>
                    <a:pt x="199" y="971"/>
                  </a:cubicBezTo>
                  <a:cubicBezTo>
                    <a:pt x="202" y="971"/>
                    <a:pt x="205" y="971"/>
                    <a:pt x="208" y="971"/>
                  </a:cubicBezTo>
                  <a:cubicBezTo>
                    <a:pt x="215" y="971"/>
                    <a:pt x="222" y="970"/>
                    <a:pt x="229" y="969"/>
                  </a:cubicBezTo>
                  <a:cubicBezTo>
                    <a:pt x="232" y="969"/>
                    <a:pt x="235" y="969"/>
                    <a:pt x="238" y="969"/>
                  </a:cubicBezTo>
                  <a:cubicBezTo>
                    <a:pt x="245" y="969"/>
                    <a:pt x="253" y="968"/>
                    <a:pt x="260" y="965"/>
                  </a:cubicBezTo>
                  <a:cubicBezTo>
                    <a:pt x="265" y="962"/>
                    <a:pt x="269" y="956"/>
                    <a:pt x="272" y="950"/>
                  </a:cubicBezTo>
                  <a:cubicBezTo>
                    <a:pt x="275" y="945"/>
                    <a:pt x="278" y="939"/>
                    <a:pt x="284" y="937"/>
                  </a:cubicBezTo>
                  <a:cubicBezTo>
                    <a:pt x="284" y="937"/>
                    <a:pt x="285" y="937"/>
                    <a:pt x="285" y="937"/>
                  </a:cubicBezTo>
                  <a:cubicBezTo>
                    <a:pt x="287" y="937"/>
                    <a:pt x="288" y="938"/>
                    <a:pt x="290" y="938"/>
                  </a:cubicBezTo>
                  <a:cubicBezTo>
                    <a:pt x="292" y="939"/>
                    <a:pt x="294" y="940"/>
                    <a:pt x="296" y="940"/>
                  </a:cubicBezTo>
                  <a:cubicBezTo>
                    <a:pt x="299" y="940"/>
                    <a:pt x="301" y="939"/>
                    <a:pt x="303" y="936"/>
                  </a:cubicBezTo>
                  <a:cubicBezTo>
                    <a:pt x="305" y="934"/>
                    <a:pt x="306" y="930"/>
                    <a:pt x="306" y="926"/>
                  </a:cubicBezTo>
                  <a:cubicBezTo>
                    <a:pt x="306" y="924"/>
                    <a:pt x="307" y="922"/>
                    <a:pt x="307" y="921"/>
                  </a:cubicBezTo>
                  <a:cubicBezTo>
                    <a:pt x="309" y="918"/>
                    <a:pt x="313" y="910"/>
                    <a:pt x="319" y="910"/>
                  </a:cubicBezTo>
                  <a:cubicBezTo>
                    <a:pt x="319" y="910"/>
                    <a:pt x="320" y="910"/>
                    <a:pt x="320" y="910"/>
                  </a:cubicBezTo>
                  <a:cubicBezTo>
                    <a:pt x="322" y="910"/>
                    <a:pt x="324" y="911"/>
                    <a:pt x="325" y="911"/>
                  </a:cubicBezTo>
                  <a:cubicBezTo>
                    <a:pt x="329" y="912"/>
                    <a:pt x="332" y="912"/>
                    <a:pt x="336" y="912"/>
                  </a:cubicBezTo>
                  <a:cubicBezTo>
                    <a:pt x="337" y="912"/>
                    <a:pt x="337" y="912"/>
                    <a:pt x="337" y="912"/>
                  </a:cubicBezTo>
                  <a:cubicBezTo>
                    <a:pt x="342" y="912"/>
                    <a:pt x="345" y="910"/>
                    <a:pt x="348" y="908"/>
                  </a:cubicBezTo>
                  <a:cubicBezTo>
                    <a:pt x="349" y="907"/>
                    <a:pt x="350" y="907"/>
                    <a:pt x="351" y="906"/>
                  </a:cubicBezTo>
                  <a:cubicBezTo>
                    <a:pt x="356" y="903"/>
                    <a:pt x="363" y="901"/>
                    <a:pt x="371" y="901"/>
                  </a:cubicBezTo>
                  <a:cubicBezTo>
                    <a:pt x="375" y="901"/>
                    <a:pt x="380" y="901"/>
                    <a:pt x="385" y="902"/>
                  </a:cubicBezTo>
                  <a:cubicBezTo>
                    <a:pt x="387" y="903"/>
                    <a:pt x="389" y="903"/>
                    <a:pt x="390" y="903"/>
                  </a:cubicBezTo>
                  <a:cubicBezTo>
                    <a:pt x="394" y="904"/>
                    <a:pt x="397" y="905"/>
                    <a:pt x="400" y="905"/>
                  </a:cubicBezTo>
                  <a:cubicBezTo>
                    <a:pt x="403" y="905"/>
                    <a:pt x="406" y="904"/>
                    <a:pt x="409" y="903"/>
                  </a:cubicBezTo>
                  <a:cubicBezTo>
                    <a:pt x="414" y="902"/>
                    <a:pt x="418" y="900"/>
                    <a:pt x="423" y="898"/>
                  </a:cubicBezTo>
                  <a:cubicBezTo>
                    <a:pt x="424" y="897"/>
                    <a:pt x="425" y="897"/>
                    <a:pt x="426" y="897"/>
                  </a:cubicBezTo>
                  <a:cubicBezTo>
                    <a:pt x="430" y="900"/>
                    <a:pt x="434" y="903"/>
                    <a:pt x="438" y="903"/>
                  </a:cubicBezTo>
                  <a:cubicBezTo>
                    <a:pt x="438" y="903"/>
                    <a:pt x="439" y="903"/>
                    <a:pt x="439" y="903"/>
                  </a:cubicBezTo>
                  <a:cubicBezTo>
                    <a:pt x="442" y="902"/>
                    <a:pt x="443" y="900"/>
                    <a:pt x="444" y="898"/>
                  </a:cubicBezTo>
                  <a:cubicBezTo>
                    <a:pt x="444" y="898"/>
                    <a:pt x="444" y="898"/>
                    <a:pt x="445" y="897"/>
                  </a:cubicBezTo>
                  <a:cubicBezTo>
                    <a:pt x="445" y="897"/>
                    <a:pt x="447" y="896"/>
                    <a:pt x="448" y="896"/>
                  </a:cubicBezTo>
                  <a:cubicBezTo>
                    <a:pt x="450" y="895"/>
                    <a:pt x="452" y="895"/>
                    <a:pt x="454" y="893"/>
                  </a:cubicBezTo>
                  <a:cubicBezTo>
                    <a:pt x="460" y="887"/>
                    <a:pt x="467" y="877"/>
                    <a:pt x="468" y="867"/>
                  </a:cubicBezTo>
                  <a:cubicBezTo>
                    <a:pt x="468" y="866"/>
                    <a:pt x="468" y="864"/>
                    <a:pt x="468" y="863"/>
                  </a:cubicBezTo>
                  <a:cubicBezTo>
                    <a:pt x="468" y="860"/>
                    <a:pt x="468" y="858"/>
                    <a:pt x="470" y="855"/>
                  </a:cubicBezTo>
                  <a:cubicBezTo>
                    <a:pt x="472" y="853"/>
                    <a:pt x="474" y="853"/>
                    <a:pt x="477" y="853"/>
                  </a:cubicBezTo>
                  <a:cubicBezTo>
                    <a:pt x="480" y="853"/>
                    <a:pt x="480" y="853"/>
                    <a:pt x="480" y="853"/>
                  </a:cubicBezTo>
                  <a:cubicBezTo>
                    <a:pt x="481" y="853"/>
                    <a:pt x="482" y="853"/>
                    <a:pt x="483" y="853"/>
                  </a:cubicBezTo>
                  <a:cubicBezTo>
                    <a:pt x="485" y="853"/>
                    <a:pt x="485" y="853"/>
                    <a:pt x="485" y="853"/>
                  </a:cubicBezTo>
                  <a:cubicBezTo>
                    <a:pt x="489" y="853"/>
                    <a:pt x="494" y="852"/>
                    <a:pt x="498" y="846"/>
                  </a:cubicBezTo>
                  <a:cubicBezTo>
                    <a:pt x="501" y="840"/>
                    <a:pt x="501" y="840"/>
                    <a:pt x="507" y="837"/>
                  </a:cubicBezTo>
                  <a:cubicBezTo>
                    <a:pt x="512" y="835"/>
                    <a:pt x="516" y="831"/>
                    <a:pt x="520" y="828"/>
                  </a:cubicBezTo>
                  <a:cubicBezTo>
                    <a:pt x="527" y="823"/>
                    <a:pt x="533" y="818"/>
                    <a:pt x="540" y="817"/>
                  </a:cubicBezTo>
                  <a:cubicBezTo>
                    <a:pt x="542" y="817"/>
                    <a:pt x="543" y="817"/>
                    <a:pt x="545" y="817"/>
                  </a:cubicBezTo>
                  <a:cubicBezTo>
                    <a:pt x="549" y="817"/>
                    <a:pt x="553" y="818"/>
                    <a:pt x="557" y="818"/>
                  </a:cubicBezTo>
                  <a:cubicBezTo>
                    <a:pt x="561" y="818"/>
                    <a:pt x="566" y="819"/>
                    <a:pt x="570" y="819"/>
                  </a:cubicBezTo>
                  <a:cubicBezTo>
                    <a:pt x="570" y="819"/>
                    <a:pt x="570" y="819"/>
                    <a:pt x="570" y="819"/>
                  </a:cubicBezTo>
                  <a:cubicBezTo>
                    <a:pt x="575" y="819"/>
                    <a:pt x="579" y="818"/>
                    <a:pt x="583" y="817"/>
                  </a:cubicBezTo>
                  <a:cubicBezTo>
                    <a:pt x="588" y="815"/>
                    <a:pt x="591" y="813"/>
                    <a:pt x="595" y="811"/>
                  </a:cubicBezTo>
                  <a:cubicBezTo>
                    <a:pt x="599" y="808"/>
                    <a:pt x="602" y="806"/>
                    <a:pt x="606" y="805"/>
                  </a:cubicBezTo>
                  <a:cubicBezTo>
                    <a:pt x="613" y="803"/>
                    <a:pt x="619" y="800"/>
                    <a:pt x="624" y="797"/>
                  </a:cubicBezTo>
                  <a:cubicBezTo>
                    <a:pt x="626" y="796"/>
                    <a:pt x="627" y="795"/>
                    <a:pt x="629" y="794"/>
                  </a:cubicBezTo>
                  <a:cubicBezTo>
                    <a:pt x="633" y="793"/>
                    <a:pt x="637" y="791"/>
                    <a:pt x="641" y="789"/>
                  </a:cubicBezTo>
                  <a:cubicBezTo>
                    <a:pt x="643" y="788"/>
                    <a:pt x="643" y="788"/>
                    <a:pt x="643" y="788"/>
                  </a:cubicBezTo>
                  <a:lnTo>
                    <a:pt x="616" y="45"/>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8" name="Freeform 18">
              <a:extLst>
                <a:ext uri="{FF2B5EF4-FFF2-40B4-BE49-F238E27FC236}">
                  <a16:creationId xmlns:a16="http://schemas.microsoft.com/office/drawing/2014/main" id="{8E60B4B0-53F7-4C9E-9D74-7592D24E297C}"/>
                </a:ext>
              </a:extLst>
            </p:cNvPr>
            <p:cNvSpPr>
              <a:spLocks/>
            </p:cNvSpPr>
            <p:nvPr/>
          </p:nvSpPr>
          <p:spPr bwMode="auto">
            <a:xfrm>
              <a:off x="564" y="2121"/>
              <a:ext cx="61" cy="69"/>
            </a:xfrm>
            <a:custGeom>
              <a:avLst/>
              <a:gdLst>
                <a:gd name="T0" fmla="*/ 20 w 21"/>
                <a:gd name="T1" fmla="*/ 16 h 24"/>
                <a:gd name="T2" fmla="*/ 8 w 21"/>
                <a:gd name="T3" fmla="*/ 0 h 24"/>
                <a:gd name="T4" fmla="*/ 4 w 21"/>
                <a:gd name="T5" fmla="*/ 2 h 24"/>
                <a:gd name="T6" fmla="*/ 8 w 21"/>
                <a:gd name="T7" fmla="*/ 19 h 24"/>
                <a:gd name="T8" fmla="*/ 15 w 21"/>
                <a:gd name="T9" fmla="*/ 24 h 24"/>
                <a:gd name="T10" fmla="*/ 19 w 21"/>
                <a:gd name="T11" fmla="*/ 22 h 24"/>
                <a:gd name="T12" fmla="*/ 20 w 21"/>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20" y="16"/>
                  </a:moveTo>
                  <a:cubicBezTo>
                    <a:pt x="20" y="15"/>
                    <a:pt x="15" y="0"/>
                    <a:pt x="8" y="0"/>
                  </a:cubicBezTo>
                  <a:cubicBezTo>
                    <a:pt x="7" y="0"/>
                    <a:pt x="5" y="1"/>
                    <a:pt x="4" y="2"/>
                  </a:cubicBezTo>
                  <a:cubicBezTo>
                    <a:pt x="0" y="7"/>
                    <a:pt x="4" y="15"/>
                    <a:pt x="8" y="19"/>
                  </a:cubicBezTo>
                  <a:cubicBezTo>
                    <a:pt x="9" y="21"/>
                    <a:pt x="12" y="24"/>
                    <a:pt x="15" y="24"/>
                  </a:cubicBezTo>
                  <a:cubicBezTo>
                    <a:pt x="17" y="24"/>
                    <a:pt x="18" y="23"/>
                    <a:pt x="19" y="22"/>
                  </a:cubicBezTo>
                  <a:cubicBezTo>
                    <a:pt x="20" y="21"/>
                    <a:pt x="21" y="18"/>
                    <a:pt x="20" y="16"/>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199" name="Freeform 19">
              <a:extLst>
                <a:ext uri="{FF2B5EF4-FFF2-40B4-BE49-F238E27FC236}">
                  <a16:creationId xmlns:a16="http://schemas.microsoft.com/office/drawing/2014/main" id="{2F6D529B-FA47-4520-94D8-834D27731BE1}"/>
                </a:ext>
              </a:extLst>
            </p:cNvPr>
            <p:cNvSpPr>
              <a:spLocks/>
            </p:cNvSpPr>
            <p:nvPr/>
          </p:nvSpPr>
          <p:spPr bwMode="auto">
            <a:xfrm>
              <a:off x="726" y="2499"/>
              <a:ext cx="63" cy="70"/>
            </a:xfrm>
            <a:custGeom>
              <a:avLst/>
              <a:gdLst>
                <a:gd name="T0" fmla="*/ 17 w 22"/>
                <a:gd name="T1" fmla="*/ 11 h 24"/>
                <a:gd name="T2" fmla="*/ 14 w 22"/>
                <a:gd name="T3" fmla="*/ 10 h 24"/>
                <a:gd name="T4" fmla="*/ 12 w 22"/>
                <a:gd name="T5" fmla="*/ 11 h 24"/>
                <a:gd name="T6" fmla="*/ 13 w 22"/>
                <a:gd name="T7" fmla="*/ 5 h 24"/>
                <a:gd name="T8" fmla="*/ 8 w 22"/>
                <a:gd name="T9" fmla="*/ 0 h 24"/>
                <a:gd name="T10" fmla="*/ 4 w 22"/>
                <a:gd name="T11" fmla="*/ 1 h 24"/>
                <a:gd name="T12" fmla="*/ 1 w 22"/>
                <a:gd name="T13" fmla="*/ 13 h 24"/>
                <a:gd name="T14" fmla="*/ 5 w 22"/>
                <a:gd name="T15" fmla="*/ 17 h 24"/>
                <a:gd name="T16" fmla="*/ 7 w 22"/>
                <a:gd name="T17" fmla="*/ 16 h 24"/>
                <a:gd name="T18" fmla="*/ 9 w 22"/>
                <a:gd name="T19" fmla="*/ 15 h 24"/>
                <a:gd name="T20" fmla="*/ 9 w 22"/>
                <a:gd name="T21" fmla="*/ 16 h 24"/>
                <a:gd name="T22" fmla="*/ 10 w 22"/>
                <a:gd name="T23" fmla="*/ 18 h 24"/>
                <a:gd name="T24" fmla="*/ 13 w 22"/>
                <a:gd name="T25" fmla="*/ 23 h 24"/>
                <a:gd name="T26" fmla="*/ 18 w 22"/>
                <a:gd name="T27" fmla="*/ 24 h 24"/>
                <a:gd name="T28" fmla="*/ 19 w 22"/>
                <a:gd name="T29" fmla="*/ 24 h 24"/>
                <a:gd name="T30" fmla="*/ 21 w 22"/>
                <a:gd name="T31" fmla="*/ 23 h 24"/>
                <a:gd name="T32" fmla="*/ 22 w 22"/>
                <a:gd name="T33" fmla="*/ 22 h 24"/>
                <a:gd name="T34" fmla="*/ 22 w 22"/>
                <a:gd name="T35" fmla="*/ 17 h 24"/>
                <a:gd name="T36" fmla="*/ 17 w 22"/>
                <a:gd name="T3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4">
                  <a:moveTo>
                    <a:pt x="17" y="11"/>
                  </a:moveTo>
                  <a:cubicBezTo>
                    <a:pt x="16" y="11"/>
                    <a:pt x="15" y="10"/>
                    <a:pt x="14" y="10"/>
                  </a:cubicBezTo>
                  <a:cubicBezTo>
                    <a:pt x="13" y="10"/>
                    <a:pt x="13" y="11"/>
                    <a:pt x="12" y="11"/>
                  </a:cubicBezTo>
                  <a:cubicBezTo>
                    <a:pt x="13" y="9"/>
                    <a:pt x="13" y="7"/>
                    <a:pt x="13" y="5"/>
                  </a:cubicBezTo>
                  <a:cubicBezTo>
                    <a:pt x="13" y="2"/>
                    <a:pt x="11" y="0"/>
                    <a:pt x="8" y="0"/>
                  </a:cubicBezTo>
                  <a:cubicBezTo>
                    <a:pt x="7" y="0"/>
                    <a:pt x="5" y="0"/>
                    <a:pt x="4" y="1"/>
                  </a:cubicBezTo>
                  <a:cubicBezTo>
                    <a:pt x="1" y="3"/>
                    <a:pt x="0" y="9"/>
                    <a:pt x="1" y="13"/>
                  </a:cubicBezTo>
                  <a:cubicBezTo>
                    <a:pt x="1" y="15"/>
                    <a:pt x="3" y="17"/>
                    <a:pt x="5" y="17"/>
                  </a:cubicBezTo>
                  <a:cubicBezTo>
                    <a:pt x="6" y="17"/>
                    <a:pt x="6" y="17"/>
                    <a:pt x="7" y="16"/>
                  </a:cubicBezTo>
                  <a:cubicBezTo>
                    <a:pt x="8" y="16"/>
                    <a:pt x="9" y="16"/>
                    <a:pt x="9" y="15"/>
                  </a:cubicBezTo>
                  <a:cubicBezTo>
                    <a:pt x="9" y="15"/>
                    <a:pt x="9" y="16"/>
                    <a:pt x="9" y="16"/>
                  </a:cubicBezTo>
                  <a:cubicBezTo>
                    <a:pt x="9" y="17"/>
                    <a:pt x="10" y="17"/>
                    <a:pt x="10" y="18"/>
                  </a:cubicBezTo>
                  <a:cubicBezTo>
                    <a:pt x="10" y="19"/>
                    <a:pt x="11" y="22"/>
                    <a:pt x="13" y="23"/>
                  </a:cubicBezTo>
                  <a:cubicBezTo>
                    <a:pt x="15" y="23"/>
                    <a:pt x="16" y="24"/>
                    <a:pt x="18" y="24"/>
                  </a:cubicBezTo>
                  <a:cubicBezTo>
                    <a:pt x="18" y="24"/>
                    <a:pt x="19" y="24"/>
                    <a:pt x="19" y="24"/>
                  </a:cubicBezTo>
                  <a:cubicBezTo>
                    <a:pt x="21" y="23"/>
                    <a:pt x="21" y="23"/>
                    <a:pt x="21" y="23"/>
                  </a:cubicBezTo>
                  <a:cubicBezTo>
                    <a:pt x="22" y="22"/>
                    <a:pt x="22" y="22"/>
                    <a:pt x="22" y="22"/>
                  </a:cubicBezTo>
                  <a:cubicBezTo>
                    <a:pt x="22" y="20"/>
                    <a:pt x="22" y="19"/>
                    <a:pt x="22" y="17"/>
                  </a:cubicBezTo>
                  <a:cubicBezTo>
                    <a:pt x="21" y="15"/>
                    <a:pt x="19" y="12"/>
                    <a:pt x="17" y="11"/>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0" name="Freeform 20">
              <a:extLst>
                <a:ext uri="{FF2B5EF4-FFF2-40B4-BE49-F238E27FC236}">
                  <a16:creationId xmlns:a16="http://schemas.microsoft.com/office/drawing/2014/main" id="{0F9B4D85-3D77-49D9-878E-10692267BF6D}"/>
                </a:ext>
              </a:extLst>
            </p:cNvPr>
            <p:cNvSpPr>
              <a:spLocks/>
            </p:cNvSpPr>
            <p:nvPr/>
          </p:nvSpPr>
          <p:spPr bwMode="auto">
            <a:xfrm>
              <a:off x="4013" y="-3"/>
              <a:ext cx="57" cy="110"/>
            </a:xfrm>
            <a:custGeom>
              <a:avLst/>
              <a:gdLst>
                <a:gd name="T0" fmla="*/ 4 w 20"/>
                <a:gd name="T1" fmla="*/ 27 h 38"/>
                <a:gd name="T2" fmla="*/ 1 w 20"/>
                <a:gd name="T3" fmla="*/ 33 h 38"/>
                <a:gd name="T4" fmla="*/ 7 w 20"/>
                <a:gd name="T5" fmla="*/ 38 h 38"/>
                <a:gd name="T6" fmla="*/ 15 w 20"/>
                <a:gd name="T7" fmla="*/ 34 h 38"/>
                <a:gd name="T8" fmla="*/ 18 w 20"/>
                <a:gd name="T9" fmla="*/ 24 h 38"/>
                <a:gd name="T10" fmla="*/ 15 w 20"/>
                <a:gd name="T11" fmla="*/ 21 h 38"/>
                <a:gd name="T12" fmla="*/ 15 w 20"/>
                <a:gd name="T13" fmla="*/ 13 h 38"/>
                <a:gd name="T14" fmla="*/ 15 w 20"/>
                <a:gd name="T15" fmla="*/ 3 h 38"/>
                <a:gd name="T16" fmla="*/ 15 w 20"/>
                <a:gd name="T17" fmla="*/ 1 h 38"/>
                <a:gd name="T18" fmla="*/ 13 w 20"/>
                <a:gd name="T19" fmla="*/ 0 h 38"/>
                <a:gd name="T20" fmla="*/ 10 w 20"/>
                <a:gd name="T21" fmla="*/ 0 h 38"/>
                <a:gd name="T22" fmla="*/ 7 w 20"/>
                <a:gd name="T23" fmla="*/ 0 h 38"/>
                <a:gd name="T24" fmla="*/ 5 w 20"/>
                <a:gd name="T25" fmla="*/ 1 h 38"/>
                <a:gd name="T26" fmla="*/ 4 w 20"/>
                <a:gd name="T27" fmla="*/ 3 h 38"/>
                <a:gd name="T28" fmla="*/ 5 w 20"/>
                <a:gd name="T29" fmla="*/ 9 h 38"/>
                <a:gd name="T30" fmla="*/ 5 w 20"/>
                <a:gd name="T31" fmla="*/ 17 h 38"/>
                <a:gd name="T32" fmla="*/ 4 w 20"/>
                <a:gd name="T33" fmla="*/ 17 h 38"/>
                <a:gd name="T34" fmla="*/ 1 w 20"/>
                <a:gd name="T35" fmla="*/ 24 h 38"/>
                <a:gd name="T36" fmla="*/ 4 w 20"/>
                <a:gd name="T3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8">
                  <a:moveTo>
                    <a:pt x="4" y="27"/>
                  </a:moveTo>
                  <a:cubicBezTo>
                    <a:pt x="2" y="28"/>
                    <a:pt x="1" y="30"/>
                    <a:pt x="1" y="33"/>
                  </a:cubicBezTo>
                  <a:cubicBezTo>
                    <a:pt x="1" y="36"/>
                    <a:pt x="4" y="38"/>
                    <a:pt x="7" y="38"/>
                  </a:cubicBezTo>
                  <a:cubicBezTo>
                    <a:pt x="10" y="38"/>
                    <a:pt x="14" y="36"/>
                    <a:pt x="15" y="34"/>
                  </a:cubicBezTo>
                  <a:cubicBezTo>
                    <a:pt x="16" y="34"/>
                    <a:pt x="20" y="28"/>
                    <a:pt x="18" y="24"/>
                  </a:cubicBezTo>
                  <a:cubicBezTo>
                    <a:pt x="18" y="23"/>
                    <a:pt x="17" y="22"/>
                    <a:pt x="15" y="21"/>
                  </a:cubicBezTo>
                  <a:cubicBezTo>
                    <a:pt x="15" y="18"/>
                    <a:pt x="15" y="16"/>
                    <a:pt x="15" y="13"/>
                  </a:cubicBezTo>
                  <a:cubicBezTo>
                    <a:pt x="15" y="10"/>
                    <a:pt x="16" y="7"/>
                    <a:pt x="15" y="3"/>
                  </a:cubicBezTo>
                  <a:cubicBezTo>
                    <a:pt x="15" y="1"/>
                    <a:pt x="15" y="1"/>
                    <a:pt x="15" y="1"/>
                  </a:cubicBezTo>
                  <a:cubicBezTo>
                    <a:pt x="13" y="0"/>
                    <a:pt x="13" y="0"/>
                    <a:pt x="13" y="0"/>
                  </a:cubicBezTo>
                  <a:cubicBezTo>
                    <a:pt x="12" y="0"/>
                    <a:pt x="11" y="0"/>
                    <a:pt x="10" y="0"/>
                  </a:cubicBezTo>
                  <a:cubicBezTo>
                    <a:pt x="9" y="0"/>
                    <a:pt x="8" y="0"/>
                    <a:pt x="7" y="0"/>
                  </a:cubicBezTo>
                  <a:cubicBezTo>
                    <a:pt x="5" y="1"/>
                    <a:pt x="5" y="1"/>
                    <a:pt x="5" y="1"/>
                  </a:cubicBezTo>
                  <a:cubicBezTo>
                    <a:pt x="4" y="3"/>
                    <a:pt x="4" y="3"/>
                    <a:pt x="4" y="3"/>
                  </a:cubicBezTo>
                  <a:cubicBezTo>
                    <a:pt x="4" y="5"/>
                    <a:pt x="5" y="7"/>
                    <a:pt x="5" y="9"/>
                  </a:cubicBezTo>
                  <a:cubicBezTo>
                    <a:pt x="5" y="12"/>
                    <a:pt x="5" y="15"/>
                    <a:pt x="5" y="17"/>
                  </a:cubicBezTo>
                  <a:cubicBezTo>
                    <a:pt x="4" y="17"/>
                    <a:pt x="4" y="17"/>
                    <a:pt x="4" y="17"/>
                  </a:cubicBezTo>
                  <a:cubicBezTo>
                    <a:pt x="3" y="18"/>
                    <a:pt x="0" y="20"/>
                    <a:pt x="1" y="24"/>
                  </a:cubicBezTo>
                  <a:cubicBezTo>
                    <a:pt x="2" y="25"/>
                    <a:pt x="2" y="26"/>
                    <a:pt x="4" y="27"/>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1" name="Freeform 21">
              <a:extLst>
                <a:ext uri="{FF2B5EF4-FFF2-40B4-BE49-F238E27FC236}">
                  <a16:creationId xmlns:a16="http://schemas.microsoft.com/office/drawing/2014/main" id="{B8367936-A325-4CC7-B0F3-F74616D9FF78}"/>
                </a:ext>
              </a:extLst>
            </p:cNvPr>
            <p:cNvSpPr>
              <a:spLocks/>
            </p:cNvSpPr>
            <p:nvPr/>
          </p:nvSpPr>
          <p:spPr bwMode="auto">
            <a:xfrm>
              <a:off x="3436" y="78"/>
              <a:ext cx="1754" cy="2467"/>
            </a:xfrm>
            <a:custGeom>
              <a:avLst/>
              <a:gdLst>
                <a:gd name="T0" fmla="*/ 599 w 608"/>
                <a:gd name="T1" fmla="*/ 670 h 855"/>
                <a:gd name="T2" fmla="*/ 590 w 608"/>
                <a:gd name="T3" fmla="*/ 689 h 855"/>
                <a:gd name="T4" fmla="*/ 577 w 608"/>
                <a:gd name="T5" fmla="*/ 684 h 855"/>
                <a:gd name="T6" fmla="*/ 559 w 608"/>
                <a:gd name="T7" fmla="*/ 650 h 855"/>
                <a:gd name="T8" fmla="*/ 535 w 608"/>
                <a:gd name="T9" fmla="*/ 618 h 855"/>
                <a:gd name="T10" fmla="*/ 520 w 608"/>
                <a:gd name="T11" fmla="*/ 606 h 855"/>
                <a:gd name="T12" fmla="*/ 515 w 608"/>
                <a:gd name="T13" fmla="*/ 603 h 855"/>
                <a:gd name="T14" fmla="*/ 521 w 608"/>
                <a:gd name="T15" fmla="*/ 562 h 855"/>
                <a:gd name="T16" fmla="*/ 506 w 608"/>
                <a:gd name="T17" fmla="*/ 561 h 855"/>
                <a:gd name="T18" fmla="*/ 500 w 608"/>
                <a:gd name="T19" fmla="*/ 549 h 855"/>
                <a:gd name="T20" fmla="*/ 484 w 608"/>
                <a:gd name="T21" fmla="*/ 550 h 855"/>
                <a:gd name="T22" fmla="*/ 476 w 608"/>
                <a:gd name="T23" fmla="*/ 549 h 855"/>
                <a:gd name="T24" fmla="*/ 467 w 608"/>
                <a:gd name="T25" fmla="*/ 495 h 855"/>
                <a:gd name="T26" fmla="*/ 454 w 608"/>
                <a:gd name="T27" fmla="*/ 467 h 855"/>
                <a:gd name="T28" fmla="*/ 447 w 608"/>
                <a:gd name="T29" fmla="*/ 448 h 855"/>
                <a:gd name="T30" fmla="*/ 418 w 608"/>
                <a:gd name="T31" fmla="*/ 430 h 855"/>
                <a:gd name="T32" fmla="*/ 399 w 608"/>
                <a:gd name="T33" fmla="*/ 409 h 855"/>
                <a:gd name="T34" fmla="*/ 383 w 608"/>
                <a:gd name="T35" fmla="*/ 401 h 855"/>
                <a:gd name="T36" fmla="*/ 358 w 608"/>
                <a:gd name="T37" fmla="*/ 384 h 855"/>
                <a:gd name="T38" fmla="*/ 350 w 608"/>
                <a:gd name="T39" fmla="*/ 351 h 855"/>
                <a:gd name="T40" fmla="*/ 352 w 608"/>
                <a:gd name="T41" fmla="*/ 312 h 855"/>
                <a:gd name="T42" fmla="*/ 334 w 608"/>
                <a:gd name="T43" fmla="*/ 270 h 855"/>
                <a:gd name="T44" fmla="*/ 330 w 608"/>
                <a:gd name="T45" fmla="*/ 231 h 855"/>
                <a:gd name="T46" fmla="*/ 317 w 608"/>
                <a:gd name="T47" fmla="*/ 188 h 855"/>
                <a:gd name="T48" fmla="*/ 297 w 608"/>
                <a:gd name="T49" fmla="*/ 166 h 855"/>
                <a:gd name="T50" fmla="*/ 262 w 608"/>
                <a:gd name="T51" fmla="*/ 127 h 855"/>
                <a:gd name="T52" fmla="*/ 251 w 608"/>
                <a:gd name="T53" fmla="*/ 74 h 855"/>
                <a:gd name="T54" fmla="*/ 238 w 608"/>
                <a:gd name="T55" fmla="*/ 30 h 855"/>
                <a:gd name="T56" fmla="*/ 226 w 608"/>
                <a:gd name="T57" fmla="*/ 0 h 855"/>
                <a:gd name="T58" fmla="*/ 211 w 608"/>
                <a:gd name="T59" fmla="*/ 13 h 855"/>
                <a:gd name="T60" fmla="*/ 182 w 608"/>
                <a:gd name="T61" fmla="*/ 65 h 855"/>
                <a:gd name="T62" fmla="*/ 178 w 608"/>
                <a:gd name="T63" fmla="*/ 99 h 855"/>
                <a:gd name="T64" fmla="*/ 174 w 608"/>
                <a:gd name="T65" fmla="*/ 119 h 855"/>
                <a:gd name="T66" fmla="*/ 164 w 608"/>
                <a:gd name="T67" fmla="*/ 172 h 855"/>
                <a:gd name="T68" fmla="*/ 165 w 608"/>
                <a:gd name="T69" fmla="*/ 207 h 855"/>
                <a:gd name="T70" fmla="*/ 132 w 608"/>
                <a:gd name="T71" fmla="*/ 296 h 855"/>
                <a:gd name="T72" fmla="*/ 114 w 608"/>
                <a:gd name="T73" fmla="*/ 307 h 855"/>
                <a:gd name="T74" fmla="*/ 68 w 608"/>
                <a:gd name="T75" fmla="*/ 287 h 855"/>
                <a:gd name="T76" fmla="*/ 36 w 608"/>
                <a:gd name="T77" fmla="*/ 264 h 855"/>
                <a:gd name="T78" fmla="*/ 3 w 608"/>
                <a:gd name="T79" fmla="*/ 668 h 855"/>
                <a:gd name="T80" fmla="*/ 184 w 608"/>
                <a:gd name="T81" fmla="*/ 812 h 855"/>
                <a:gd name="T82" fmla="*/ 369 w 608"/>
                <a:gd name="T83" fmla="*/ 830 h 855"/>
                <a:gd name="T84" fmla="*/ 403 w 608"/>
                <a:gd name="T85" fmla="*/ 833 h 855"/>
                <a:gd name="T86" fmla="*/ 462 w 608"/>
                <a:gd name="T87" fmla="*/ 825 h 855"/>
                <a:gd name="T88" fmla="*/ 497 w 608"/>
                <a:gd name="T89" fmla="*/ 848 h 855"/>
                <a:gd name="T90" fmla="*/ 500 w 608"/>
                <a:gd name="T91" fmla="*/ 855 h 855"/>
                <a:gd name="T92" fmla="*/ 515 w 608"/>
                <a:gd name="T93" fmla="*/ 847 h 855"/>
                <a:gd name="T94" fmla="*/ 528 w 608"/>
                <a:gd name="T95" fmla="*/ 841 h 855"/>
                <a:gd name="T96" fmla="*/ 558 w 608"/>
                <a:gd name="T97" fmla="*/ 826 h 855"/>
                <a:gd name="T98" fmla="*/ 589 w 608"/>
                <a:gd name="T99" fmla="*/ 821 h 855"/>
                <a:gd name="T100" fmla="*/ 580 w 608"/>
                <a:gd name="T101" fmla="*/ 784 h 855"/>
                <a:gd name="T102" fmla="*/ 587 w 608"/>
                <a:gd name="T103" fmla="*/ 754 h 855"/>
                <a:gd name="T104" fmla="*/ 593 w 608"/>
                <a:gd name="T105" fmla="*/ 727 h 855"/>
                <a:gd name="T106" fmla="*/ 605 w 608"/>
                <a:gd name="T107" fmla="*/ 69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855">
                  <a:moveTo>
                    <a:pt x="606" y="684"/>
                  </a:moveTo>
                  <a:cubicBezTo>
                    <a:pt x="606" y="683"/>
                    <a:pt x="606" y="683"/>
                    <a:pt x="606" y="682"/>
                  </a:cubicBezTo>
                  <a:cubicBezTo>
                    <a:pt x="605" y="681"/>
                    <a:pt x="605" y="680"/>
                    <a:pt x="605" y="680"/>
                  </a:cubicBezTo>
                  <a:cubicBezTo>
                    <a:pt x="605" y="677"/>
                    <a:pt x="605" y="670"/>
                    <a:pt x="599" y="670"/>
                  </a:cubicBezTo>
                  <a:cubicBezTo>
                    <a:pt x="599" y="670"/>
                    <a:pt x="596" y="670"/>
                    <a:pt x="596" y="670"/>
                  </a:cubicBezTo>
                  <a:cubicBezTo>
                    <a:pt x="596" y="674"/>
                    <a:pt x="596" y="674"/>
                    <a:pt x="596" y="674"/>
                  </a:cubicBezTo>
                  <a:cubicBezTo>
                    <a:pt x="595" y="684"/>
                    <a:pt x="594" y="689"/>
                    <a:pt x="591" y="689"/>
                  </a:cubicBezTo>
                  <a:cubicBezTo>
                    <a:pt x="590" y="689"/>
                    <a:pt x="590" y="689"/>
                    <a:pt x="590" y="689"/>
                  </a:cubicBezTo>
                  <a:cubicBezTo>
                    <a:pt x="587" y="689"/>
                    <a:pt x="586" y="694"/>
                    <a:pt x="585" y="698"/>
                  </a:cubicBezTo>
                  <a:cubicBezTo>
                    <a:pt x="584" y="696"/>
                    <a:pt x="582" y="695"/>
                    <a:pt x="581" y="693"/>
                  </a:cubicBezTo>
                  <a:cubicBezTo>
                    <a:pt x="580" y="693"/>
                    <a:pt x="580" y="692"/>
                    <a:pt x="579" y="691"/>
                  </a:cubicBezTo>
                  <a:cubicBezTo>
                    <a:pt x="577" y="689"/>
                    <a:pt x="577" y="687"/>
                    <a:pt x="577" y="684"/>
                  </a:cubicBezTo>
                  <a:cubicBezTo>
                    <a:pt x="577" y="682"/>
                    <a:pt x="576" y="680"/>
                    <a:pt x="576" y="678"/>
                  </a:cubicBezTo>
                  <a:cubicBezTo>
                    <a:pt x="574" y="673"/>
                    <a:pt x="571" y="670"/>
                    <a:pt x="567" y="667"/>
                  </a:cubicBezTo>
                  <a:cubicBezTo>
                    <a:pt x="565" y="665"/>
                    <a:pt x="563" y="664"/>
                    <a:pt x="561" y="661"/>
                  </a:cubicBezTo>
                  <a:cubicBezTo>
                    <a:pt x="559" y="658"/>
                    <a:pt x="559" y="654"/>
                    <a:pt x="559" y="650"/>
                  </a:cubicBezTo>
                  <a:cubicBezTo>
                    <a:pt x="558" y="647"/>
                    <a:pt x="558" y="643"/>
                    <a:pt x="556" y="639"/>
                  </a:cubicBezTo>
                  <a:cubicBezTo>
                    <a:pt x="554" y="634"/>
                    <a:pt x="550" y="632"/>
                    <a:pt x="547" y="631"/>
                  </a:cubicBezTo>
                  <a:cubicBezTo>
                    <a:pt x="545" y="631"/>
                    <a:pt x="543" y="630"/>
                    <a:pt x="542" y="629"/>
                  </a:cubicBezTo>
                  <a:cubicBezTo>
                    <a:pt x="538" y="625"/>
                    <a:pt x="535" y="622"/>
                    <a:pt x="535" y="618"/>
                  </a:cubicBezTo>
                  <a:cubicBezTo>
                    <a:pt x="535" y="616"/>
                    <a:pt x="535" y="616"/>
                    <a:pt x="535" y="616"/>
                  </a:cubicBezTo>
                  <a:cubicBezTo>
                    <a:pt x="534" y="612"/>
                    <a:pt x="534" y="603"/>
                    <a:pt x="526" y="603"/>
                  </a:cubicBezTo>
                  <a:cubicBezTo>
                    <a:pt x="525" y="603"/>
                    <a:pt x="525" y="604"/>
                    <a:pt x="524" y="604"/>
                  </a:cubicBezTo>
                  <a:cubicBezTo>
                    <a:pt x="522" y="604"/>
                    <a:pt x="521" y="605"/>
                    <a:pt x="520" y="606"/>
                  </a:cubicBezTo>
                  <a:cubicBezTo>
                    <a:pt x="519" y="606"/>
                    <a:pt x="519" y="606"/>
                    <a:pt x="519" y="606"/>
                  </a:cubicBezTo>
                  <a:cubicBezTo>
                    <a:pt x="519" y="606"/>
                    <a:pt x="519" y="606"/>
                    <a:pt x="519" y="606"/>
                  </a:cubicBezTo>
                  <a:cubicBezTo>
                    <a:pt x="518" y="606"/>
                    <a:pt x="516" y="604"/>
                    <a:pt x="516" y="604"/>
                  </a:cubicBezTo>
                  <a:cubicBezTo>
                    <a:pt x="515" y="603"/>
                    <a:pt x="515" y="603"/>
                    <a:pt x="515" y="603"/>
                  </a:cubicBezTo>
                  <a:cubicBezTo>
                    <a:pt x="510" y="598"/>
                    <a:pt x="511" y="595"/>
                    <a:pt x="512" y="592"/>
                  </a:cubicBezTo>
                  <a:cubicBezTo>
                    <a:pt x="513" y="590"/>
                    <a:pt x="515" y="589"/>
                    <a:pt x="516" y="588"/>
                  </a:cubicBezTo>
                  <a:cubicBezTo>
                    <a:pt x="519" y="587"/>
                    <a:pt x="522" y="585"/>
                    <a:pt x="523" y="580"/>
                  </a:cubicBezTo>
                  <a:cubicBezTo>
                    <a:pt x="525" y="575"/>
                    <a:pt x="524" y="567"/>
                    <a:pt x="521" y="562"/>
                  </a:cubicBezTo>
                  <a:cubicBezTo>
                    <a:pt x="521" y="562"/>
                    <a:pt x="516" y="554"/>
                    <a:pt x="511" y="554"/>
                  </a:cubicBezTo>
                  <a:cubicBezTo>
                    <a:pt x="511" y="554"/>
                    <a:pt x="511" y="554"/>
                    <a:pt x="511" y="554"/>
                  </a:cubicBezTo>
                  <a:cubicBezTo>
                    <a:pt x="510" y="555"/>
                    <a:pt x="510" y="555"/>
                    <a:pt x="510" y="555"/>
                  </a:cubicBezTo>
                  <a:cubicBezTo>
                    <a:pt x="507" y="555"/>
                    <a:pt x="506" y="557"/>
                    <a:pt x="506" y="561"/>
                  </a:cubicBezTo>
                  <a:cubicBezTo>
                    <a:pt x="506" y="561"/>
                    <a:pt x="506" y="561"/>
                    <a:pt x="506" y="561"/>
                  </a:cubicBezTo>
                  <a:cubicBezTo>
                    <a:pt x="506" y="561"/>
                    <a:pt x="506" y="561"/>
                    <a:pt x="506" y="561"/>
                  </a:cubicBezTo>
                  <a:cubicBezTo>
                    <a:pt x="504" y="561"/>
                    <a:pt x="501" y="555"/>
                    <a:pt x="500" y="551"/>
                  </a:cubicBezTo>
                  <a:cubicBezTo>
                    <a:pt x="500" y="550"/>
                    <a:pt x="500" y="550"/>
                    <a:pt x="500" y="549"/>
                  </a:cubicBezTo>
                  <a:cubicBezTo>
                    <a:pt x="499" y="547"/>
                    <a:pt x="499" y="543"/>
                    <a:pt x="494" y="542"/>
                  </a:cubicBezTo>
                  <a:cubicBezTo>
                    <a:pt x="493" y="541"/>
                    <a:pt x="492" y="541"/>
                    <a:pt x="491" y="541"/>
                  </a:cubicBezTo>
                  <a:cubicBezTo>
                    <a:pt x="487" y="541"/>
                    <a:pt x="485" y="543"/>
                    <a:pt x="484" y="547"/>
                  </a:cubicBezTo>
                  <a:cubicBezTo>
                    <a:pt x="484" y="548"/>
                    <a:pt x="484" y="549"/>
                    <a:pt x="484" y="550"/>
                  </a:cubicBezTo>
                  <a:cubicBezTo>
                    <a:pt x="483" y="549"/>
                    <a:pt x="481" y="548"/>
                    <a:pt x="479" y="548"/>
                  </a:cubicBezTo>
                  <a:cubicBezTo>
                    <a:pt x="479" y="548"/>
                    <a:pt x="479" y="548"/>
                    <a:pt x="478" y="548"/>
                  </a:cubicBezTo>
                  <a:cubicBezTo>
                    <a:pt x="477" y="548"/>
                    <a:pt x="477" y="548"/>
                    <a:pt x="477" y="548"/>
                  </a:cubicBezTo>
                  <a:cubicBezTo>
                    <a:pt x="476" y="549"/>
                    <a:pt x="476" y="549"/>
                    <a:pt x="476" y="549"/>
                  </a:cubicBezTo>
                  <a:cubicBezTo>
                    <a:pt x="476" y="545"/>
                    <a:pt x="476" y="540"/>
                    <a:pt x="474" y="535"/>
                  </a:cubicBezTo>
                  <a:cubicBezTo>
                    <a:pt x="472" y="528"/>
                    <a:pt x="472" y="521"/>
                    <a:pt x="472" y="516"/>
                  </a:cubicBezTo>
                  <a:cubicBezTo>
                    <a:pt x="472" y="510"/>
                    <a:pt x="470" y="506"/>
                    <a:pt x="469" y="501"/>
                  </a:cubicBezTo>
                  <a:cubicBezTo>
                    <a:pt x="468" y="499"/>
                    <a:pt x="467" y="497"/>
                    <a:pt x="467" y="495"/>
                  </a:cubicBezTo>
                  <a:cubicBezTo>
                    <a:pt x="465" y="490"/>
                    <a:pt x="461" y="485"/>
                    <a:pt x="457" y="481"/>
                  </a:cubicBezTo>
                  <a:cubicBezTo>
                    <a:pt x="453" y="477"/>
                    <a:pt x="449" y="473"/>
                    <a:pt x="449" y="469"/>
                  </a:cubicBezTo>
                  <a:cubicBezTo>
                    <a:pt x="449" y="468"/>
                    <a:pt x="449" y="468"/>
                    <a:pt x="449" y="468"/>
                  </a:cubicBezTo>
                  <a:cubicBezTo>
                    <a:pt x="451" y="468"/>
                    <a:pt x="452" y="467"/>
                    <a:pt x="454" y="467"/>
                  </a:cubicBezTo>
                  <a:cubicBezTo>
                    <a:pt x="457" y="467"/>
                    <a:pt x="457" y="467"/>
                    <a:pt x="457" y="467"/>
                  </a:cubicBezTo>
                  <a:cubicBezTo>
                    <a:pt x="456" y="464"/>
                    <a:pt x="456" y="464"/>
                    <a:pt x="456" y="464"/>
                  </a:cubicBezTo>
                  <a:cubicBezTo>
                    <a:pt x="455" y="457"/>
                    <a:pt x="452" y="454"/>
                    <a:pt x="449" y="450"/>
                  </a:cubicBezTo>
                  <a:cubicBezTo>
                    <a:pt x="448" y="450"/>
                    <a:pt x="447" y="449"/>
                    <a:pt x="447" y="448"/>
                  </a:cubicBezTo>
                  <a:cubicBezTo>
                    <a:pt x="445" y="445"/>
                    <a:pt x="442" y="442"/>
                    <a:pt x="438" y="441"/>
                  </a:cubicBezTo>
                  <a:cubicBezTo>
                    <a:pt x="436" y="441"/>
                    <a:pt x="436" y="441"/>
                    <a:pt x="436" y="441"/>
                  </a:cubicBezTo>
                  <a:cubicBezTo>
                    <a:pt x="432" y="438"/>
                    <a:pt x="428" y="435"/>
                    <a:pt x="423" y="432"/>
                  </a:cubicBezTo>
                  <a:cubicBezTo>
                    <a:pt x="421" y="431"/>
                    <a:pt x="420" y="431"/>
                    <a:pt x="418" y="430"/>
                  </a:cubicBezTo>
                  <a:cubicBezTo>
                    <a:pt x="414" y="428"/>
                    <a:pt x="411" y="427"/>
                    <a:pt x="409" y="423"/>
                  </a:cubicBezTo>
                  <a:cubicBezTo>
                    <a:pt x="409" y="422"/>
                    <a:pt x="409" y="420"/>
                    <a:pt x="408" y="419"/>
                  </a:cubicBezTo>
                  <a:cubicBezTo>
                    <a:pt x="408" y="418"/>
                    <a:pt x="408" y="416"/>
                    <a:pt x="407" y="415"/>
                  </a:cubicBezTo>
                  <a:cubicBezTo>
                    <a:pt x="405" y="411"/>
                    <a:pt x="403" y="409"/>
                    <a:pt x="399" y="409"/>
                  </a:cubicBezTo>
                  <a:cubicBezTo>
                    <a:pt x="398" y="409"/>
                    <a:pt x="396" y="409"/>
                    <a:pt x="395" y="410"/>
                  </a:cubicBezTo>
                  <a:cubicBezTo>
                    <a:pt x="394" y="410"/>
                    <a:pt x="393" y="410"/>
                    <a:pt x="392" y="410"/>
                  </a:cubicBezTo>
                  <a:cubicBezTo>
                    <a:pt x="391" y="408"/>
                    <a:pt x="389" y="406"/>
                    <a:pt x="387" y="405"/>
                  </a:cubicBezTo>
                  <a:cubicBezTo>
                    <a:pt x="385" y="404"/>
                    <a:pt x="383" y="403"/>
                    <a:pt x="383" y="401"/>
                  </a:cubicBezTo>
                  <a:cubicBezTo>
                    <a:pt x="379" y="397"/>
                    <a:pt x="376" y="396"/>
                    <a:pt x="373" y="395"/>
                  </a:cubicBezTo>
                  <a:cubicBezTo>
                    <a:pt x="372" y="394"/>
                    <a:pt x="370" y="394"/>
                    <a:pt x="369" y="393"/>
                  </a:cubicBezTo>
                  <a:cubicBezTo>
                    <a:pt x="365" y="391"/>
                    <a:pt x="363" y="389"/>
                    <a:pt x="360" y="386"/>
                  </a:cubicBezTo>
                  <a:cubicBezTo>
                    <a:pt x="358" y="384"/>
                    <a:pt x="358" y="384"/>
                    <a:pt x="358" y="384"/>
                  </a:cubicBezTo>
                  <a:cubicBezTo>
                    <a:pt x="356" y="381"/>
                    <a:pt x="356" y="378"/>
                    <a:pt x="356" y="375"/>
                  </a:cubicBezTo>
                  <a:cubicBezTo>
                    <a:pt x="356" y="373"/>
                    <a:pt x="356" y="372"/>
                    <a:pt x="356" y="370"/>
                  </a:cubicBezTo>
                  <a:cubicBezTo>
                    <a:pt x="356" y="364"/>
                    <a:pt x="353" y="358"/>
                    <a:pt x="350" y="353"/>
                  </a:cubicBezTo>
                  <a:cubicBezTo>
                    <a:pt x="350" y="351"/>
                    <a:pt x="350" y="351"/>
                    <a:pt x="350" y="351"/>
                  </a:cubicBezTo>
                  <a:cubicBezTo>
                    <a:pt x="348" y="348"/>
                    <a:pt x="350" y="344"/>
                    <a:pt x="352" y="340"/>
                  </a:cubicBezTo>
                  <a:cubicBezTo>
                    <a:pt x="352" y="338"/>
                    <a:pt x="353" y="336"/>
                    <a:pt x="354" y="334"/>
                  </a:cubicBezTo>
                  <a:cubicBezTo>
                    <a:pt x="355" y="329"/>
                    <a:pt x="354" y="325"/>
                    <a:pt x="353" y="321"/>
                  </a:cubicBezTo>
                  <a:cubicBezTo>
                    <a:pt x="352" y="318"/>
                    <a:pt x="352" y="315"/>
                    <a:pt x="352" y="312"/>
                  </a:cubicBezTo>
                  <a:cubicBezTo>
                    <a:pt x="352" y="301"/>
                    <a:pt x="351" y="298"/>
                    <a:pt x="345" y="290"/>
                  </a:cubicBezTo>
                  <a:cubicBezTo>
                    <a:pt x="343" y="287"/>
                    <a:pt x="343" y="287"/>
                    <a:pt x="343" y="287"/>
                  </a:cubicBezTo>
                  <a:cubicBezTo>
                    <a:pt x="340" y="284"/>
                    <a:pt x="337" y="280"/>
                    <a:pt x="335" y="277"/>
                  </a:cubicBezTo>
                  <a:cubicBezTo>
                    <a:pt x="334" y="274"/>
                    <a:pt x="334" y="273"/>
                    <a:pt x="334" y="270"/>
                  </a:cubicBezTo>
                  <a:cubicBezTo>
                    <a:pt x="334" y="269"/>
                    <a:pt x="334" y="267"/>
                    <a:pt x="334" y="266"/>
                  </a:cubicBezTo>
                  <a:cubicBezTo>
                    <a:pt x="334" y="261"/>
                    <a:pt x="333" y="255"/>
                    <a:pt x="332" y="250"/>
                  </a:cubicBezTo>
                  <a:cubicBezTo>
                    <a:pt x="331" y="245"/>
                    <a:pt x="331" y="241"/>
                    <a:pt x="330" y="236"/>
                  </a:cubicBezTo>
                  <a:cubicBezTo>
                    <a:pt x="330" y="234"/>
                    <a:pt x="330" y="233"/>
                    <a:pt x="330" y="231"/>
                  </a:cubicBezTo>
                  <a:cubicBezTo>
                    <a:pt x="330" y="227"/>
                    <a:pt x="330" y="223"/>
                    <a:pt x="331" y="219"/>
                  </a:cubicBezTo>
                  <a:cubicBezTo>
                    <a:pt x="331" y="218"/>
                    <a:pt x="331" y="217"/>
                    <a:pt x="331" y="216"/>
                  </a:cubicBezTo>
                  <a:cubicBezTo>
                    <a:pt x="332" y="212"/>
                    <a:pt x="333" y="207"/>
                    <a:pt x="330" y="202"/>
                  </a:cubicBezTo>
                  <a:cubicBezTo>
                    <a:pt x="327" y="197"/>
                    <a:pt x="321" y="192"/>
                    <a:pt x="317" y="188"/>
                  </a:cubicBezTo>
                  <a:cubicBezTo>
                    <a:pt x="315" y="187"/>
                    <a:pt x="313" y="186"/>
                    <a:pt x="312" y="186"/>
                  </a:cubicBezTo>
                  <a:cubicBezTo>
                    <a:pt x="308" y="184"/>
                    <a:pt x="307" y="183"/>
                    <a:pt x="306" y="181"/>
                  </a:cubicBezTo>
                  <a:cubicBezTo>
                    <a:pt x="306" y="179"/>
                    <a:pt x="306" y="178"/>
                    <a:pt x="306" y="176"/>
                  </a:cubicBezTo>
                  <a:cubicBezTo>
                    <a:pt x="306" y="173"/>
                    <a:pt x="306" y="167"/>
                    <a:pt x="297" y="166"/>
                  </a:cubicBezTo>
                  <a:cubicBezTo>
                    <a:pt x="292" y="166"/>
                    <a:pt x="286" y="169"/>
                    <a:pt x="281" y="173"/>
                  </a:cubicBezTo>
                  <a:cubicBezTo>
                    <a:pt x="279" y="174"/>
                    <a:pt x="277" y="175"/>
                    <a:pt x="275" y="175"/>
                  </a:cubicBezTo>
                  <a:cubicBezTo>
                    <a:pt x="272" y="175"/>
                    <a:pt x="269" y="172"/>
                    <a:pt x="266" y="163"/>
                  </a:cubicBezTo>
                  <a:cubicBezTo>
                    <a:pt x="263" y="152"/>
                    <a:pt x="261" y="140"/>
                    <a:pt x="262" y="127"/>
                  </a:cubicBezTo>
                  <a:cubicBezTo>
                    <a:pt x="262" y="118"/>
                    <a:pt x="262" y="110"/>
                    <a:pt x="259" y="103"/>
                  </a:cubicBezTo>
                  <a:cubicBezTo>
                    <a:pt x="259" y="102"/>
                    <a:pt x="258" y="100"/>
                    <a:pt x="258" y="98"/>
                  </a:cubicBezTo>
                  <a:cubicBezTo>
                    <a:pt x="257" y="94"/>
                    <a:pt x="255" y="89"/>
                    <a:pt x="252" y="86"/>
                  </a:cubicBezTo>
                  <a:cubicBezTo>
                    <a:pt x="248" y="81"/>
                    <a:pt x="248" y="81"/>
                    <a:pt x="251" y="74"/>
                  </a:cubicBezTo>
                  <a:cubicBezTo>
                    <a:pt x="253" y="66"/>
                    <a:pt x="251" y="64"/>
                    <a:pt x="246" y="60"/>
                  </a:cubicBezTo>
                  <a:cubicBezTo>
                    <a:pt x="245" y="60"/>
                    <a:pt x="244" y="59"/>
                    <a:pt x="243" y="58"/>
                  </a:cubicBezTo>
                  <a:cubicBezTo>
                    <a:pt x="238" y="54"/>
                    <a:pt x="238" y="44"/>
                    <a:pt x="238" y="36"/>
                  </a:cubicBezTo>
                  <a:cubicBezTo>
                    <a:pt x="238" y="34"/>
                    <a:pt x="238" y="32"/>
                    <a:pt x="238" y="30"/>
                  </a:cubicBezTo>
                  <a:cubicBezTo>
                    <a:pt x="238" y="25"/>
                    <a:pt x="235" y="22"/>
                    <a:pt x="233" y="18"/>
                  </a:cubicBezTo>
                  <a:cubicBezTo>
                    <a:pt x="233" y="17"/>
                    <a:pt x="233" y="17"/>
                    <a:pt x="233" y="17"/>
                  </a:cubicBezTo>
                  <a:cubicBezTo>
                    <a:pt x="232" y="16"/>
                    <a:pt x="232" y="14"/>
                    <a:pt x="232" y="12"/>
                  </a:cubicBezTo>
                  <a:cubicBezTo>
                    <a:pt x="232" y="8"/>
                    <a:pt x="232" y="1"/>
                    <a:pt x="226" y="0"/>
                  </a:cubicBezTo>
                  <a:cubicBezTo>
                    <a:pt x="225" y="0"/>
                    <a:pt x="225" y="0"/>
                    <a:pt x="225" y="0"/>
                  </a:cubicBezTo>
                  <a:cubicBezTo>
                    <a:pt x="220" y="0"/>
                    <a:pt x="217" y="4"/>
                    <a:pt x="216" y="7"/>
                  </a:cubicBezTo>
                  <a:cubicBezTo>
                    <a:pt x="215" y="9"/>
                    <a:pt x="214" y="11"/>
                    <a:pt x="213" y="12"/>
                  </a:cubicBezTo>
                  <a:cubicBezTo>
                    <a:pt x="212" y="12"/>
                    <a:pt x="211" y="12"/>
                    <a:pt x="211" y="13"/>
                  </a:cubicBezTo>
                  <a:cubicBezTo>
                    <a:pt x="208" y="14"/>
                    <a:pt x="204" y="15"/>
                    <a:pt x="202" y="19"/>
                  </a:cubicBezTo>
                  <a:cubicBezTo>
                    <a:pt x="201" y="22"/>
                    <a:pt x="201" y="24"/>
                    <a:pt x="202" y="27"/>
                  </a:cubicBezTo>
                  <a:cubicBezTo>
                    <a:pt x="202" y="29"/>
                    <a:pt x="202" y="31"/>
                    <a:pt x="202" y="32"/>
                  </a:cubicBezTo>
                  <a:cubicBezTo>
                    <a:pt x="199" y="44"/>
                    <a:pt x="192" y="55"/>
                    <a:pt x="182" y="65"/>
                  </a:cubicBezTo>
                  <a:cubicBezTo>
                    <a:pt x="176" y="70"/>
                    <a:pt x="178" y="75"/>
                    <a:pt x="181" y="80"/>
                  </a:cubicBezTo>
                  <a:cubicBezTo>
                    <a:pt x="184" y="87"/>
                    <a:pt x="184" y="88"/>
                    <a:pt x="181" y="94"/>
                  </a:cubicBezTo>
                  <a:cubicBezTo>
                    <a:pt x="180" y="95"/>
                    <a:pt x="180" y="95"/>
                    <a:pt x="180" y="95"/>
                  </a:cubicBezTo>
                  <a:cubicBezTo>
                    <a:pt x="180" y="97"/>
                    <a:pt x="179" y="98"/>
                    <a:pt x="178" y="99"/>
                  </a:cubicBezTo>
                  <a:cubicBezTo>
                    <a:pt x="178" y="99"/>
                    <a:pt x="177" y="100"/>
                    <a:pt x="177" y="100"/>
                  </a:cubicBezTo>
                  <a:cubicBezTo>
                    <a:pt x="175" y="101"/>
                    <a:pt x="173" y="102"/>
                    <a:pt x="173" y="106"/>
                  </a:cubicBezTo>
                  <a:cubicBezTo>
                    <a:pt x="173" y="108"/>
                    <a:pt x="173" y="111"/>
                    <a:pt x="174" y="113"/>
                  </a:cubicBezTo>
                  <a:cubicBezTo>
                    <a:pt x="174" y="115"/>
                    <a:pt x="175" y="117"/>
                    <a:pt x="174" y="119"/>
                  </a:cubicBezTo>
                  <a:cubicBezTo>
                    <a:pt x="174" y="121"/>
                    <a:pt x="172" y="125"/>
                    <a:pt x="170" y="130"/>
                  </a:cubicBezTo>
                  <a:cubicBezTo>
                    <a:pt x="166" y="137"/>
                    <a:pt x="161" y="145"/>
                    <a:pt x="168" y="154"/>
                  </a:cubicBezTo>
                  <a:cubicBezTo>
                    <a:pt x="170" y="157"/>
                    <a:pt x="170" y="158"/>
                    <a:pt x="167" y="162"/>
                  </a:cubicBezTo>
                  <a:cubicBezTo>
                    <a:pt x="166" y="165"/>
                    <a:pt x="164" y="168"/>
                    <a:pt x="164" y="172"/>
                  </a:cubicBezTo>
                  <a:cubicBezTo>
                    <a:pt x="163" y="177"/>
                    <a:pt x="164" y="182"/>
                    <a:pt x="165" y="185"/>
                  </a:cubicBezTo>
                  <a:cubicBezTo>
                    <a:pt x="166" y="187"/>
                    <a:pt x="167" y="188"/>
                    <a:pt x="168" y="189"/>
                  </a:cubicBezTo>
                  <a:cubicBezTo>
                    <a:pt x="169" y="191"/>
                    <a:pt x="170" y="193"/>
                    <a:pt x="170" y="194"/>
                  </a:cubicBezTo>
                  <a:cubicBezTo>
                    <a:pt x="170" y="199"/>
                    <a:pt x="167" y="203"/>
                    <a:pt x="165" y="207"/>
                  </a:cubicBezTo>
                  <a:cubicBezTo>
                    <a:pt x="163" y="212"/>
                    <a:pt x="160" y="217"/>
                    <a:pt x="160" y="223"/>
                  </a:cubicBezTo>
                  <a:cubicBezTo>
                    <a:pt x="158" y="240"/>
                    <a:pt x="151" y="259"/>
                    <a:pt x="139" y="274"/>
                  </a:cubicBezTo>
                  <a:cubicBezTo>
                    <a:pt x="136" y="278"/>
                    <a:pt x="136" y="282"/>
                    <a:pt x="135" y="286"/>
                  </a:cubicBezTo>
                  <a:cubicBezTo>
                    <a:pt x="135" y="290"/>
                    <a:pt x="134" y="294"/>
                    <a:pt x="132" y="296"/>
                  </a:cubicBezTo>
                  <a:cubicBezTo>
                    <a:pt x="131" y="296"/>
                    <a:pt x="130" y="297"/>
                    <a:pt x="129" y="297"/>
                  </a:cubicBezTo>
                  <a:cubicBezTo>
                    <a:pt x="128" y="298"/>
                    <a:pt x="126" y="298"/>
                    <a:pt x="125" y="299"/>
                  </a:cubicBezTo>
                  <a:cubicBezTo>
                    <a:pt x="124" y="300"/>
                    <a:pt x="123" y="301"/>
                    <a:pt x="122" y="302"/>
                  </a:cubicBezTo>
                  <a:cubicBezTo>
                    <a:pt x="119" y="304"/>
                    <a:pt x="117" y="306"/>
                    <a:pt x="114" y="307"/>
                  </a:cubicBezTo>
                  <a:cubicBezTo>
                    <a:pt x="112" y="307"/>
                    <a:pt x="110" y="308"/>
                    <a:pt x="108" y="308"/>
                  </a:cubicBezTo>
                  <a:cubicBezTo>
                    <a:pt x="97" y="308"/>
                    <a:pt x="88" y="301"/>
                    <a:pt x="79" y="294"/>
                  </a:cubicBezTo>
                  <a:cubicBezTo>
                    <a:pt x="76" y="292"/>
                    <a:pt x="74" y="290"/>
                    <a:pt x="72" y="289"/>
                  </a:cubicBezTo>
                  <a:cubicBezTo>
                    <a:pt x="70" y="288"/>
                    <a:pt x="69" y="287"/>
                    <a:pt x="68" y="287"/>
                  </a:cubicBezTo>
                  <a:cubicBezTo>
                    <a:pt x="66" y="285"/>
                    <a:pt x="64" y="285"/>
                    <a:pt x="63" y="282"/>
                  </a:cubicBezTo>
                  <a:cubicBezTo>
                    <a:pt x="62" y="281"/>
                    <a:pt x="62" y="280"/>
                    <a:pt x="62" y="279"/>
                  </a:cubicBezTo>
                  <a:cubicBezTo>
                    <a:pt x="60" y="274"/>
                    <a:pt x="58" y="271"/>
                    <a:pt x="52" y="267"/>
                  </a:cubicBezTo>
                  <a:cubicBezTo>
                    <a:pt x="47" y="265"/>
                    <a:pt x="41" y="264"/>
                    <a:pt x="36" y="264"/>
                  </a:cubicBezTo>
                  <a:cubicBezTo>
                    <a:pt x="30" y="263"/>
                    <a:pt x="25" y="263"/>
                    <a:pt x="20" y="260"/>
                  </a:cubicBezTo>
                  <a:cubicBezTo>
                    <a:pt x="16" y="257"/>
                    <a:pt x="16" y="257"/>
                    <a:pt x="16" y="257"/>
                  </a:cubicBezTo>
                  <a:cubicBezTo>
                    <a:pt x="0" y="668"/>
                    <a:pt x="0" y="668"/>
                    <a:pt x="0" y="668"/>
                  </a:cubicBezTo>
                  <a:cubicBezTo>
                    <a:pt x="3" y="668"/>
                    <a:pt x="3" y="668"/>
                    <a:pt x="3" y="668"/>
                  </a:cubicBezTo>
                  <a:cubicBezTo>
                    <a:pt x="60" y="670"/>
                    <a:pt x="99" y="672"/>
                    <a:pt x="118" y="676"/>
                  </a:cubicBezTo>
                  <a:cubicBezTo>
                    <a:pt x="110" y="804"/>
                    <a:pt x="110" y="804"/>
                    <a:pt x="110" y="804"/>
                  </a:cubicBezTo>
                  <a:cubicBezTo>
                    <a:pt x="112" y="805"/>
                    <a:pt x="112" y="805"/>
                    <a:pt x="112" y="805"/>
                  </a:cubicBezTo>
                  <a:cubicBezTo>
                    <a:pt x="137" y="808"/>
                    <a:pt x="162" y="810"/>
                    <a:pt x="184" y="812"/>
                  </a:cubicBezTo>
                  <a:cubicBezTo>
                    <a:pt x="185" y="812"/>
                    <a:pt x="185" y="812"/>
                    <a:pt x="185" y="812"/>
                  </a:cubicBezTo>
                  <a:cubicBezTo>
                    <a:pt x="193" y="812"/>
                    <a:pt x="200" y="813"/>
                    <a:pt x="208" y="814"/>
                  </a:cubicBezTo>
                  <a:cubicBezTo>
                    <a:pt x="233" y="816"/>
                    <a:pt x="258" y="819"/>
                    <a:pt x="282" y="821"/>
                  </a:cubicBezTo>
                  <a:cubicBezTo>
                    <a:pt x="311" y="825"/>
                    <a:pt x="340" y="828"/>
                    <a:pt x="369" y="830"/>
                  </a:cubicBezTo>
                  <a:cubicBezTo>
                    <a:pt x="371" y="830"/>
                    <a:pt x="373" y="830"/>
                    <a:pt x="376" y="830"/>
                  </a:cubicBezTo>
                  <a:cubicBezTo>
                    <a:pt x="377" y="831"/>
                    <a:pt x="377" y="831"/>
                    <a:pt x="377" y="831"/>
                  </a:cubicBezTo>
                  <a:cubicBezTo>
                    <a:pt x="384" y="831"/>
                    <a:pt x="391" y="831"/>
                    <a:pt x="398" y="833"/>
                  </a:cubicBezTo>
                  <a:cubicBezTo>
                    <a:pt x="400" y="833"/>
                    <a:pt x="401" y="833"/>
                    <a:pt x="403" y="833"/>
                  </a:cubicBezTo>
                  <a:cubicBezTo>
                    <a:pt x="409" y="833"/>
                    <a:pt x="415" y="830"/>
                    <a:pt x="420" y="827"/>
                  </a:cubicBezTo>
                  <a:cubicBezTo>
                    <a:pt x="425" y="825"/>
                    <a:pt x="430" y="822"/>
                    <a:pt x="436" y="821"/>
                  </a:cubicBezTo>
                  <a:cubicBezTo>
                    <a:pt x="437" y="821"/>
                    <a:pt x="439" y="821"/>
                    <a:pt x="440" y="821"/>
                  </a:cubicBezTo>
                  <a:cubicBezTo>
                    <a:pt x="448" y="821"/>
                    <a:pt x="455" y="823"/>
                    <a:pt x="462" y="825"/>
                  </a:cubicBezTo>
                  <a:cubicBezTo>
                    <a:pt x="465" y="826"/>
                    <a:pt x="465" y="826"/>
                    <a:pt x="465" y="826"/>
                  </a:cubicBezTo>
                  <a:cubicBezTo>
                    <a:pt x="473" y="828"/>
                    <a:pt x="481" y="830"/>
                    <a:pt x="488" y="835"/>
                  </a:cubicBezTo>
                  <a:cubicBezTo>
                    <a:pt x="490" y="836"/>
                    <a:pt x="496" y="839"/>
                    <a:pt x="497" y="844"/>
                  </a:cubicBezTo>
                  <a:cubicBezTo>
                    <a:pt x="498" y="845"/>
                    <a:pt x="497" y="846"/>
                    <a:pt x="497" y="848"/>
                  </a:cubicBezTo>
                  <a:cubicBezTo>
                    <a:pt x="497" y="850"/>
                    <a:pt x="497" y="851"/>
                    <a:pt x="497" y="852"/>
                  </a:cubicBezTo>
                  <a:cubicBezTo>
                    <a:pt x="497" y="853"/>
                    <a:pt x="497" y="853"/>
                    <a:pt x="497" y="853"/>
                  </a:cubicBezTo>
                  <a:cubicBezTo>
                    <a:pt x="498" y="854"/>
                    <a:pt x="498" y="854"/>
                    <a:pt x="498" y="854"/>
                  </a:cubicBezTo>
                  <a:cubicBezTo>
                    <a:pt x="498" y="854"/>
                    <a:pt x="499" y="855"/>
                    <a:pt x="500" y="855"/>
                  </a:cubicBezTo>
                  <a:cubicBezTo>
                    <a:pt x="501" y="855"/>
                    <a:pt x="501" y="855"/>
                    <a:pt x="501" y="855"/>
                  </a:cubicBezTo>
                  <a:cubicBezTo>
                    <a:pt x="502" y="855"/>
                    <a:pt x="504" y="854"/>
                    <a:pt x="507" y="851"/>
                  </a:cubicBezTo>
                  <a:cubicBezTo>
                    <a:pt x="508" y="850"/>
                    <a:pt x="509" y="849"/>
                    <a:pt x="510" y="849"/>
                  </a:cubicBezTo>
                  <a:cubicBezTo>
                    <a:pt x="512" y="847"/>
                    <a:pt x="514" y="847"/>
                    <a:pt x="515" y="847"/>
                  </a:cubicBezTo>
                  <a:cubicBezTo>
                    <a:pt x="516" y="847"/>
                    <a:pt x="516" y="847"/>
                    <a:pt x="517" y="847"/>
                  </a:cubicBezTo>
                  <a:cubicBezTo>
                    <a:pt x="517" y="847"/>
                    <a:pt x="518" y="847"/>
                    <a:pt x="518" y="847"/>
                  </a:cubicBezTo>
                  <a:cubicBezTo>
                    <a:pt x="519" y="847"/>
                    <a:pt x="520" y="847"/>
                    <a:pt x="521" y="847"/>
                  </a:cubicBezTo>
                  <a:cubicBezTo>
                    <a:pt x="524" y="846"/>
                    <a:pt x="526" y="844"/>
                    <a:pt x="528" y="841"/>
                  </a:cubicBezTo>
                  <a:cubicBezTo>
                    <a:pt x="530" y="837"/>
                    <a:pt x="530" y="833"/>
                    <a:pt x="529" y="829"/>
                  </a:cubicBezTo>
                  <a:cubicBezTo>
                    <a:pt x="534" y="827"/>
                    <a:pt x="541" y="825"/>
                    <a:pt x="547" y="824"/>
                  </a:cubicBezTo>
                  <a:cubicBezTo>
                    <a:pt x="548" y="824"/>
                    <a:pt x="549" y="824"/>
                    <a:pt x="550" y="824"/>
                  </a:cubicBezTo>
                  <a:cubicBezTo>
                    <a:pt x="553" y="824"/>
                    <a:pt x="556" y="825"/>
                    <a:pt x="558" y="826"/>
                  </a:cubicBezTo>
                  <a:cubicBezTo>
                    <a:pt x="560" y="827"/>
                    <a:pt x="562" y="827"/>
                    <a:pt x="564" y="828"/>
                  </a:cubicBezTo>
                  <a:cubicBezTo>
                    <a:pt x="566" y="828"/>
                    <a:pt x="568" y="828"/>
                    <a:pt x="569" y="828"/>
                  </a:cubicBezTo>
                  <a:cubicBezTo>
                    <a:pt x="577" y="828"/>
                    <a:pt x="583" y="825"/>
                    <a:pt x="588" y="823"/>
                  </a:cubicBezTo>
                  <a:cubicBezTo>
                    <a:pt x="589" y="821"/>
                    <a:pt x="589" y="821"/>
                    <a:pt x="589" y="821"/>
                  </a:cubicBezTo>
                  <a:cubicBezTo>
                    <a:pt x="589" y="819"/>
                    <a:pt x="589" y="819"/>
                    <a:pt x="589" y="819"/>
                  </a:cubicBezTo>
                  <a:cubicBezTo>
                    <a:pt x="589" y="818"/>
                    <a:pt x="588" y="816"/>
                    <a:pt x="588" y="814"/>
                  </a:cubicBezTo>
                  <a:cubicBezTo>
                    <a:pt x="587" y="810"/>
                    <a:pt x="586" y="805"/>
                    <a:pt x="584" y="801"/>
                  </a:cubicBezTo>
                  <a:cubicBezTo>
                    <a:pt x="582" y="795"/>
                    <a:pt x="580" y="790"/>
                    <a:pt x="580" y="784"/>
                  </a:cubicBezTo>
                  <a:cubicBezTo>
                    <a:pt x="580" y="782"/>
                    <a:pt x="582" y="780"/>
                    <a:pt x="583" y="777"/>
                  </a:cubicBezTo>
                  <a:cubicBezTo>
                    <a:pt x="584" y="776"/>
                    <a:pt x="585" y="774"/>
                    <a:pt x="586" y="772"/>
                  </a:cubicBezTo>
                  <a:cubicBezTo>
                    <a:pt x="587" y="767"/>
                    <a:pt x="587" y="763"/>
                    <a:pt x="587" y="758"/>
                  </a:cubicBezTo>
                  <a:cubicBezTo>
                    <a:pt x="587" y="757"/>
                    <a:pt x="587" y="755"/>
                    <a:pt x="587" y="754"/>
                  </a:cubicBezTo>
                  <a:cubicBezTo>
                    <a:pt x="587" y="753"/>
                    <a:pt x="587" y="752"/>
                    <a:pt x="587" y="751"/>
                  </a:cubicBezTo>
                  <a:cubicBezTo>
                    <a:pt x="587" y="748"/>
                    <a:pt x="587" y="744"/>
                    <a:pt x="588" y="742"/>
                  </a:cubicBezTo>
                  <a:cubicBezTo>
                    <a:pt x="588" y="740"/>
                    <a:pt x="589" y="739"/>
                    <a:pt x="590" y="738"/>
                  </a:cubicBezTo>
                  <a:cubicBezTo>
                    <a:pt x="592" y="735"/>
                    <a:pt x="594" y="732"/>
                    <a:pt x="593" y="727"/>
                  </a:cubicBezTo>
                  <a:cubicBezTo>
                    <a:pt x="593" y="723"/>
                    <a:pt x="591" y="719"/>
                    <a:pt x="590" y="715"/>
                  </a:cubicBezTo>
                  <a:cubicBezTo>
                    <a:pt x="592" y="714"/>
                    <a:pt x="594" y="711"/>
                    <a:pt x="598" y="703"/>
                  </a:cubicBezTo>
                  <a:cubicBezTo>
                    <a:pt x="599" y="701"/>
                    <a:pt x="600" y="700"/>
                    <a:pt x="601" y="698"/>
                  </a:cubicBezTo>
                  <a:cubicBezTo>
                    <a:pt x="602" y="697"/>
                    <a:pt x="603" y="696"/>
                    <a:pt x="605" y="695"/>
                  </a:cubicBezTo>
                  <a:cubicBezTo>
                    <a:pt x="608" y="691"/>
                    <a:pt x="607" y="687"/>
                    <a:pt x="606" y="684"/>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2" name="Freeform 22">
              <a:extLst>
                <a:ext uri="{FF2B5EF4-FFF2-40B4-BE49-F238E27FC236}">
                  <a16:creationId xmlns:a16="http://schemas.microsoft.com/office/drawing/2014/main" id="{4B59185F-B096-4855-973A-D3C6E01308C5}"/>
                </a:ext>
              </a:extLst>
            </p:cNvPr>
            <p:cNvSpPr>
              <a:spLocks/>
            </p:cNvSpPr>
            <p:nvPr/>
          </p:nvSpPr>
          <p:spPr bwMode="auto">
            <a:xfrm>
              <a:off x="3606" y="788"/>
              <a:ext cx="95" cy="69"/>
            </a:xfrm>
            <a:custGeom>
              <a:avLst/>
              <a:gdLst>
                <a:gd name="T0" fmla="*/ 5 w 33"/>
                <a:gd name="T1" fmla="*/ 24 h 24"/>
                <a:gd name="T2" fmla="*/ 16 w 33"/>
                <a:gd name="T3" fmla="*/ 18 h 24"/>
                <a:gd name="T4" fmla="*/ 19 w 33"/>
                <a:gd name="T5" fmla="*/ 15 h 24"/>
                <a:gd name="T6" fmla="*/ 22 w 33"/>
                <a:gd name="T7" fmla="*/ 14 h 24"/>
                <a:gd name="T8" fmla="*/ 32 w 33"/>
                <a:gd name="T9" fmla="*/ 10 h 24"/>
                <a:gd name="T10" fmla="*/ 30 w 33"/>
                <a:gd name="T11" fmla="*/ 3 h 24"/>
                <a:gd name="T12" fmla="*/ 23 w 33"/>
                <a:gd name="T13" fmla="*/ 0 h 24"/>
                <a:gd name="T14" fmla="*/ 9 w 33"/>
                <a:gd name="T15" fmla="*/ 5 h 24"/>
                <a:gd name="T16" fmla="*/ 0 w 33"/>
                <a:gd name="T17" fmla="*/ 18 h 24"/>
                <a:gd name="T18" fmla="*/ 1 w 33"/>
                <a:gd name="T19" fmla="*/ 23 h 24"/>
                <a:gd name="T20" fmla="*/ 5 w 33"/>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4">
                  <a:moveTo>
                    <a:pt x="5" y="24"/>
                  </a:moveTo>
                  <a:cubicBezTo>
                    <a:pt x="9" y="24"/>
                    <a:pt x="13" y="21"/>
                    <a:pt x="16" y="18"/>
                  </a:cubicBezTo>
                  <a:cubicBezTo>
                    <a:pt x="17" y="17"/>
                    <a:pt x="18" y="15"/>
                    <a:pt x="19" y="15"/>
                  </a:cubicBezTo>
                  <a:cubicBezTo>
                    <a:pt x="19" y="15"/>
                    <a:pt x="21" y="15"/>
                    <a:pt x="22" y="14"/>
                  </a:cubicBezTo>
                  <a:cubicBezTo>
                    <a:pt x="26" y="14"/>
                    <a:pt x="31" y="13"/>
                    <a:pt x="32" y="10"/>
                  </a:cubicBezTo>
                  <a:cubicBezTo>
                    <a:pt x="33" y="8"/>
                    <a:pt x="32" y="5"/>
                    <a:pt x="30" y="3"/>
                  </a:cubicBezTo>
                  <a:cubicBezTo>
                    <a:pt x="29" y="1"/>
                    <a:pt x="27" y="0"/>
                    <a:pt x="23" y="0"/>
                  </a:cubicBezTo>
                  <a:cubicBezTo>
                    <a:pt x="17" y="0"/>
                    <a:pt x="10" y="4"/>
                    <a:pt x="9" y="5"/>
                  </a:cubicBezTo>
                  <a:cubicBezTo>
                    <a:pt x="7" y="6"/>
                    <a:pt x="0" y="13"/>
                    <a:pt x="0" y="18"/>
                  </a:cubicBezTo>
                  <a:cubicBezTo>
                    <a:pt x="0" y="20"/>
                    <a:pt x="0" y="22"/>
                    <a:pt x="1" y="23"/>
                  </a:cubicBezTo>
                  <a:cubicBezTo>
                    <a:pt x="2" y="24"/>
                    <a:pt x="4" y="24"/>
                    <a:pt x="5" y="24"/>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3" name="Freeform 23">
              <a:extLst>
                <a:ext uri="{FF2B5EF4-FFF2-40B4-BE49-F238E27FC236}">
                  <a16:creationId xmlns:a16="http://schemas.microsoft.com/office/drawing/2014/main" id="{E24F15F8-18E1-42A7-83FB-CF13904A42CA}"/>
                </a:ext>
              </a:extLst>
            </p:cNvPr>
            <p:cNvSpPr>
              <a:spLocks/>
            </p:cNvSpPr>
            <p:nvPr/>
          </p:nvSpPr>
          <p:spPr bwMode="auto">
            <a:xfrm>
              <a:off x="5121" y="2332"/>
              <a:ext cx="46" cy="66"/>
            </a:xfrm>
            <a:custGeom>
              <a:avLst/>
              <a:gdLst>
                <a:gd name="T0" fmla="*/ 13 w 16"/>
                <a:gd name="T1" fmla="*/ 11 h 23"/>
                <a:gd name="T2" fmla="*/ 13 w 16"/>
                <a:gd name="T3" fmla="*/ 9 h 23"/>
                <a:gd name="T4" fmla="*/ 11 w 16"/>
                <a:gd name="T5" fmla="*/ 2 h 23"/>
                <a:gd name="T6" fmla="*/ 8 w 16"/>
                <a:gd name="T7" fmla="*/ 0 h 23"/>
                <a:gd name="T8" fmla="*/ 2 w 16"/>
                <a:gd name="T9" fmla="*/ 9 h 23"/>
                <a:gd name="T10" fmla="*/ 3 w 16"/>
                <a:gd name="T11" fmla="*/ 21 h 23"/>
                <a:gd name="T12" fmla="*/ 7 w 16"/>
                <a:gd name="T13" fmla="*/ 23 h 23"/>
                <a:gd name="T14" fmla="*/ 9 w 16"/>
                <a:gd name="T15" fmla="*/ 22 h 23"/>
                <a:gd name="T16" fmla="*/ 13 w 16"/>
                <a:gd name="T17" fmla="*/ 12 h 23"/>
                <a:gd name="T18" fmla="*/ 13 w 16"/>
                <a:gd name="T1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3">
                  <a:moveTo>
                    <a:pt x="13" y="11"/>
                  </a:moveTo>
                  <a:cubicBezTo>
                    <a:pt x="13" y="10"/>
                    <a:pt x="13" y="10"/>
                    <a:pt x="13" y="9"/>
                  </a:cubicBezTo>
                  <a:cubicBezTo>
                    <a:pt x="13" y="7"/>
                    <a:pt x="13" y="4"/>
                    <a:pt x="11" y="2"/>
                  </a:cubicBezTo>
                  <a:cubicBezTo>
                    <a:pt x="10" y="1"/>
                    <a:pt x="9" y="0"/>
                    <a:pt x="8" y="0"/>
                  </a:cubicBezTo>
                  <a:cubicBezTo>
                    <a:pt x="3" y="0"/>
                    <a:pt x="2" y="6"/>
                    <a:pt x="2" y="9"/>
                  </a:cubicBezTo>
                  <a:cubicBezTo>
                    <a:pt x="2" y="9"/>
                    <a:pt x="0" y="17"/>
                    <a:pt x="3" y="21"/>
                  </a:cubicBezTo>
                  <a:cubicBezTo>
                    <a:pt x="4" y="22"/>
                    <a:pt x="5" y="23"/>
                    <a:pt x="7" y="23"/>
                  </a:cubicBezTo>
                  <a:cubicBezTo>
                    <a:pt x="8" y="23"/>
                    <a:pt x="9" y="23"/>
                    <a:pt x="9" y="22"/>
                  </a:cubicBezTo>
                  <a:cubicBezTo>
                    <a:pt x="16" y="20"/>
                    <a:pt x="14" y="15"/>
                    <a:pt x="13" y="12"/>
                  </a:cubicBezTo>
                  <a:cubicBezTo>
                    <a:pt x="13" y="12"/>
                    <a:pt x="13" y="11"/>
                    <a:pt x="13" y="11"/>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grpSp>
      <p:sp>
        <p:nvSpPr>
          <p:cNvPr id="204" name="Singapore">
            <a:extLst>
              <a:ext uri="{FF2B5EF4-FFF2-40B4-BE49-F238E27FC236}">
                <a16:creationId xmlns:a16="http://schemas.microsoft.com/office/drawing/2014/main" id="{29DD51B9-B65E-4114-B4B0-0A793453438A}"/>
              </a:ext>
            </a:extLst>
          </p:cNvPr>
          <p:cNvSpPr>
            <a:spLocks noChangeAspect="1"/>
          </p:cNvSpPr>
          <p:nvPr/>
        </p:nvSpPr>
        <p:spPr>
          <a:xfrm>
            <a:off x="7381390" y="3393666"/>
            <a:ext cx="64008" cy="64008"/>
          </a:xfrm>
          <a:prstGeom prst="ellipse">
            <a:avLst/>
          </a:prstGeom>
          <a:solidFill>
            <a:srgbClr val="6F93C1"/>
          </a:solidFill>
          <a:ln w="9525">
            <a:noFill/>
            <a:round/>
            <a:headEnd/>
            <a:tailEnd/>
          </a:ln>
        </p:spPr>
        <p:txBody>
          <a:bodyPr rot="0" spcFirstLastPara="0" vertOverflow="overflow" horzOverflow="overflow" vert="horz" wrap="square" lIns="34286" tIns="17143" rIns="34286" bIns="17143"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5" name="Canary Islands">
            <a:extLst>
              <a:ext uri="{FF2B5EF4-FFF2-40B4-BE49-F238E27FC236}">
                <a16:creationId xmlns:a16="http://schemas.microsoft.com/office/drawing/2014/main" id="{48FA81E2-9379-4EB8-AE4E-36FAAC72AFF5}"/>
              </a:ext>
            </a:extLst>
          </p:cNvPr>
          <p:cNvSpPr>
            <a:spLocks noChangeAspect="1"/>
          </p:cNvSpPr>
          <p:nvPr/>
        </p:nvSpPr>
        <p:spPr>
          <a:xfrm flipH="1" flipV="1">
            <a:off x="3995695" y="2256044"/>
            <a:ext cx="64008" cy="64008"/>
          </a:xfrm>
          <a:prstGeom prst="ellipse">
            <a:avLst/>
          </a:pr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6" name="Hong Kong">
            <a:extLst>
              <a:ext uri="{FF2B5EF4-FFF2-40B4-BE49-F238E27FC236}">
                <a16:creationId xmlns:a16="http://schemas.microsoft.com/office/drawing/2014/main" id="{A6761537-AF00-44A9-AACF-D35B832FD9C3}"/>
              </a:ext>
            </a:extLst>
          </p:cNvPr>
          <p:cNvSpPr>
            <a:spLocks noChangeAspect="1"/>
          </p:cNvSpPr>
          <p:nvPr/>
        </p:nvSpPr>
        <p:spPr>
          <a:xfrm>
            <a:off x="7628387" y="2607432"/>
            <a:ext cx="64008" cy="640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BE"/>
              </a:solidFill>
              <a:effectLst/>
              <a:uLnTx/>
              <a:uFillTx/>
              <a:latin typeface="Calibri Light"/>
              <a:ea typeface="+mn-ea"/>
              <a:cs typeface="+mn-cs"/>
            </a:endParaRPr>
          </a:p>
        </p:txBody>
      </p:sp>
      <p:sp>
        <p:nvSpPr>
          <p:cNvPr id="207" name="Spain">
            <a:extLst>
              <a:ext uri="{FF2B5EF4-FFF2-40B4-BE49-F238E27FC236}">
                <a16:creationId xmlns:a16="http://schemas.microsoft.com/office/drawing/2014/main" id="{B35399EF-D29F-41A3-8817-63656C171188}"/>
              </a:ext>
            </a:extLst>
          </p:cNvPr>
          <p:cNvSpPr>
            <a:spLocks noChangeAspect="1" noEditPoints="1"/>
          </p:cNvSpPr>
          <p:nvPr/>
        </p:nvSpPr>
        <p:spPr bwMode="auto">
          <a:xfrm rot="20860837">
            <a:off x="4253549" y="1933970"/>
            <a:ext cx="347586" cy="27694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grpSp>
        <p:nvGrpSpPr>
          <p:cNvPr id="210" name="UK + Ireland">
            <a:extLst>
              <a:ext uri="{FF2B5EF4-FFF2-40B4-BE49-F238E27FC236}">
                <a16:creationId xmlns:a16="http://schemas.microsoft.com/office/drawing/2014/main" id="{7A93F5FE-D55E-4E0E-8DE7-2CC83DD5C3CA}"/>
              </a:ext>
            </a:extLst>
          </p:cNvPr>
          <p:cNvGrpSpPr/>
          <p:nvPr/>
        </p:nvGrpSpPr>
        <p:grpSpPr>
          <a:xfrm>
            <a:off x="4158315" y="1355807"/>
            <a:ext cx="333441" cy="411480"/>
            <a:chOff x="3977373" y="1360388"/>
            <a:chExt cx="333441" cy="411480"/>
          </a:xfrm>
          <a:solidFill>
            <a:srgbClr val="6F93C1"/>
          </a:solidFill>
        </p:grpSpPr>
        <p:sp>
          <p:nvSpPr>
            <p:cNvPr id="208" name="United Kingdom">
              <a:extLst>
                <a:ext uri="{FF2B5EF4-FFF2-40B4-BE49-F238E27FC236}">
                  <a16:creationId xmlns:a16="http://schemas.microsoft.com/office/drawing/2014/main" id="{D67B3BDC-8CB6-4D62-A391-E4F2F934D8BF}"/>
                </a:ext>
              </a:extLst>
            </p:cNvPr>
            <p:cNvSpPr>
              <a:spLocks noChangeAspect="1" noEditPoints="1"/>
            </p:cNvSpPr>
            <p:nvPr/>
          </p:nvSpPr>
          <p:spPr bwMode="auto">
            <a:xfrm rot="21291849">
              <a:off x="4086236" y="1360388"/>
              <a:ext cx="224578" cy="411480"/>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09" name="Ireland">
              <a:extLst>
                <a:ext uri="{FF2B5EF4-FFF2-40B4-BE49-F238E27FC236}">
                  <a16:creationId xmlns:a16="http://schemas.microsoft.com/office/drawing/2014/main" id="{7D459BE2-BE3F-4906-9CCC-6D34930B4D60}"/>
                </a:ext>
              </a:extLst>
            </p:cNvPr>
            <p:cNvSpPr>
              <a:spLocks noChangeAspect="1" noEditPoints="1"/>
            </p:cNvSpPr>
            <p:nvPr/>
          </p:nvSpPr>
          <p:spPr bwMode="auto">
            <a:xfrm>
              <a:off x="3977373" y="1551043"/>
              <a:ext cx="161268" cy="182880"/>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grp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000000"/>
                  </a:solidFill>
                  <a:effectLst/>
                  <a:uLnTx/>
                  <a:uFillTx/>
                  <a:latin typeface="Roboto Condensed Light"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grpSp>
      <p:sp>
        <p:nvSpPr>
          <p:cNvPr id="211" name="Italy">
            <a:extLst>
              <a:ext uri="{FF2B5EF4-FFF2-40B4-BE49-F238E27FC236}">
                <a16:creationId xmlns:a16="http://schemas.microsoft.com/office/drawing/2014/main" id="{BF64B645-6A4F-4B0C-B3DE-03D782D25201}"/>
              </a:ext>
            </a:extLst>
          </p:cNvPr>
          <p:cNvSpPr>
            <a:spLocks noChangeAspect="1" noEditPoints="1"/>
          </p:cNvSpPr>
          <p:nvPr/>
        </p:nvSpPr>
        <p:spPr bwMode="auto">
          <a:xfrm>
            <a:off x="4653247" y="1846681"/>
            <a:ext cx="344629" cy="381116"/>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2" name="Sweden">
            <a:extLst>
              <a:ext uri="{FF2B5EF4-FFF2-40B4-BE49-F238E27FC236}">
                <a16:creationId xmlns:a16="http://schemas.microsoft.com/office/drawing/2014/main" id="{16EAFFC5-F9D9-45DF-B6B8-05A28C3D09C0}"/>
              </a:ext>
            </a:extLst>
          </p:cNvPr>
          <p:cNvSpPr>
            <a:spLocks noChangeAspect="1" noEditPoints="1"/>
          </p:cNvSpPr>
          <p:nvPr/>
        </p:nvSpPr>
        <p:spPr bwMode="auto">
          <a:xfrm rot="573572">
            <a:off x="4839283" y="974422"/>
            <a:ext cx="243019" cy="64008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3" name="Belgium">
            <a:extLst>
              <a:ext uri="{FF2B5EF4-FFF2-40B4-BE49-F238E27FC236}">
                <a16:creationId xmlns:a16="http://schemas.microsoft.com/office/drawing/2014/main" id="{9EB18E5D-80B6-4867-BAB4-D5C9283D9641}"/>
              </a:ext>
            </a:extLst>
          </p:cNvPr>
          <p:cNvSpPr>
            <a:spLocks noChangeAspect="1"/>
          </p:cNvSpPr>
          <p:nvPr/>
        </p:nvSpPr>
        <p:spPr bwMode="auto">
          <a:xfrm>
            <a:off x="4523304" y="1731494"/>
            <a:ext cx="67137" cy="54864"/>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4" name="Netherlands">
            <a:extLst>
              <a:ext uri="{FF2B5EF4-FFF2-40B4-BE49-F238E27FC236}">
                <a16:creationId xmlns:a16="http://schemas.microsoft.com/office/drawing/2014/main" id="{2D12D544-0C62-4EC1-861D-C60844EB137E}"/>
              </a:ext>
            </a:extLst>
          </p:cNvPr>
          <p:cNvSpPr>
            <a:spLocks noChangeAspect="1"/>
          </p:cNvSpPr>
          <p:nvPr/>
        </p:nvSpPr>
        <p:spPr bwMode="auto">
          <a:xfrm>
            <a:off x="4556873" y="1621995"/>
            <a:ext cx="116521" cy="128016"/>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5" name="Estonia">
            <a:extLst>
              <a:ext uri="{FF2B5EF4-FFF2-40B4-BE49-F238E27FC236}">
                <a16:creationId xmlns:a16="http://schemas.microsoft.com/office/drawing/2014/main" id="{2207FC25-E186-4B45-890D-FF1ECF888061}"/>
              </a:ext>
            </a:extLst>
          </p:cNvPr>
          <p:cNvSpPr>
            <a:spLocks noChangeAspect="1" noEditPoints="1"/>
          </p:cNvSpPr>
          <p:nvPr/>
        </p:nvSpPr>
        <p:spPr bwMode="auto">
          <a:xfrm>
            <a:off x="5072426" y="1356245"/>
            <a:ext cx="138317" cy="9144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6" name="Poland">
            <a:extLst>
              <a:ext uri="{FF2B5EF4-FFF2-40B4-BE49-F238E27FC236}">
                <a16:creationId xmlns:a16="http://schemas.microsoft.com/office/drawing/2014/main" id="{501111A6-8F94-4A18-8E9B-4528C90D5AB3}"/>
              </a:ext>
            </a:extLst>
          </p:cNvPr>
          <p:cNvSpPr>
            <a:spLocks noChangeAspect="1"/>
          </p:cNvSpPr>
          <p:nvPr/>
        </p:nvSpPr>
        <p:spPr bwMode="auto">
          <a:xfrm>
            <a:off x="4967316" y="1581179"/>
            <a:ext cx="168553" cy="137160"/>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8" name="Austria">
            <a:extLst>
              <a:ext uri="{FF2B5EF4-FFF2-40B4-BE49-F238E27FC236}">
                <a16:creationId xmlns:a16="http://schemas.microsoft.com/office/drawing/2014/main" id="{8BF77F38-05F4-4B03-B3C0-DA0F49A2982D}"/>
              </a:ext>
            </a:extLst>
          </p:cNvPr>
          <p:cNvSpPr>
            <a:spLocks noChangeAspect="1" noEditPoints="1"/>
          </p:cNvSpPr>
          <p:nvPr/>
        </p:nvSpPr>
        <p:spPr bwMode="auto">
          <a:xfrm>
            <a:off x="4717148" y="1749881"/>
            <a:ext cx="222610" cy="109728"/>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19" name="Hungary">
            <a:extLst>
              <a:ext uri="{FF2B5EF4-FFF2-40B4-BE49-F238E27FC236}">
                <a16:creationId xmlns:a16="http://schemas.microsoft.com/office/drawing/2014/main" id="{B5B06DA0-24B6-489B-8485-417EE07775A1}"/>
              </a:ext>
            </a:extLst>
          </p:cNvPr>
          <p:cNvSpPr>
            <a:spLocks noChangeAspect="1"/>
          </p:cNvSpPr>
          <p:nvPr/>
        </p:nvSpPr>
        <p:spPr bwMode="auto">
          <a:xfrm>
            <a:off x="4881102" y="1782163"/>
            <a:ext cx="186365" cy="128016"/>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grpSp>
        <p:nvGrpSpPr>
          <p:cNvPr id="220" name="India">
            <a:extLst>
              <a:ext uri="{FF2B5EF4-FFF2-40B4-BE49-F238E27FC236}">
                <a16:creationId xmlns:a16="http://schemas.microsoft.com/office/drawing/2014/main" id="{12E25CF5-0BE0-4BD0-B733-95868BAE53EB}"/>
              </a:ext>
            </a:extLst>
          </p:cNvPr>
          <p:cNvGrpSpPr>
            <a:grpSpLocks noChangeAspect="1"/>
          </p:cNvGrpSpPr>
          <p:nvPr/>
        </p:nvGrpSpPr>
        <p:grpSpPr>
          <a:xfrm>
            <a:off x="6374834" y="2164679"/>
            <a:ext cx="846629" cy="930654"/>
            <a:chOff x="8029079" y="2927480"/>
            <a:chExt cx="8466170" cy="9306404"/>
          </a:xfrm>
          <a:solidFill>
            <a:schemeClr val="accent2">
              <a:lumMod val="20000"/>
              <a:lumOff val="80000"/>
            </a:schemeClr>
          </a:solidFill>
        </p:grpSpPr>
        <p:sp>
          <p:nvSpPr>
            <p:cNvPr id="221" name="Freeform 1">
              <a:extLst>
                <a:ext uri="{FF2B5EF4-FFF2-40B4-BE49-F238E27FC236}">
                  <a16:creationId xmlns:a16="http://schemas.microsoft.com/office/drawing/2014/main" id="{902BE00B-9D63-42C1-89F4-BCCEFA108AE3}"/>
                </a:ext>
              </a:extLst>
            </p:cNvPr>
            <p:cNvSpPr>
              <a:spLocks noChangeArrowheads="1"/>
            </p:cNvSpPr>
            <p:nvPr/>
          </p:nvSpPr>
          <p:spPr bwMode="auto">
            <a:xfrm>
              <a:off x="9704776" y="6257592"/>
              <a:ext cx="2657473" cy="1804129"/>
            </a:xfrm>
            <a:custGeom>
              <a:avLst/>
              <a:gdLst>
                <a:gd name="T0" fmla="*/ 4767 w 6149"/>
                <a:gd name="T1" fmla="*/ 3541 h 4174"/>
                <a:gd name="T2" fmla="*/ 5057 w 6149"/>
                <a:gd name="T3" fmla="*/ 3274 h 4174"/>
                <a:gd name="T4" fmla="*/ 5391 w 6149"/>
                <a:gd name="T5" fmla="*/ 3037 h 4174"/>
                <a:gd name="T6" fmla="*/ 5473 w 6149"/>
                <a:gd name="T7" fmla="*/ 2532 h 4174"/>
                <a:gd name="T8" fmla="*/ 5688 w 6149"/>
                <a:gd name="T9" fmla="*/ 2339 h 4174"/>
                <a:gd name="T10" fmla="*/ 5992 w 6149"/>
                <a:gd name="T11" fmla="*/ 2272 h 4174"/>
                <a:gd name="T12" fmla="*/ 6029 w 6149"/>
                <a:gd name="T13" fmla="*/ 2072 h 4174"/>
                <a:gd name="T14" fmla="*/ 6051 w 6149"/>
                <a:gd name="T15" fmla="*/ 1775 h 4174"/>
                <a:gd name="T16" fmla="*/ 5829 w 6149"/>
                <a:gd name="T17" fmla="*/ 1738 h 4174"/>
                <a:gd name="T18" fmla="*/ 5651 w 6149"/>
                <a:gd name="T19" fmla="*/ 1552 h 4174"/>
                <a:gd name="T20" fmla="*/ 5243 w 6149"/>
                <a:gd name="T21" fmla="*/ 1270 h 4174"/>
                <a:gd name="T22" fmla="*/ 5064 w 6149"/>
                <a:gd name="T23" fmla="*/ 1307 h 4174"/>
                <a:gd name="T24" fmla="*/ 4842 w 6149"/>
                <a:gd name="T25" fmla="*/ 1292 h 4174"/>
                <a:gd name="T26" fmla="*/ 4738 w 6149"/>
                <a:gd name="T27" fmla="*/ 1344 h 4174"/>
                <a:gd name="T28" fmla="*/ 4522 w 6149"/>
                <a:gd name="T29" fmla="*/ 1344 h 4174"/>
                <a:gd name="T30" fmla="*/ 4463 w 6149"/>
                <a:gd name="T31" fmla="*/ 1322 h 4174"/>
                <a:gd name="T32" fmla="*/ 4181 w 6149"/>
                <a:gd name="T33" fmla="*/ 1188 h 4174"/>
                <a:gd name="T34" fmla="*/ 3891 w 6149"/>
                <a:gd name="T35" fmla="*/ 1173 h 4174"/>
                <a:gd name="T36" fmla="*/ 3616 w 6149"/>
                <a:gd name="T37" fmla="*/ 1255 h 4174"/>
                <a:gd name="T38" fmla="*/ 3535 w 6149"/>
                <a:gd name="T39" fmla="*/ 1121 h 4174"/>
                <a:gd name="T40" fmla="*/ 3535 w 6149"/>
                <a:gd name="T41" fmla="*/ 943 h 4174"/>
                <a:gd name="T42" fmla="*/ 3200 w 6149"/>
                <a:gd name="T43" fmla="*/ 1106 h 4174"/>
                <a:gd name="T44" fmla="*/ 3490 w 6149"/>
                <a:gd name="T45" fmla="*/ 1619 h 4174"/>
                <a:gd name="T46" fmla="*/ 3416 w 6149"/>
                <a:gd name="T47" fmla="*/ 1938 h 4174"/>
                <a:gd name="T48" fmla="*/ 3104 w 6149"/>
                <a:gd name="T49" fmla="*/ 1864 h 4174"/>
                <a:gd name="T50" fmla="*/ 3178 w 6149"/>
                <a:gd name="T51" fmla="*/ 1233 h 4174"/>
                <a:gd name="T52" fmla="*/ 3349 w 6149"/>
                <a:gd name="T53" fmla="*/ 914 h 4174"/>
                <a:gd name="T54" fmla="*/ 3512 w 6149"/>
                <a:gd name="T55" fmla="*/ 654 h 4174"/>
                <a:gd name="T56" fmla="*/ 3572 w 6149"/>
                <a:gd name="T57" fmla="*/ 104 h 4174"/>
                <a:gd name="T58" fmla="*/ 3119 w 6149"/>
                <a:gd name="T59" fmla="*/ 7 h 4174"/>
                <a:gd name="T60" fmla="*/ 2673 w 6149"/>
                <a:gd name="T61" fmla="*/ 260 h 4174"/>
                <a:gd name="T62" fmla="*/ 1953 w 6149"/>
                <a:gd name="T63" fmla="*/ 676 h 4174"/>
                <a:gd name="T64" fmla="*/ 2376 w 6149"/>
                <a:gd name="T65" fmla="*/ 1084 h 4174"/>
                <a:gd name="T66" fmla="*/ 2302 w 6149"/>
                <a:gd name="T67" fmla="*/ 1263 h 4174"/>
                <a:gd name="T68" fmla="*/ 2257 w 6149"/>
                <a:gd name="T69" fmla="*/ 1597 h 4174"/>
                <a:gd name="T70" fmla="*/ 1945 w 6149"/>
                <a:gd name="T71" fmla="*/ 1894 h 4174"/>
                <a:gd name="T72" fmla="*/ 1589 w 6149"/>
                <a:gd name="T73" fmla="*/ 1834 h 4174"/>
                <a:gd name="T74" fmla="*/ 1277 w 6149"/>
                <a:gd name="T75" fmla="*/ 2161 h 4174"/>
                <a:gd name="T76" fmla="*/ 1374 w 6149"/>
                <a:gd name="T77" fmla="*/ 1797 h 4174"/>
                <a:gd name="T78" fmla="*/ 1285 w 6149"/>
                <a:gd name="T79" fmla="*/ 1471 h 4174"/>
                <a:gd name="T80" fmla="*/ 935 w 6149"/>
                <a:gd name="T81" fmla="*/ 1218 h 4174"/>
                <a:gd name="T82" fmla="*/ 735 w 6149"/>
                <a:gd name="T83" fmla="*/ 1381 h 4174"/>
                <a:gd name="T84" fmla="*/ 653 w 6149"/>
                <a:gd name="T85" fmla="*/ 1775 h 4174"/>
                <a:gd name="T86" fmla="*/ 690 w 6149"/>
                <a:gd name="T87" fmla="*/ 2287 h 4174"/>
                <a:gd name="T88" fmla="*/ 319 w 6149"/>
                <a:gd name="T89" fmla="*/ 2621 h 4174"/>
                <a:gd name="T90" fmla="*/ 230 w 6149"/>
                <a:gd name="T91" fmla="*/ 2948 h 4174"/>
                <a:gd name="T92" fmla="*/ 89 w 6149"/>
                <a:gd name="T93" fmla="*/ 3422 h 4174"/>
                <a:gd name="T94" fmla="*/ 623 w 6149"/>
                <a:gd name="T95" fmla="*/ 3705 h 4174"/>
                <a:gd name="T96" fmla="*/ 1366 w 6149"/>
                <a:gd name="T97" fmla="*/ 3942 h 4174"/>
                <a:gd name="T98" fmla="*/ 1663 w 6149"/>
                <a:gd name="T99" fmla="*/ 4098 h 4174"/>
                <a:gd name="T100" fmla="*/ 1886 w 6149"/>
                <a:gd name="T101" fmla="*/ 3853 h 4174"/>
                <a:gd name="T102" fmla="*/ 2473 w 6149"/>
                <a:gd name="T103" fmla="*/ 3883 h 4174"/>
                <a:gd name="T104" fmla="*/ 2510 w 6149"/>
                <a:gd name="T105" fmla="*/ 3987 h 4174"/>
                <a:gd name="T106" fmla="*/ 3074 w 6149"/>
                <a:gd name="T107" fmla="*/ 3913 h 4174"/>
                <a:gd name="T108" fmla="*/ 3549 w 6149"/>
                <a:gd name="T109" fmla="*/ 3876 h 4174"/>
                <a:gd name="T110" fmla="*/ 4121 w 6149"/>
                <a:gd name="T111" fmla="*/ 3972 h 4174"/>
                <a:gd name="T112" fmla="*/ 4567 w 6149"/>
                <a:gd name="T113" fmla="*/ 4135 h 4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49" h="4174">
                  <a:moveTo>
                    <a:pt x="4648" y="3838"/>
                  </a:moveTo>
                  <a:lnTo>
                    <a:pt x="4648" y="3838"/>
                  </a:lnTo>
                  <a:cubicBezTo>
                    <a:pt x="4708" y="3846"/>
                    <a:pt x="4738" y="3801"/>
                    <a:pt x="4730" y="3742"/>
                  </a:cubicBezTo>
                  <a:cubicBezTo>
                    <a:pt x="4723" y="3719"/>
                    <a:pt x="4708" y="3690"/>
                    <a:pt x="4708" y="3660"/>
                  </a:cubicBezTo>
                  <a:cubicBezTo>
                    <a:pt x="4708" y="3623"/>
                    <a:pt x="4738" y="3638"/>
                    <a:pt x="4767" y="3623"/>
                  </a:cubicBezTo>
                  <a:cubicBezTo>
                    <a:pt x="4767" y="3593"/>
                    <a:pt x="4767" y="3564"/>
                    <a:pt x="4767" y="3541"/>
                  </a:cubicBezTo>
                  <a:cubicBezTo>
                    <a:pt x="4804" y="3534"/>
                    <a:pt x="4827" y="3564"/>
                    <a:pt x="4856" y="3556"/>
                  </a:cubicBezTo>
                  <a:cubicBezTo>
                    <a:pt x="4856" y="3541"/>
                    <a:pt x="4856" y="3519"/>
                    <a:pt x="4856" y="3504"/>
                  </a:cubicBezTo>
                  <a:cubicBezTo>
                    <a:pt x="4819" y="3489"/>
                    <a:pt x="4871" y="3430"/>
                    <a:pt x="4879" y="3415"/>
                  </a:cubicBezTo>
                  <a:cubicBezTo>
                    <a:pt x="4893" y="3415"/>
                    <a:pt x="4908" y="3415"/>
                    <a:pt x="4931" y="3415"/>
                  </a:cubicBezTo>
                  <a:cubicBezTo>
                    <a:pt x="4931" y="3370"/>
                    <a:pt x="4931" y="3326"/>
                    <a:pt x="4931" y="3281"/>
                  </a:cubicBezTo>
                  <a:cubicBezTo>
                    <a:pt x="4975" y="3281"/>
                    <a:pt x="5012" y="3281"/>
                    <a:pt x="5057" y="3274"/>
                  </a:cubicBezTo>
                  <a:cubicBezTo>
                    <a:pt x="5072" y="3267"/>
                    <a:pt x="5079" y="3252"/>
                    <a:pt x="5101" y="3259"/>
                  </a:cubicBezTo>
                  <a:cubicBezTo>
                    <a:pt x="5124" y="3259"/>
                    <a:pt x="5139" y="3281"/>
                    <a:pt x="5161" y="3274"/>
                  </a:cubicBezTo>
                  <a:cubicBezTo>
                    <a:pt x="5161" y="3222"/>
                    <a:pt x="5243" y="3237"/>
                    <a:pt x="5265" y="3207"/>
                  </a:cubicBezTo>
                  <a:cubicBezTo>
                    <a:pt x="5287" y="3177"/>
                    <a:pt x="5280" y="3170"/>
                    <a:pt x="5309" y="3155"/>
                  </a:cubicBezTo>
                  <a:cubicBezTo>
                    <a:pt x="5332" y="3140"/>
                    <a:pt x="5369" y="3140"/>
                    <a:pt x="5369" y="3103"/>
                  </a:cubicBezTo>
                  <a:cubicBezTo>
                    <a:pt x="5376" y="3081"/>
                    <a:pt x="5369" y="3060"/>
                    <a:pt x="5391" y="3037"/>
                  </a:cubicBezTo>
                  <a:cubicBezTo>
                    <a:pt x="5413" y="3023"/>
                    <a:pt x="5436" y="3008"/>
                    <a:pt x="5443" y="2985"/>
                  </a:cubicBezTo>
                  <a:cubicBezTo>
                    <a:pt x="5443" y="2955"/>
                    <a:pt x="5443" y="2933"/>
                    <a:pt x="5465" y="2911"/>
                  </a:cubicBezTo>
                  <a:cubicBezTo>
                    <a:pt x="5480" y="2896"/>
                    <a:pt x="5503" y="2896"/>
                    <a:pt x="5495" y="2866"/>
                  </a:cubicBezTo>
                  <a:cubicBezTo>
                    <a:pt x="5584" y="2859"/>
                    <a:pt x="5651" y="2859"/>
                    <a:pt x="5644" y="2748"/>
                  </a:cubicBezTo>
                  <a:cubicBezTo>
                    <a:pt x="5636" y="2703"/>
                    <a:pt x="5577" y="2592"/>
                    <a:pt x="5517" y="2592"/>
                  </a:cubicBezTo>
                  <a:cubicBezTo>
                    <a:pt x="5517" y="2570"/>
                    <a:pt x="5495" y="2540"/>
                    <a:pt x="5473" y="2532"/>
                  </a:cubicBezTo>
                  <a:cubicBezTo>
                    <a:pt x="5450" y="2584"/>
                    <a:pt x="5428" y="2532"/>
                    <a:pt x="5398" y="2518"/>
                  </a:cubicBezTo>
                  <a:cubicBezTo>
                    <a:pt x="5361" y="2503"/>
                    <a:pt x="5324" y="2555"/>
                    <a:pt x="5295" y="2532"/>
                  </a:cubicBezTo>
                  <a:cubicBezTo>
                    <a:pt x="5228" y="2473"/>
                    <a:pt x="5272" y="2443"/>
                    <a:pt x="5324" y="2399"/>
                  </a:cubicBezTo>
                  <a:cubicBezTo>
                    <a:pt x="5384" y="2347"/>
                    <a:pt x="5332" y="2332"/>
                    <a:pt x="5287" y="2302"/>
                  </a:cubicBezTo>
                  <a:cubicBezTo>
                    <a:pt x="5235" y="2265"/>
                    <a:pt x="5391" y="2198"/>
                    <a:pt x="5384" y="2295"/>
                  </a:cubicBezTo>
                  <a:cubicBezTo>
                    <a:pt x="5421" y="2302"/>
                    <a:pt x="5695" y="2265"/>
                    <a:pt x="5688" y="2339"/>
                  </a:cubicBezTo>
                  <a:cubicBezTo>
                    <a:pt x="5718" y="2339"/>
                    <a:pt x="5785" y="2310"/>
                    <a:pt x="5792" y="2347"/>
                  </a:cubicBezTo>
                  <a:cubicBezTo>
                    <a:pt x="5814" y="2354"/>
                    <a:pt x="5837" y="2339"/>
                    <a:pt x="5859" y="2347"/>
                  </a:cubicBezTo>
                  <a:cubicBezTo>
                    <a:pt x="5881" y="2354"/>
                    <a:pt x="5874" y="2399"/>
                    <a:pt x="5896" y="2391"/>
                  </a:cubicBezTo>
                  <a:cubicBezTo>
                    <a:pt x="5917" y="2376"/>
                    <a:pt x="5903" y="2339"/>
                    <a:pt x="5925" y="2324"/>
                  </a:cubicBezTo>
                  <a:cubicBezTo>
                    <a:pt x="5940" y="2317"/>
                    <a:pt x="5962" y="2332"/>
                    <a:pt x="5977" y="2324"/>
                  </a:cubicBezTo>
                  <a:cubicBezTo>
                    <a:pt x="5999" y="2317"/>
                    <a:pt x="5992" y="2287"/>
                    <a:pt x="5992" y="2272"/>
                  </a:cubicBezTo>
                  <a:cubicBezTo>
                    <a:pt x="5999" y="2243"/>
                    <a:pt x="6036" y="2250"/>
                    <a:pt x="6059" y="2250"/>
                  </a:cubicBezTo>
                  <a:cubicBezTo>
                    <a:pt x="6073" y="2243"/>
                    <a:pt x="6088" y="2228"/>
                    <a:pt x="6103" y="2206"/>
                  </a:cubicBezTo>
                  <a:cubicBezTo>
                    <a:pt x="6096" y="2206"/>
                    <a:pt x="6096" y="2198"/>
                    <a:pt x="6096" y="2191"/>
                  </a:cubicBezTo>
                  <a:cubicBezTo>
                    <a:pt x="6066" y="2191"/>
                    <a:pt x="6081" y="2161"/>
                    <a:pt x="6073" y="2139"/>
                  </a:cubicBezTo>
                  <a:cubicBezTo>
                    <a:pt x="6066" y="2124"/>
                    <a:pt x="6051" y="2109"/>
                    <a:pt x="6029" y="2102"/>
                  </a:cubicBezTo>
                  <a:cubicBezTo>
                    <a:pt x="6021" y="2094"/>
                    <a:pt x="6021" y="2079"/>
                    <a:pt x="6029" y="2072"/>
                  </a:cubicBezTo>
                  <a:cubicBezTo>
                    <a:pt x="6036" y="2079"/>
                    <a:pt x="6051" y="2072"/>
                    <a:pt x="6059" y="2072"/>
                  </a:cubicBezTo>
                  <a:cubicBezTo>
                    <a:pt x="6059" y="2027"/>
                    <a:pt x="6081" y="2005"/>
                    <a:pt x="6096" y="1961"/>
                  </a:cubicBezTo>
                  <a:cubicBezTo>
                    <a:pt x="6110" y="1931"/>
                    <a:pt x="6110" y="1894"/>
                    <a:pt x="6066" y="1894"/>
                  </a:cubicBezTo>
                  <a:cubicBezTo>
                    <a:pt x="6066" y="1879"/>
                    <a:pt x="6066" y="1857"/>
                    <a:pt x="6066" y="1834"/>
                  </a:cubicBezTo>
                  <a:cubicBezTo>
                    <a:pt x="6059" y="1834"/>
                    <a:pt x="6051" y="1834"/>
                    <a:pt x="6044" y="1834"/>
                  </a:cubicBezTo>
                  <a:cubicBezTo>
                    <a:pt x="6044" y="1812"/>
                    <a:pt x="6044" y="1797"/>
                    <a:pt x="6051" y="1775"/>
                  </a:cubicBezTo>
                  <a:cubicBezTo>
                    <a:pt x="6088" y="1797"/>
                    <a:pt x="6148" y="1767"/>
                    <a:pt x="6110" y="1716"/>
                  </a:cubicBezTo>
                  <a:cubicBezTo>
                    <a:pt x="6096" y="1708"/>
                    <a:pt x="6081" y="1716"/>
                    <a:pt x="6073" y="1708"/>
                  </a:cubicBezTo>
                  <a:cubicBezTo>
                    <a:pt x="6073" y="1693"/>
                    <a:pt x="6073" y="1686"/>
                    <a:pt x="6066" y="1678"/>
                  </a:cubicBezTo>
                  <a:cubicBezTo>
                    <a:pt x="6051" y="1656"/>
                    <a:pt x="6029" y="1656"/>
                    <a:pt x="6006" y="1656"/>
                  </a:cubicBezTo>
                  <a:cubicBezTo>
                    <a:pt x="5977" y="1693"/>
                    <a:pt x="5874" y="1671"/>
                    <a:pt x="5829" y="1678"/>
                  </a:cubicBezTo>
                  <a:cubicBezTo>
                    <a:pt x="5822" y="1693"/>
                    <a:pt x="5837" y="1716"/>
                    <a:pt x="5829" y="1738"/>
                  </a:cubicBezTo>
                  <a:cubicBezTo>
                    <a:pt x="5800" y="1745"/>
                    <a:pt x="5807" y="1708"/>
                    <a:pt x="5777" y="1716"/>
                  </a:cubicBezTo>
                  <a:cubicBezTo>
                    <a:pt x="5777" y="1701"/>
                    <a:pt x="5777" y="1686"/>
                    <a:pt x="5777" y="1671"/>
                  </a:cubicBezTo>
                  <a:cubicBezTo>
                    <a:pt x="5762" y="1671"/>
                    <a:pt x="5748" y="1671"/>
                    <a:pt x="5733" y="1663"/>
                  </a:cubicBezTo>
                  <a:cubicBezTo>
                    <a:pt x="5733" y="1641"/>
                    <a:pt x="5733" y="1619"/>
                    <a:pt x="5733" y="1589"/>
                  </a:cubicBezTo>
                  <a:cubicBezTo>
                    <a:pt x="5703" y="1589"/>
                    <a:pt x="5681" y="1589"/>
                    <a:pt x="5651" y="1589"/>
                  </a:cubicBezTo>
                  <a:cubicBezTo>
                    <a:pt x="5651" y="1574"/>
                    <a:pt x="5651" y="1560"/>
                    <a:pt x="5651" y="1552"/>
                  </a:cubicBezTo>
                  <a:cubicBezTo>
                    <a:pt x="5621" y="1545"/>
                    <a:pt x="5555" y="1567"/>
                    <a:pt x="5525" y="1537"/>
                  </a:cubicBezTo>
                  <a:cubicBezTo>
                    <a:pt x="5510" y="1508"/>
                    <a:pt x="5525" y="1463"/>
                    <a:pt x="5525" y="1433"/>
                  </a:cubicBezTo>
                  <a:cubicBezTo>
                    <a:pt x="5488" y="1426"/>
                    <a:pt x="5413" y="1448"/>
                    <a:pt x="5398" y="1396"/>
                  </a:cubicBezTo>
                  <a:cubicBezTo>
                    <a:pt x="5391" y="1359"/>
                    <a:pt x="5347" y="1381"/>
                    <a:pt x="5317" y="1374"/>
                  </a:cubicBezTo>
                  <a:cubicBezTo>
                    <a:pt x="5309" y="1344"/>
                    <a:pt x="5347" y="1300"/>
                    <a:pt x="5317" y="1277"/>
                  </a:cubicBezTo>
                  <a:cubicBezTo>
                    <a:pt x="5302" y="1263"/>
                    <a:pt x="5265" y="1270"/>
                    <a:pt x="5243" y="1270"/>
                  </a:cubicBezTo>
                  <a:cubicBezTo>
                    <a:pt x="5250" y="1300"/>
                    <a:pt x="5228" y="1314"/>
                    <a:pt x="5228" y="1344"/>
                  </a:cubicBezTo>
                  <a:cubicBezTo>
                    <a:pt x="5205" y="1352"/>
                    <a:pt x="5190" y="1337"/>
                    <a:pt x="5176" y="1322"/>
                  </a:cubicBezTo>
                  <a:cubicBezTo>
                    <a:pt x="5183" y="1307"/>
                    <a:pt x="5176" y="1300"/>
                    <a:pt x="5176" y="1292"/>
                  </a:cubicBezTo>
                  <a:cubicBezTo>
                    <a:pt x="5139" y="1285"/>
                    <a:pt x="5124" y="1314"/>
                    <a:pt x="5109" y="1329"/>
                  </a:cubicBezTo>
                  <a:cubicBezTo>
                    <a:pt x="5109" y="1322"/>
                    <a:pt x="5101" y="1314"/>
                    <a:pt x="5109" y="1300"/>
                  </a:cubicBezTo>
                  <a:cubicBezTo>
                    <a:pt x="5094" y="1300"/>
                    <a:pt x="5079" y="1300"/>
                    <a:pt x="5064" y="1307"/>
                  </a:cubicBezTo>
                  <a:cubicBezTo>
                    <a:pt x="5109" y="1366"/>
                    <a:pt x="5020" y="1389"/>
                    <a:pt x="5042" y="1448"/>
                  </a:cubicBezTo>
                  <a:cubicBezTo>
                    <a:pt x="5012" y="1448"/>
                    <a:pt x="4871" y="1463"/>
                    <a:pt x="4871" y="1433"/>
                  </a:cubicBezTo>
                  <a:cubicBezTo>
                    <a:pt x="4834" y="1426"/>
                    <a:pt x="4819" y="1478"/>
                    <a:pt x="4782" y="1463"/>
                  </a:cubicBezTo>
                  <a:cubicBezTo>
                    <a:pt x="4797" y="1433"/>
                    <a:pt x="4804" y="1404"/>
                    <a:pt x="4804" y="1366"/>
                  </a:cubicBezTo>
                  <a:cubicBezTo>
                    <a:pt x="4812" y="1352"/>
                    <a:pt x="4804" y="1329"/>
                    <a:pt x="4819" y="1314"/>
                  </a:cubicBezTo>
                  <a:cubicBezTo>
                    <a:pt x="4834" y="1307"/>
                    <a:pt x="4834" y="1307"/>
                    <a:pt x="4842" y="1292"/>
                  </a:cubicBezTo>
                  <a:cubicBezTo>
                    <a:pt x="4827" y="1292"/>
                    <a:pt x="4804" y="1292"/>
                    <a:pt x="4790" y="1292"/>
                  </a:cubicBezTo>
                  <a:cubicBezTo>
                    <a:pt x="4790" y="1307"/>
                    <a:pt x="4790" y="1322"/>
                    <a:pt x="4790" y="1329"/>
                  </a:cubicBezTo>
                  <a:cubicBezTo>
                    <a:pt x="4782" y="1322"/>
                    <a:pt x="4782" y="1307"/>
                    <a:pt x="4782" y="1300"/>
                  </a:cubicBezTo>
                  <a:cubicBezTo>
                    <a:pt x="4760" y="1300"/>
                    <a:pt x="4738" y="1300"/>
                    <a:pt x="4715" y="1307"/>
                  </a:cubicBezTo>
                  <a:cubicBezTo>
                    <a:pt x="4715" y="1314"/>
                    <a:pt x="4723" y="1329"/>
                    <a:pt x="4738" y="1329"/>
                  </a:cubicBezTo>
                  <a:cubicBezTo>
                    <a:pt x="4738" y="1337"/>
                    <a:pt x="4738" y="1344"/>
                    <a:pt x="4738" y="1344"/>
                  </a:cubicBezTo>
                  <a:cubicBezTo>
                    <a:pt x="4715" y="1344"/>
                    <a:pt x="4678" y="1352"/>
                    <a:pt x="4663" y="1329"/>
                  </a:cubicBezTo>
                  <a:cubicBezTo>
                    <a:pt x="4656" y="1314"/>
                    <a:pt x="4656" y="1292"/>
                    <a:pt x="4626" y="1300"/>
                  </a:cubicBezTo>
                  <a:cubicBezTo>
                    <a:pt x="4626" y="1314"/>
                    <a:pt x="4619" y="1322"/>
                    <a:pt x="4619" y="1329"/>
                  </a:cubicBezTo>
                  <a:cubicBezTo>
                    <a:pt x="4611" y="1307"/>
                    <a:pt x="4582" y="1314"/>
                    <a:pt x="4567" y="1322"/>
                  </a:cubicBezTo>
                  <a:cubicBezTo>
                    <a:pt x="4582" y="1352"/>
                    <a:pt x="4589" y="1426"/>
                    <a:pt x="4537" y="1411"/>
                  </a:cubicBezTo>
                  <a:cubicBezTo>
                    <a:pt x="4537" y="1389"/>
                    <a:pt x="4552" y="1352"/>
                    <a:pt x="4522" y="1344"/>
                  </a:cubicBezTo>
                  <a:cubicBezTo>
                    <a:pt x="4500" y="1337"/>
                    <a:pt x="4470" y="1352"/>
                    <a:pt x="4478" y="1381"/>
                  </a:cubicBezTo>
                  <a:cubicBezTo>
                    <a:pt x="4455" y="1389"/>
                    <a:pt x="4441" y="1389"/>
                    <a:pt x="4418" y="1381"/>
                  </a:cubicBezTo>
                  <a:cubicBezTo>
                    <a:pt x="4426" y="1366"/>
                    <a:pt x="4433" y="1359"/>
                    <a:pt x="4448" y="1359"/>
                  </a:cubicBezTo>
                  <a:cubicBezTo>
                    <a:pt x="4463" y="1352"/>
                    <a:pt x="4455" y="1352"/>
                    <a:pt x="4470" y="1344"/>
                  </a:cubicBezTo>
                  <a:cubicBezTo>
                    <a:pt x="4470" y="1344"/>
                    <a:pt x="4478" y="1329"/>
                    <a:pt x="4478" y="1322"/>
                  </a:cubicBezTo>
                  <a:cubicBezTo>
                    <a:pt x="4478" y="1322"/>
                    <a:pt x="4470" y="1322"/>
                    <a:pt x="4463" y="1322"/>
                  </a:cubicBezTo>
                  <a:cubicBezTo>
                    <a:pt x="4455" y="1270"/>
                    <a:pt x="4537" y="1277"/>
                    <a:pt x="4522" y="1218"/>
                  </a:cubicBezTo>
                  <a:cubicBezTo>
                    <a:pt x="4500" y="1211"/>
                    <a:pt x="4478" y="1173"/>
                    <a:pt x="4455" y="1159"/>
                  </a:cubicBezTo>
                  <a:cubicBezTo>
                    <a:pt x="4433" y="1144"/>
                    <a:pt x="4433" y="1114"/>
                    <a:pt x="4433" y="1092"/>
                  </a:cubicBezTo>
                  <a:cubicBezTo>
                    <a:pt x="4411" y="1084"/>
                    <a:pt x="4344" y="1106"/>
                    <a:pt x="4344" y="1129"/>
                  </a:cubicBezTo>
                  <a:cubicBezTo>
                    <a:pt x="4322" y="1121"/>
                    <a:pt x="4292" y="1114"/>
                    <a:pt x="4270" y="1121"/>
                  </a:cubicBezTo>
                  <a:cubicBezTo>
                    <a:pt x="4292" y="1159"/>
                    <a:pt x="4210" y="1211"/>
                    <a:pt x="4181" y="1188"/>
                  </a:cubicBezTo>
                  <a:cubicBezTo>
                    <a:pt x="4136" y="1159"/>
                    <a:pt x="4143" y="1270"/>
                    <a:pt x="4143" y="1285"/>
                  </a:cubicBezTo>
                  <a:cubicBezTo>
                    <a:pt x="4091" y="1285"/>
                    <a:pt x="4025" y="1292"/>
                    <a:pt x="3980" y="1285"/>
                  </a:cubicBezTo>
                  <a:cubicBezTo>
                    <a:pt x="3965" y="1240"/>
                    <a:pt x="3921" y="1225"/>
                    <a:pt x="3928" y="1285"/>
                  </a:cubicBezTo>
                  <a:cubicBezTo>
                    <a:pt x="3906" y="1285"/>
                    <a:pt x="3876" y="1270"/>
                    <a:pt x="3854" y="1277"/>
                  </a:cubicBezTo>
                  <a:cubicBezTo>
                    <a:pt x="3824" y="1292"/>
                    <a:pt x="3846" y="1314"/>
                    <a:pt x="3846" y="1337"/>
                  </a:cubicBezTo>
                  <a:cubicBezTo>
                    <a:pt x="3743" y="1322"/>
                    <a:pt x="3898" y="1203"/>
                    <a:pt x="3891" y="1173"/>
                  </a:cubicBezTo>
                  <a:cubicBezTo>
                    <a:pt x="3846" y="1173"/>
                    <a:pt x="3817" y="1188"/>
                    <a:pt x="3817" y="1136"/>
                  </a:cubicBezTo>
                  <a:cubicBezTo>
                    <a:pt x="3787" y="1136"/>
                    <a:pt x="3780" y="1114"/>
                    <a:pt x="3750" y="1106"/>
                  </a:cubicBezTo>
                  <a:cubicBezTo>
                    <a:pt x="3757" y="1129"/>
                    <a:pt x="3802" y="1218"/>
                    <a:pt x="3765" y="1225"/>
                  </a:cubicBezTo>
                  <a:cubicBezTo>
                    <a:pt x="3765" y="1233"/>
                    <a:pt x="3765" y="1248"/>
                    <a:pt x="3765" y="1255"/>
                  </a:cubicBezTo>
                  <a:cubicBezTo>
                    <a:pt x="3728" y="1263"/>
                    <a:pt x="3713" y="1255"/>
                    <a:pt x="3683" y="1248"/>
                  </a:cubicBezTo>
                  <a:cubicBezTo>
                    <a:pt x="3653" y="1240"/>
                    <a:pt x="3639" y="1255"/>
                    <a:pt x="3616" y="1255"/>
                  </a:cubicBezTo>
                  <a:cubicBezTo>
                    <a:pt x="3616" y="1248"/>
                    <a:pt x="3609" y="1240"/>
                    <a:pt x="3609" y="1233"/>
                  </a:cubicBezTo>
                  <a:cubicBezTo>
                    <a:pt x="3579" y="1225"/>
                    <a:pt x="3609" y="1196"/>
                    <a:pt x="3594" y="1181"/>
                  </a:cubicBezTo>
                  <a:cubicBezTo>
                    <a:pt x="3579" y="1173"/>
                    <a:pt x="3549" y="1188"/>
                    <a:pt x="3535" y="1196"/>
                  </a:cubicBezTo>
                  <a:cubicBezTo>
                    <a:pt x="3535" y="1211"/>
                    <a:pt x="3520" y="1218"/>
                    <a:pt x="3505" y="1218"/>
                  </a:cubicBezTo>
                  <a:cubicBezTo>
                    <a:pt x="3497" y="1211"/>
                    <a:pt x="3497" y="1196"/>
                    <a:pt x="3505" y="1188"/>
                  </a:cubicBezTo>
                  <a:cubicBezTo>
                    <a:pt x="3535" y="1173"/>
                    <a:pt x="3535" y="1151"/>
                    <a:pt x="3535" y="1121"/>
                  </a:cubicBezTo>
                  <a:cubicBezTo>
                    <a:pt x="3520" y="1114"/>
                    <a:pt x="3505" y="1114"/>
                    <a:pt x="3497" y="1121"/>
                  </a:cubicBezTo>
                  <a:cubicBezTo>
                    <a:pt x="3497" y="1136"/>
                    <a:pt x="3490" y="1151"/>
                    <a:pt x="3490" y="1166"/>
                  </a:cubicBezTo>
                  <a:cubicBezTo>
                    <a:pt x="3483" y="1159"/>
                    <a:pt x="3468" y="1151"/>
                    <a:pt x="3460" y="1144"/>
                  </a:cubicBezTo>
                  <a:cubicBezTo>
                    <a:pt x="3453" y="1084"/>
                    <a:pt x="3497" y="1084"/>
                    <a:pt x="3542" y="1084"/>
                  </a:cubicBezTo>
                  <a:cubicBezTo>
                    <a:pt x="3542" y="1055"/>
                    <a:pt x="3505" y="1025"/>
                    <a:pt x="3520" y="995"/>
                  </a:cubicBezTo>
                  <a:cubicBezTo>
                    <a:pt x="3527" y="973"/>
                    <a:pt x="3549" y="966"/>
                    <a:pt x="3535" y="943"/>
                  </a:cubicBezTo>
                  <a:cubicBezTo>
                    <a:pt x="3497" y="951"/>
                    <a:pt x="3483" y="988"/>
                    <a:pt x="3453" y="988"/>
                  </a:cubicBezTo>
                  <a:cubicBezTo>
                    <a:pt x="3446" y="1003"/>
                    <a:pt x="3453" y="1017"/>
                    <a:pt x="3446" y="1032"/>
                  </a:cubicBezTo>
                  <a:cubicBezTo>
                    <a:pt x="3438" y="1032"/>
                    <a:pt x="3423" y="1040"/>
                    <a:pt x="3416" y="1032"/>
                  </a:cubicBezTo>
                  <a:cubicBezTo>
                    <a:pt x="3408" y="1084"/>
                    <a:pt x="3401" y="1084"/>
                    <a:pt x="3349" y="1084"/>
                  </a:cubicBezTo>
                  <a:cubicBezTo>
                    <a:pt x="3349" y="1025"/>
                    <a:pt x="3327" y="1017"/>
                    <a:pt x="3275" y="1040"/>
                  </a:cubicBezTo>
                  <a:cubicBezTo>
                    <a:pt x="3260" y="1069"/>
                    <a:pt x="3245" y="1106"/>
                    <a:pt x="3200" y="1106"/>
                  </a:cubicBezTo>
                  <a:cubicBezTo>
                    <a:pt x="3193" y="1136"/>
                    <a:pt x="3252" y="1121"/>
                    <a:pt x="3267" y="1136"/>
                  </a:cubicBezTo>
                  <a:cubicBezTo>
                    <a:pt x="3312" y="1159"/>
                    <a:pt x="3282" y="1218"/>
                    <a:pt x="3304" y="1255"/>
                  </a:cubicBezTo>
                  <a:cubicBezTo>
                    <a:pt x="3364" y="1248"/>
                    <a:pt x="3327" y="1381"/>
                    <a:pt x="3341" y="1411"/>
                  </a:cubicBezTo>
                  <a:cubicBezTo>
                    <a:pt x="3356" y="1448"/>
                    <a:pt x="3394" y="1418"/>
                    <a:pt x="3408" y="1463"/>
                  </a:cubicBezTo>
                  <a:cubicBezTo>
                    <a:pt x="3423" y="1515"/>
                    <a:pt x="3386" y="1582"/>
                    <a:pt x="3386" y="1634"/>
                  </a:cubicBezTo>
                  <a:cubicBezTo>
                    <a:pt x="3423" y="1641"/>
                    <a:pt x="3460" y="1611"/>
                    <a:pt x="3490" y="1619"/>
                  </a:cubicBezTo>
                  <a:cubicBezTo>
                    <a:pt x="3490" y="1641"/>
                    <a:pt x="3512" y="1649"/>
                    <a:pt x="3520" y="1663"/>
                  </a:cubicBezTo>
                  <a:cubicBezTo>
                    <a:pt x="3520" y="1678"/>
                    <a:pt x="3520" y="1701"/>
                    <a:pt x="3512" y="1716"/>
                  </a:cubicBezTo>
                  <a:cubicBezTo>
                    <a:pt x="3497" y="1716"/>
                    <a:pt x="3483" y="1723"/>
                    <a:pt x="3490" y="1745"/>
                  </a:cubicBezTo>
                  <a:cubicBezTo>
                    <a:pt x="3520" y="1753"/>
                    <a:pt x="3535" y="1775"/>
                    <a:pt x="3549" y="1805"/>
                  </a:cubicBezTo>
                  <a:cubicBezTo>
                    <a:pt x="3527" y="1812"/>
                    <a:pt x="3520" y="1849"/>
                    <a:pt x="3520" y="1879"/>
                  </a:cubicBezTo>
                  <a:cubicBezTo>
                    <a:pt x="3475" y="1886"/>
                    <a:pt x="3453" y="1923"/>
                    <a:pt x="3416" y="1938"/>
                  </a:cubicBezTo>
                  <a:cubicBezTo>
                    <a:pt x="3416" y="1901"/>
                    <a:pt x="3371" y="1894"/>
                    <a:pt x="3349" y="1901"/>
                  </a:cubicBezTo>
                  <a:cubicBezTo>
                    <a:pt x="3349" y="1908"/>
                    <a:pt x="3341" y="1923"/>
                    <a:pt x="3341" y="1931"/>
                  </a:cubicBezTo>
                  <a:cubicBezTo>
                    <a:pt x="3289" y="1923"/>
                    <a:pt x="3312" y="1849"/>
                    <a:pt x="3275" y="1827"/>
                  </a:cubicBezTo>
                  <a:cubicBezTo>
                    <a:pt x="3252" y="1805"/>
                    <a:pt x="3208" y="1827"/>
                    <a:pt x="3200" y="1782"/>
                  </a:cubicBezTo>
                  <a:cubicBezTo>
                    <a:pt x="3171" y="1805"/>
                    <a:pt x="3163" y="1834"/>
                    <a:pt x="3156" y="1871"/>
                  </a:cubicBezTo>
                  <a:cubicBezTo>
                    <a:pt x="3141" y="1871"/>
                    <a:pt x="3126" y="1864"/>
                    <a:pt x="3104" y="1864"/>
                  </a:cubicBezTo>
                  <a:cubicBezTo>
                    <a:pt x="3104" y="1819"/>
                    <a:pt x="3141" y="1738"/>
                    <a:pt x="3082" y="1723"/>
                  </a:cubicBezTo>
                  <a:cubicBezTo>
                    <a:pt x="3044" y="1716"/>
                    <a:pt x="3022" y="1716"/>
                    <a:pt x="3030" y="1671"/>
                  </a:cubicBezTo>
                  <a:cubicBezTo>
                    <a:pt x="3119" y="1649"/>
                    <a:pt x="2992" y="1463"/>
                    <a:pt x="2992" y="1418"/>
                  </a:cubicBezTo>
                  <a:cubicBezTo>
                    <a:pt x="3022" y="1426"/>
                    <a:pt x="3052" y="1396"/>
                    <a:pt x="3074" y="1381"/>
                  </a:cubicBezTo>
                  <a:cubicBezTo>
                    <a:pt x="3111" y="1352"/>
                    <a:pt x="3104" y="1314"/>
                    <a:pt x="3111" y="1270"/>
                  </a:cubicBezTo>
                  <a:cubicBezTo>
                    <a:pt x="3149" y="1277"/>
                    <a:pt x="3134" y="1225"/>
                    <a:pt x="3178" y="1233"/>
                  </a:cubicBezTo>
                  <a:cubicBezTo>
                    <a:pt x="3178" y="1211"/>
                    <a:pt x="3163" y="1196"/>
                    <a:pt x="3156" y="1173"/>
                  </a:cubicBezTo>
                  <a:cubicBezTo>
                    <a:pt x="3111" y="1173"/>
                    <a:pt x="3119" y="1106"/>
                    <a:pt x="3119" y="1077"/>
                  </a:cubicBezTo>
                  <a:cubicBezTo>
                    <a:pt x="3119" y="1055"/>
                    <a:pt x="3111" y="1032"/>
                    <a:pt x="3119" y="1017"/>
                  </a:cubicBezTo>
                  <a:cubicBezTo>
                    <a:pt x="3134" y="988"/>
                    <a:pt x="3163" y="1010"/>
                    <a:pt x="3186" y="1003"/>
                  </a:cubicBezTo>
                  <a:cubicBezTo>
                    <a:pt x="3186" y="973"/>
                    <a:pt x="3171" y="921"/>
                    <a:pt x="3223" y="921"/>
                  </a:cubicBezTo>
                  <a:cubicBezTo>
                    <a:pt x="3260" y="914"/>
                    <a:pt x="3312" y="936"/>
                    <a:pt x="3349" y="914"/>
                  </a:cubicBezTo>
                  <a:cubicBezTo>
                    <a:pt x="3371" y="906"/>
                    <a:pt x="3379" y="884"/>
                    <a:pt x="3401" y="891"/>
                  </a:cubicBezTo>
                  <a:cubicBezTo>
                    <a:pt x="3423" y="891"/>
                    <a:pt x="3438" y="891"/>
                    <a:pt x="3453" y="876"/>
                  </a:cubicBezTo>
                  <a:cubicBezTo>
                    <a:pt x="3475" y="847"/>
                    <a:pt x="3431" y="824"/>
                    <a:pt x="3431" y="795"/>
                  </a:cubicBezTo>
                  <a:lnTo>
                    <a:pt x="3438" y="795"/>
                  </a:lnTo>
                  <a:cubicBezTo>
                    <a:pt x="3438" y="772"/>
                    <a:pt x="3438" y="713"/>
                    <a:pt x="3475" y="750"/>
                  </a:cubicBezTo>
                  <a:cubicBezTo>
                    <a:pt x="3475" y="713"/>
                    <a:pt x="3505" y="683"/>
                    <a:pt x="3512" y="654"/>
                  </a:cubicBezTo>
                  <a:cubicBezTo>
                    <a:pt x="3549" y="631"/>
                    <a:pt x="3542" y="564"/>
                    <a:pt x="3579" y="542"/>
                  </a:cubicBezTo>
                  <a:cubicBezTo>
                    <a:pt x="3579" y="527"/>
                    <a:pt x="3579" y="498"/>
                    <a:pt x="3586" y="483"/>
                  </a:cubicBezTo>
                  <a:cubicBezTo>
                    <a:pt x="3624" y="475"/>
                    <a:pt x="3594" y="423"/>
                    <a:pt x="3653" y="423"/>
                  </a:cubicBezTo>
                  <a:cubicBezTo>
                    <a:pt x="3646" y="379"/>
                    <a:pt x="3668" y="327"/>
                    <a:pt x="3653" y="282"/>
                  </a:cubicBezTo>
                  <a:cubicBezTo>
                    <a:pt x="3639" y="238"/>
                    <a:pt x="3601" y="215"/>
                    <a:pt x="3609" y="171"/>
                  </a:cubicBezTo>
                  <a:cubicBezTo>
                    <a:pt x="3609" y="134"/>
                    <a:pt x="3609" y="119"/>
                    <a:pt x="3572" y="104"/>
                  </a:cubicBezTo>
                  <a:cubicBezTo>
                    <a:pt x="3549" y="104"/>
                    <a:pt x="3520" y="97"/>
                    <a:pt x="3520" y="67"/>
                  </a:cubicBezTo>
                  <a:cubicBezTo>
                    <a:pt x="3483" y="37"/>
                    <a:pt x="3468" y="15"/>
                    <a:pt x="3416" y="15"/>
                  </a:cubicBezTo>
                  <a:cubicBezTo>
                    <a:pt x="3416" y="22"/>
                    <a:pt x="3408" y="30"/>
                    <a:pt x="3408" y="37"/>
                  </a:cubicBezTo>
                  <a:cubicBezTo>
                    <a:pt x="3379" y="37"/>
                    <a:pt x="3341" y="37"/>
                    <a:pt x="3304" y="37"/>
                  </a:cubicBezTo>
                  <a:cubicBezTo>
                    <a:pt x="3275" y="30"/>
                    <a:pt x="3245" y="7"/>
                    <a:pt x="3208" y="7"/>
                  </a:cubicBezTo>
                  <a:cubicBezTo>
                    <a:pt x="3178" y="0"/>
                    <a:pt x="3149" y="15"/>
                    <a:pt x="3119" y="7"/>
                  </a:cubicBezTo>
                  <a:cubicBezTo>
                    <a:pt x="3111" y="7"/>
                    <a:pt x="3104" y="7"/>
                    <a:pt x="3096" y="0"/>
                  </a:cubicBezTo>
                  <a:cubicBezTo>
                    <a:pt x="3082" y="22"/>
                    <a:pt x="3059" y="45"/>
                    <a:pt x="3052" y="59"/>
                  </a:cubicBezTo>
                  <a:lnTo>
                    <a:pt x="3030" y="119"/>
                  </a:lnTo>
                  <a:cubicBezTo>
                    <a:pt x="2955" y="126"/>
                    <a:pt x="2814" y="82"/>
                    <a:pt x="2799" y="193"/>
                  </a:cubicBezTo>
                  <a:cubicBezTo>
                    <a:pt x="2770" y="208"/>
                    <a:pt x="2733" y="201"/>
                    <a:pt x="2710" y="223"/>
                  </a:cubicBezTo>
                  <a:cubicBezTo>
                    <a:pt x="2695" y="238"/>
                    <a:pt x="2688" y="253"/>
                    <a:pt x="2673" y="260"/>
                  </a:cubicBezTo>
                  <a:cubicBezTo>
                    <a:pt x="2636" y="290"/>
                    <a:pt x="2584" y="304"/>
                    <a:pt x="2539" y="304"/>
                  </a:cubicBezTo>
                  <a:cubicBezTo>
                    <a:pt x="2517" y="349"/>
                    <a:pt x="2443" y="349"/>
                    <a:pt x="2398" y="371"/>
                  </a:cubicBezTo>
                  <a:cubicBezTo>
                    <a:pt x="2376" y="386"/>
                    <a:pt x="2361" y="401"/>
                    <a:pt x="2347" y="423"/>
                  </a:cubicBezTo>
                  <a:cubicBezTo>
                    <a:pt x="2324" y="461"/>
                    <a:pt x="2287" y="453"/>
                    <a:pt x="2250" y="461"/>
                  </a:cubicBezTo>
                  <a:cubicBezTo>
                    <a:pt x="2183" y="475"/>
                    <a:pt x="2131" y="550"/>
                    <a:pt x="2101" y="602"/>
                  </a:cubicBezTo>
                  <a:cubicBezTo>
                    <a:pt x="2072" y="654"/>
                    <a:pt x="2012" y="676"/>
                    <a:pt x="1953" y="676"/>
                  </a:cubicBezTo>
                  <a:cubicBezTo>
                    <a:pt x="1916" y="698"/>
                    <a:pt x="1945" y="772"/>
                    <a:pt x="1886" y="765"/>
                  </a:cubicBezTo>
                  <a:cubicBezTo>
                    <a:pt x="1908" y="832"/>
                    <a:pt x="1931" y="899"/>
                    <a:pt x="1945" y="966"/>
                  </a:cubicBezTo>
                  <a:cubicBezTo>
                    <a:pt x="1953" y="1010"/>
                    <a:pt x="1982" y="1032"/>
                    <a:pt x="2020" y="1047"/>
                  </a:cubicBezTo>
                  <a:cubicBezTo>
                    <a:pt x="2087" y="1069"/>
                    <a:pt x="2183" y="1084"/>
                    <a:pt x="2257" y="1077"/>
                  </a:cubicBezTo>
                  <a:cubicBezTo>
                    <a:pt x="2279" y="1069"/>
                    <a:pt x="2294" y="1055"/>
                    <a:pt x="2317" y="1062"/>
                  </a:cubicBezTo>
                  <a:cubicBezTo>
                    <a:pt x="2339" y="1062"/>
                    <a:pt x="2354" y="1077"/>
                    <a:pt x="2376" y="1084"/>
                  </a:cubicBezTo>
                  <a:cubicBezTo>
                    <a:pt x="2391" y="1032"/>
                    <a:pt x="2398" y="1003"/>
                    <a:pt x="2458" y="1010"/>
                  </a:cubicBezTo>
                  <a:cubicBezTo>
                    <a:pt x="2465" y="1040"/>
                    <a:pt x="2443" y="1092"/>
                    <a:pt x="2495" y="1092"/>
                  </a:cubicBezTo>
                  <a:cubicBezTo>
                    <a:pt x="2495" y="1144"/>
                    <a:pt x="2495" y="1196"/>
                    <a:pt x="2487" y="1248"/>
                  </a:cubicBezTo>
                  <a:cubicBezTo>
                    <a:pt x="2465" y="1248"/>
                    <a:pt x="2443" y="1255"/>
                    <a:pt x="2421" y="1255"/>
                  </a:cubicBezTo>
                  <a:cubicBezTo>
                    <a:pt x="2421" y="1248"/>
                    <a:pt x="2413" y="1225"/>
                    <a:pt x="2421" y="1218"/>
                  </a:cubicBezTo>
                  <a:cubicBezTo>
                    <a:pt x="2376" y="1233"/>
                    <a:pt x="2347" y="1263"/>
                    <a:pt x="2302" y="1263"/>
                  </a:cubicBezTo>
                  <a:cubicBezTo>
                    <a:pt x="2242" y="1270"/>
                    <a:pt x="2190" y="1255"/>
                    <a:pt x="2139" y="1263"/>
                  </a:cubicBezTo>
                  <a:cubicBezTo>
                    <a:pt x="2131" y="1285"/>
                    <a:pt x="2124" y="1307"/>
                    <a:pt x="2131" y="1329"/>
                  </a:cubicBezTo>
                  <a:cubicBezTo>
                    <a:pt x="2139" y="1359"/>
                    <a:pt x="2168" y="1366"/>
                    <a:pt x="2168" y="1396"/>
                  </a:cubicBezTo>
                  <a:cubicBezTo>
                    <a:pt x="2176" y="1441"/>
                    <a:pt x="2116" y="1433"/>
                    <a:pt x="2087" y="1433"/>
                  </a:cubicBezTo>
                  <a:cubicBezTo>
                    <a:pt x="2101" y="1485"/>
                    <a:pt x="2131" y="1500"/>
                    <a:pt x="2190" y="1508"/>
                  </a:cubicBezTo>
                  <a:cubicBezTo>
                    <a:pt x="2235" y="1522"/>
                    <a:pt x="2257" y="1545"/>
                    <a:pt x="2257" y="1597"/>
                  </a:cubicBezTo>
                  <a:cubicBezTo>
                    <a:pt x="2250" y="1634"/>
                    <a:pt x="2235" y="1701"/>
                    <a:pt x="2183" y="1686"/>
                  </a:cubicBezTo>
                  <a:cubicBezTo>
                    <a:pt x="2146" y="1678"/>
                    <a:pt x="2139" y="1634"/>
                    <a:pt x="2094" y="1649"/>
                  </a:cubicBezTo>
                  <a:cubicBezTo>
                    <a:pt x="2109" y="1693"/>
                    <a:pt x="2079" y="1871"/>
                    <a:pt x="2139" y="1886"/>
                  </a:cubicBezTo>
                  <a:cubicBezTo>
                    <a:pt x="2139" y="1931"/>
                    <a:pt x="2064" y="1923"/>
                    <a:pt x="2064" y="1961"/>
                  </a:cubicBezTo>
                  <a:cubicBezTo>
                    <a:pt x="2034" y="1968"/>
                    <a:pt x="2020" y="1938"/>
                    <a:pt x="2027" y="1908"/>
                  </a:cubicBezTo>
                  <a:cubicBezTo>
                    <a:pt x="1990" y="1916"/>
                    <a:pt x="1975" y="1894"/>
                    <a:pt x="1945" y="1894"/>
                  </a:cubicBezTo>
                  <a:cubicBezTo>
                    <a:pt x="1945" y="1871"/>
                    <a:pt x="1945" y="1849"/>
                    <a:pt x="1945" y="1834"/>
                  </a:cubicBezTo>
                  <a:lnTo>
                    <a:pt x="1938" y="1842"/>
                  </a:lnTo>
                  <a:cubicBezTo>
                    <a:pt x="1923" y="1849"/>
                    <a:pt x="1901" y="1849"/>
                    <a:pt x="1879" y="1849"/>
                  </a:cubicBezTo>
                  <a:cubicBezTo>
                    <a:pt x="1886" y="1857"/>
                    <a:pt x="1879" y="1871"/>
                    <a:pt x="1879" y="1886"/>
                  </a:cubicBezTo>
                  <a:cubicBezTo>
                    <a:pt x="1834" y="1864"/>
                    <a:pt x="1782" y="1864"/>
                    <a:pt x="1730" y="1857"/>
                  </a:cubicBezTo>
                  <a:cubicBezTo>
                    <a:pt x="1685" y="1842"/>
                    <a:pt x="1641" y="1819"/>
                    <a:pt x="1589" y="1834"/>
                  </a:cubicBezTo>
                  <a:cubicBezTo>
                    <a:pt x="1589" y="1871"/>
                    <a:pt x="1567" y="1923"/>
                    <a:pt x="1537" y="1961"/>
                  </a:cubicBezTo>
                  <a:cubicBezTo>
                    <a:pt x="1515" y="1983"/>
                    <a:pt x="1485" y="1976"/>
                    <a:pt x="1455" y="1990"/>
                  </a:cubicBezTo>
                  <a:cubicBezTo>
                    <a:pt x="1455" y="2013"/>
                    <a:pt x="1477" y="2035"/>
                    <a:pt x="1470" y="2065"/>
                  </a:cubicBezTo>
                  <a:cubicBezTo>
                    <a:pt x="1448" y="2065"/>
                    <a:pt x="1433" y="2072"/>
                    <a:pt x="1426" y="2094"/>
                  </a:cubicBezTo>
                  <a:cubicBezTo>
                    <a:pt x="1381" y="2094"/>
                    <a:pt x="1337" y="2072"/>
                    <a:pt x="1292" y="2087"/>
                  </a:cubicBezTo>
                  <a:cubicBezTo>
                    <a:pt x="1277" y="2109"/>
                    <a:pt x="1292" y="2139"/>
                    <a:pt x="1277" y="2161"/>
                  </a:cubicBezTo>
                  <a:cubicBezTo>
                    <a:pt x="1225" y="2131"/>
                    <a:pt x="1232" y="2094"/>
                    <a:pt x="1158" y="2094"/>
                  </a:cubicBezTo>
                  <a:cubicBezTo>
                    <a:pt x="1151" y="2065"/>
                    <a:pt x="1151" y="1931"/>
                    <a:pt x="1210" y="1968"/>
                  </a:cubicBezTo>
                  <a:cubicBezTo>
                    <a:pt x="1247" y="1983"/>
                    <a:pt x="1262" y="1990"/>
                    <a:pt x="1307" y="1983"/>
                  </a:cubicBezTo>
                  <a:cubicBezTo>
                    <a:pt x="1351" y="1976"/>
                    <a:pt x="1374" y="1953"/>
                    <a:pt x="1418" y="1938"/>
                  </a:cubicBezTo>
                  <a:cubicBezTo>
                    <a:pt x="1411" y="1908"/>
                    <a:pt x="1366" y="1916"/>
                    <a:pt x="1359" y="1879"/>
                  </a:cubicBezTo>
                  <a:cubicBezTo>
                    <a:pt x="1351" y="1857"/>
                    <a:pt x="1374" y="1827"/>
                    <a:pt x="1374" y="1797"/>
                  </a:cubicBezTo>
                  <a:cubicBezTo>
                    <a:pt x="1381" y="1745"/>
                    <a:pt x="1344" y="1767"/>
                    <a:pt x="1344" y="1745"/>
                  </a:cubicBezTo>
                  <a:cubicBezTo>
                    <a:pt x="1337" y="1716"/>
                    <a:pt x="1351" y="1671"/>
                    <a:pt x="1381" y="1663"/>
                  </a:cubicBezTo>
                  <a:cubicBezTo>
                    <a:pt x="1455" y="1738"/>
                    <a:pt x="1463" y="1619"/>
                    <a:pt x="1455" y="1574"/>
                  </a:cubicBezTo>
                  <a:cubicBezTo>
                    <a:pt x="1433" y="1574"/>
                    <a:pt x="1411" y="1574"/>
                    <a:pt x="1396" y="1567"/>
                  </a:cubicBezTo>
                  <a:cubicBezTo>
                    <a:pt x="1388" y="1522"/>
                    <a:pt x="1396" y="1485"/>
                    <a:pt x="1396" y="1448"/>
                  </a:cubicBezTo>
                  <a:cubicBezTo>
                    <a:pt x="1337" y="1441"/>
                    <a:pt x="1322" y="1448"/>
                    <a:pt x="1285" y="1471"/>
                  </a:cubicBezTo>
                  <a:cubicBezTo>
                    <a:pt x="1262" y="1485"/>
                    <a:pt x="1195" y="1537"/>
                    <a:pt x="1210" y="1471"/>
                  </a:cubicBezTo>
                  <a:cubicBezTo>
                    <a:pt x="1151" y="1463"/>
                    <a:pt x="1077" y="1456"/>
                    <a:pt x="1017" y="1448"/>
                  </a:cubicBezTo>
                  <a:cubicBezTo>
                    <a:pt x="965" y="1433"/>
                    <a:pt x="980" y="1374"/>
                    <a:pt x="1032" y="1374"/>
                  </a:cubicBezTo>
                  <a:cubicBezTo>
                    <a:pt x="1032" y="1344"/>
                    <a:pt x="1017" y="1292"/>
                    <a:pt x="1069" y="1300"/>
                  </a:cubicBezTo>
                  <a:cubicBezTo>
                    <a:pt x="1077" y="1263"/>
                    <a:pt x="1077" y="1233"/>
                    <a:pt x="1077" y="1196"/>
                  </a:cubicBezTo>
                  <a:cubicBezTo>
                    <a:pt x="1032" y="1196"/>
                    <a:pt x="965" y="1181"/>
                    <a:pt x="935" y="1218"/>
                  </a:cubicBezTo>
                  <a:cubicBezTo>
                    <a:pt x="921" y="1255"/>
                    <a:pt x="935" y="1292"/>
                    <a:pt x="898" y="1314"/>
                  </a:cubicBezTo>
                  <a:cubicBezTo>
                    <a:pt x="869" y="1329"/>
                    <a:pt x="817" y="1329"/>
                    <a:pt x="794" y="1300"/>
                  </a:cubicBezTo>
                  <a:cubicBezTo>
                    <a:pt x="780" y="1277"/>
                    <a:pt x="780" y="1240"/>
                    <a:pt x="750" y="1233"/>
                  </a:cubicBezTo>
                  <a:cubicBezTo>
                    <a:pt x="690" y="1314"/>
                    <a:pt x="824" y="1374"/>
                    <a:pt x="824" y="1456"/>
                  </a:cubicBezTo>
                  <a:cubicBezTo>
                    <a:pt x="794" y="1463"/>
                    <a:pt x="787" y="1433"/>
                    <a:pt x="765" y="1418"/>
                  </a:cubicBezTo>
                  <a:cubicBezTo>
                    <a:pt x="750" y="1396"/>
                    <a:pt x="728" y="1418"/>
                    <a:pt x="735" y="1381"/>
                  </a:cubicBezTo>
                  <a:cubicBezTo>
                    <a:pt x="661" y="1366"/>
                    <a:pt x="713" y="1441"/>
                    <a:pt x="713" y="1471"/>
                  </a:cubicBezTo>
                  <a:cubicBezTo>
                    <a:pt x="713" y="1500"/>
                    <a:pt x="668" y="1500"/>
                    <a:pt x="653" y="1522"/>
                  </a:cubicBezTo>
                  <a:cubicBezTo>
                    <a:pt x="638" y="1545"/>
                    <a:pt x="653" y="1574"/>
                    <a:pt x="653" y="1597"/>
                  </a:cubicBezTo>
                  <a:cubicBezTo>
                    <a:pt x="675" y="1604"/>
                    <a:pt x="713" y="1611"/>
                    <a:pt x="720" y="1634"/>
                  </a:cubicBezTo>
                  <a:cubicBezTo>
                    <a:pt x="690" y="1649"/>
                    <a:pt x="713" y="1686"/>
                    <a:pt x="698" y="1716"/>
                  </a:cubicBezTo>
                  <a:cubicBezTo>
                    <a:pt x="690" y="1738"/>
                    <a:pt x="668" y="1753"/>
                    <a:pt x="653" y="1775"/>
                  </a:cubicBezTo>
                  <a:cubicBezTo>
                    <a:pt x="690" y="1775"/>
                    <a:pt x="735" y="1775"/>
                    <a:pt x="772" y="1775"/>
                  </a:cubicBezTo>
                  <a:cubicBezTo>
                    <a:pt x="772" y="1812"/>
                    <a:pt x="772" y="1857"/>
                    <a:pt x="787" y="1886"/>
                  </a:cubicBezTo>
                  <a:cubicBezTo>
                    <a:pt x="802" y="1916"/>
                    <a:pt x="817" y="1946"/>
                    <a:pt x="794" y="1976"/>
                  </a:cubicBezTo>
                  <a:cubicBezTo>
                    <a:pt x="772" y="1998"/>
                    <a:pt x="750" y="2013"/>
                    <a:pt x="750" y="2050"/>
                  </a:cubicBezTo>
                  <a:cubicBezTo>
                    <a:pt x="742" y="2079"/>
                    <a:pt x="750" y="2116"/>
                    <a:pt x="750" y="2146"/>
                  </a:cubicBezTo>
                  <a:cubicBezTo>
                    <a:pt x="750" y="2198"/>
                    <a:pt x="742" y="2258"/>
                    <a:pt x="690" y="2287"/>
                  </a:cubicBezTo>
                  <a:cubicBezTo>
                    <a:pt x="631" y="2324"/>
                    <a:pt x="549" y="2332"/>
                    <a:pt x="483" y="2354"/>
                  </a:cubicBezTo>
                  <a:cubicBezTo>
                    <a:pt x="483" y="2399"/>
                    <a:pt x="505" y="2413"/>
                    <a:pt x="468" y="2443"/>
                  </a:cubicBezTo>
                  <a:cubicBezTo>
                    <a:pt x="490" y="2458"/>
                    <a:pt x="616" y="2495"/>
                    <a:pt x="579" y="2532"/>
                  </a:cubicBezTo>
                  <a:cubicBezTo>
                    <a:pt x="527" y="2584"/>
                    <a:pt x="438" y="2555"/>
                    <a:pt x="393" y="2621"/>
                  </a:cubicBezTo>
                  <a:cubicBezTo>
                    <a:pt x="386" y="2614"/>
                    <a:pt x="334" y="2592"/>
                    <a:pt x="327" y="2614"/>
                  </a:cubicBezTo>
                  <a:cubicBezTo>
                    <a:pt x="327" y="2621"/>
                    <a:pt x="327" y="2621"/>
                    <a:pt x="319" y="2621"/>
                  </a:cubicBezTo>
                  <a:cubicBezTo>
                    <a:pt x="312" y="2614"/>
                    <a:pt x="312" y="2614"/>
                    <a:pt x="304" y="2614"/>
                  </a:cubicBezTo>
                  <a:cubicBezTo>
                    <a:pt x="304" y="2636"/>
                    <a:pt x="297" y="2651"/>
                    <a:pt x="297" y="2666"/>
                  </a:cubicBezTo>
                  <a:cubicBezTo>
                    <a:pt x="297" y="2703"/>
                    <a:pt x="297" y="2748"/>
                    <a:pt x="341" y="2763"/>
                  </a:cubicBezTo>
                  <a:cubicBezTo>
                    <a:pt x="378" y="2770"/>
                    <a:pt x="408" y="2755"/>
                    <a:pt x="401" y="2807"/>
                  </a:cubicBezTo>
                  <a:cubicBezTo>
                    <a:pt x="401" y="2852"/>
                    <a:pt x="371" y="2889"/>
                    <a:pt x="341" y="2918"/>
                  </a:cubicBezTo>
                  <a:cubicBezTo>
                    <a:pt x="304" y="2955"/>
                    <a:pt x="289" y="2948"/>
                    <a:pt x="230" y="2948"/>
                  </a:cubicBezTo>
                  <a:cubicBezTo>
                    <a:pt x="223" y="2970"/>
                    <a:pt x="208" y="3000"/>
                    <a:pt x="185" y="3015"/>
                  </a:cubicBezTo>
                  <a:cubicBezTo>
                    <a:pt x="156" y="3045"/>
                    <a:pt x="119" y="3015"/>
                    <a:pt x="81" y="3023"/>
                  </a:cubicBezTo>
                  <a:cubicBezTo>
                    <a:pt x="59" y="3133"/>
                    <a:pt x="245" y="3045"/>
                    <a:pt x="230" y="3163"/>
                  </a:cubicBezTo>
                  <a:cubicBezTo>
                    <a:pt x="223" y="3163"/>
                    <a:pt x="0" y="3163"/>
                    <a:pt x="52" y="3222"/>
                  </a:cubicBezTo>
                  <a:cubicBezTo>
                    <a:pt x="74" y="3259"/>
                    <a:pt x="89" y="3289"/>
                    <a:pt x="111" y="3326"/>
                  </a:cubicBezTo>
                  <a:cubicBezTo>
                    <a:pt x="119" y="3348"/>
                    <a:pt x="81" y="3385"/>
                    <a:pt x="89" y="3422"/>
                  </a:cubicBezTo>
                  <a:cubicBezTo>
                    <a:pt x="89" y="3445"/>
                    <a:pt x="96" y="3459"/>
                    <a:pt x="111" y="3474"/>
                  </a:cubicBezTo>
                  <a:cubicBezTo>
                    <a:pt x="133" y="3482"/>
                    <a:pt x="156" y="3497"/>
                    <a:pt x="178" y="3504"/>
                  </a:cubicBezTo>
                  <a:cubicBezTo>
                    <a:pt x="252" y="3526"/>
                    <a:pt x="238" y="3445"/>
                    <a:pt x="289" y="3445"/>
                  </a:cubicBezTo>
                  <a:cubicBezTo>
                    <a:pt x="297" y="3445"/>
                    <a:pt x="371" y="3519"/>
                    <a:pt x="371" y="3512"/>
                  </a:cubicBezTo>
                  <a:cubicBezTo>
                    <a:pt x="378" y="3579"/>
                    <a:pt x="371" y="3645"/>
                    <a:pt x="423" y="3697"/>
                  </a:cubicBezTo>
                  <a:cubicBezTo>
                    <a:pt x="475" y="3749"/>
                    <a:pt x="564" y="3697"/>
                    <a:pt x="623" y="3705"/>
                  </a:cubicBezTo>
                  <a:cubicBezTo>
                    <a:pt x="698" y="3712"/>
                    <a:pt x="728" y="3734"/>
                    <a:pt x="757" y="3801"/>
                  </a:cubicBezTo>
                  <a:cubicBezTo>
                    <a:pt x="787" y="3861"/>
                    <a:pt x="802" y="3898"/>
                    <a:pt x="869" y="3890"/>
                  </a:cubicBezTo>
                  <a:cubicBezTo>
                    <a:pt x="906" y="3890"/>
                    <a:pt x="928" y="3913"/>
                    <a:pt x="958" y="3905"/>
                  </a:cubicBezTo>
                  <a:cubicBezTo>
                    <a:pt x="995" y="3898"/>
                    <a:pt x="1017" y="3890"/>
                    <a:pt x="1054" y="3913"/>
                  </a:cubicBezTo>
                  <a:cubicBezTo>
                    <a:pt x="1121" y="3942"/>
                    <a:pt x="1210" y="3905"/>
                    <a:pt x="1285" y="3913"/>
                  </a:cubicBezTo>
                  <a:cubicBezTo>
                    <a:pt x="1322" y="3913"/>
                    <a:pt x="1344" y="3905"/>
                    <a:pt x="1366" y="3942"/>
                  </a:cubicBezTo>
                  <a:cubicBezTo>
                    <a:pt x="1374" y="3957"/>
                    <a:pt x="1411" y="3957"/>
                    <a:pt x="1433" y="3965"/>
                  </a:cubicBezTo>
                  <a:cubicBezTo>
                    <a:pt x="1470" y="3979"/>
                    <a:pt x="1477" y="4091"/>
                    <a:pt x="1463" y="4128"/>
                  </a:cubicBezTo>
                  <a:cubicBezTo>
                    <a:pt x="1455" y="4128"/>
                    <a:pt x="1455" y="4128"/>
                    <a:pt x="1455" y="4128"/>
                  </a:cubicBezTo>
                  <a:cubicBezTo>
                    <a:pt x="1455" y="4173"/>
                    <a:pt x="1544" y="4158"/>
                    <a:pt x="1574" y="4158"/>
                  </a:cubicBezTo>
                  <a:cubicBezTo>
                    <a:pt x="1596" y="4158"/>
                    <a:pt x="1619" y="4165"/>
                    <a:pt x="1641" y="4158"/>
                  </a:cubicBezTo>
                  <a:cubicBezTo>
                    <a:pt x="1671" y="4158"/>
                    <a:pt x="1656" y="4121"/>
                    <a:pt x="1663" y="4098"/>
                  </a:cubicBezTo>
                  <a:cubicBezTo>
                    <a:pt x="1685" y="4098"/>
                    <a:pt x="1715" y="4113"/>
                    <a:pt x="1737" y="4106"/>
                  </a:cubicBezTo>
                  <a:cubicBezTo>
                    <a:pt x="1760" y="4098"/>
                    <a:pt x="1775" y="4069"/>
                    <a:pt x="1797" y="4076"/>
                  </a:cubicBezTo>
                  <a:cubicBezTo>
                    <a:pt x="1804" y="4039"/>
                    <a:pt x="1789" y="4031"/>
                    <a:pt x="1760" y="4016"/>
                  </a:cubicBezTo>
                  <a:cubicBezTo>
                    <a:pt x="1775" y="3994"/>
                    <a:pt x="1797" y="3957"/>
                    <a:pt x="1834" y="3957"/>
                  </a:cubicBezTo>
                  <a:cubicBezTo>
                    <a:pt x="1834" y="3935"/>
                    <a:pt x="1849" y="3935"/>
                    <a:pt x="1864" y="3927"/>
                  </a:cubicBezTo>
                  <a:cubicBezTo>
                    <a:pt x="1893" y="3913"/>
                    <a:pt x="1893" y="3876"/>
                    <a:pt x="1886" y="3853"/>
                  </a:cubicBezTo>
                  <a:cubicBezTo>
                    <a:pt x="1923" y="3846"/>
                    <a:pt x="1931" y="3831"/>
                    <a:pt x="1931" y="3801"/>
                  </a:cubicBezTo>
                  <a:cubicBezTo>
                    <a:pt x="1982" y="3801"/>
                    <a:pt x="2012" y="3771"/>
                    <a:pt x="2057" y="3764"/>
                  </a:cubicBezTo>
                  <a:cubicBezTo>
                    <a:pt x="2079" y="3757"/>
                    <a:pt x="2146" y="3749"/>
                    <a:pt x="2146" y="3786"/>
                  </a:cubicBezTo>
                  <a:cubicBezTo>
                    <a:pt x="2161" y="3771"/>
                    <a:pt x="2190" y="3779"/>
                    <a:pt x="2213" y="3779"/>
                  </a:cubicBezTo>
                  <a:cubicBezTo>
                    <a:pt x="2250" y="3727"/>
                    <a:pt x="2279" y="3697"/>
                    <a:pt x="2354" y="3712"/>
                  </a:cubicBezTo>
                  <a:cubicBezTo>
                    <a:pt x="2421" y="3727"/>
                    <a:pt x="2428" y="3831"/>
                    <a:pt x="2473" y="3883"/>
                  </a:cubicBezTo>
                  <a:cubicBezTo>
                    <a:pt x="2458" y="3883"/>
                    <a:pt x="2443" y="3890"/>
                    <a:pt x="2435" y="3905"/>
                  </a:cubicBezTo>
                  <a:cubicBezTo>
                    <a:pt x="2435" y="3898"/>
                    <a:pt x="2428" y="3883"/>
                    <a:pt x="2428" y="3876"/>
                  </a:cubicBezTo>
                  <a:cubicBezTo>
                    <a:pt x="2406" y="3890"/>
                    <a:pt x="2361" y="3876"/>
                    <a:pt x="2332" y="3876"/>
                  </a:cubicBezTo>
                  <a:cubicBezTo>
                    <a:pt x="2347" y="3905"/>
                    <a:pt x="2354" y="3987"/>
                    <a:pt x="2391" y="3994"/>
                  </a:cubicBezTo>
                  <a:cubicBezTo>
                    <a:pt x="2391" y="3979"/>
                    <a:pt x="2421" y="3920"/>
                    <a:pt x="2435" y="3957"/>
                  </a:cubicBezTo>
                  <a:cubicBezTo>
                    <a:pt x="2465" y="3994"/>
                    <a:pt x="2473" y="3979"/>
                    <a:pt x="2510" y="3987"/>
                  </a:cubicBezTo>
                  <a:cubicBezTo>
                    <a:pt x="2621" y="4009"/>
                    <a:pt x="2703" y="3950"/>
                    <a:pt x="2799" y="3950"/>
                  </a:cubicBezTo>
                  <a:cubicBezTo>
                    <a:pt x="2807" y="3905"/>
                    <a:pt x="2851" y="3853"/>
                    <a:pt x="2903" y="3883"/>
                  </a:cubicBezTo>
                  <a:cubicBezTo>
                    <a:pt x="2926" y="3890"/>
                    <a:pt x="2948" y="3905"/>
                    <a:pt x="2970" y="3898"/>
                  </a:cubicBezTo>
                  <a:cubicBezTo>
                    <a:pt x="2992" y="3883"/>
                    <a:pt x="2985" y="3846"/>
                    <a:pt x="3015" y="3853"/>
                  </a:cubicBezTo>
                  <a:cubicBezTo>
                    <a:pt x="3015" y="3883"/>
                    <a:pt x="3007" y="3905"/>
                    <a:pt x="3015" y="3927"/>
                  </a:cubicBezTo>
                  <a:cubicBezTo>
                    <a:pt x="3030" y="3965"/>
                    <a:pt x="3067" y="3935"/>
                    <a:pt x="3074" y="3913"/>
                  </a:cubicBezTo>
                  <a:cubicBezTo>
                    <a:pt x="3119" y="3905"/>
                    <a:pt x="3149" y="3957"/>
                    <a:pt x="3186" y="3972"/>
                  </a:cubicBezTo>
                  <a:cubicBezTo>
                    <a:pt x="3245" y="4002"/>
                    <a:pt x="3312" y="3965"/>
                    <a:pt x="3371" y="3965"/>
                  </a:cubicBezTo>
                  <a:cubicBezTo>
                    <a:pt x="3371" y="3935"/>
                    <a:pt x="3371" y="3913"/>
                    <a:pt x="3371" y="3883"/>
                  </a:cubicBezTo>
                  <a:cubicBezTo>
                    <a:pt x="3416" y="3876"/>
                    <a:pt x="3460" y="3905"/>
                    <a:pt x="3505" y="3905"/>
                  </a:cubicBezTo>
                  <a:cubicBezTo>
                    <a:pt x="3505" y="3898"/>
                    <a:pt x="3505" y="3890"/>
                    <a:pt x="3505" y="3876"/>
                  </a:cubicBezTo>
                  <a:cubicBezTo>
                    <a:pt x="3520" y="3876"/>
                    <a:pt x="3535" y="3876"/>
                    <a:pt x="3549" y="3876"/>
                  </a:cubicBezTo>
                  <a:cubicBezTo>
                    <a:pt x="3557" y="3853"/>
                    <a:pt x="3564" y="3786"/>
                    <a:pt x="3601" y="3816"/>
                  </a:cubicBezTo>
                  <a:cubicBezTo>
                    <a:pt x="3631" y="3838"/>
                    <a:pt x="3624" y="3876"/>
                    <a:pt x="3676" y="3876"/>
                  </a:cubicBezTo>
                  <a:cubicBezTo>
                    <a:pt x="3713" y="3876"/>
                    <a:pt x="3750" y="3883"/>
                    <a:pt x="3750" y="3927"/>
                  </a:cubicBezTo>
                  <a:cubicBezTo>
                    <a:pt x="3750" y="3965"/>
                    <a:pt x="3839" y="3935"/>
                    <a:pt x="3854" y="3935"/>
                  </a:cubicBezTo>
                  <a:cubicBezTo>
                    <a:pt x="3913" y="3927"/>
                    <a:pt x="3943" y="3935"/>
                    <a:pt x="3995" y="3965"/>
                  </a:cubicBezTo>
                  <a:cubicBezTo>
                    <a:pt x="4032" y="3979"/>
                    <a:pt x="4077" y="3979"/>
                    <a:pt x="4121" y="3972"/>
                  </a:cubicBezTo>
                  <a:cubicBezTo>
                    <a:pt x="4166" y="3972"/>
                    <a:pt x="4181" y="3965"/>
                    <a:pt x="4210" y="3935"/>
                  </a:cubicBezTo>
                  <a:cubicBezTo>
                    <a:pt x="4218" y="3927"/>
                    <a:pt x="4240" y="3913"/>
                    <a:pt x="4247" y="3920"/>
                  </a:cubicBezTo>
                  <a:cubicBezTo>
                    <a:pt x="4270" y="3942"/>
                    <a:pt x="4277" y="3942"/>
                    <a:pt x="4307" y="3942"/>
                  </a:cubicBezTo>
                  <a:cubicBezTo>
                    <a:pt x="4314" y="3965"/>
                    <a:pt x="4351" y="3965"/>
                    <a:pt x="4366" y="3994"/>
                  </a:cubicBezTo>
                  <a:cubicBezTo>
                    <a:pt x="4388" y="4054"/>
                    <a:pt x="4433" y="4106"/>
                    <a:pt x="4500" y="4113"/>
                  </a:cubicBezTo>
                  <a:cubicBezTo>
                    <a:pt x="4522" y="4121"/>
                    <a:pt x="4552" y="4121"/>
                    <a:pt x="4567" y="4135"/>
                  </a:cubicBezTo>
                  <a:cubicBezTo>
                    <a:pt x="4641" y="4069"/>
                    <a:pt x="4641" y="3898"/>
                    <a:pt x="4648" y="3838"/>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2" name="Freeform 2">
              <a:extLst>
                <a:ext uri="{FF2B5EF4-FFF2-40B4-BE49-F238E27FC236}">
                  <a16:creationId xmlns:a16="http://schemas.microsoft.com/office/drawing/2014/main" id="{541D7C9D-C041-4210-B79A-B766CFCF457C}"/>
                </a:ext>
              </a:extLst>
            </p:cNvPr>
            <p:cNvSpPr>
              <a:spLocks noChangeArrowheads="1"/>
            </p:cNvSpPr>
            <p:nvPr/>
          </p:nvSpPr>
          <p:spPr bwMode="auto">
            <a:xfrm>
              <a:off x="8029079" y="6779588"/>
              <a:ext cx="1852987" cy="1514553"/>
            </a:xfrm>
            <a:custGeom>
              <a:avLst/>
              <a:gdLst>
                <a:gd name="T0" fmla="*/ 3112 w 4286"/>
                <a:gd name="T1" fmla="*/ 3452 h 3505"/>
                <a:gd name="T2" fmla="*/ 3283 w 4286"/>
                <a:gd name="T3" fmla="*/ 3496 h 3505"/>
                <a:gd name="T4" fmla="*/ 3409 w 4286"/>
                <a:gd name="T5" fmla="*/ 3088 h 3505"/>
                <a:gd name="T6" fmla="*/ 3684 w 4286"/>
                <a:gd name="T7" fmla="*/ 3117 h 3505"/>
                <a:gd name="T8" fmla="*/ 3654 w 4286"/>
                <a:gd name="T9" fmla="*/ 2805 h 3505"/>
                <a:gd name="T10" fmla="*/ 3951 w 4286"/>
                <a:gd name="T11" fmla="*/ 2605 h 3505"/>
                <a:gd name="T12" fmla="*/ 3795 w 4286"/>
                <a:gd name="T13" fmla="*/ 2382 h 3505"/>
                <a:gd name="T14" fmla="*/ 3988 w 4286"/>
                <a:gd name="T15" fmla="*/ 2263 h 3505"/>
                <a:gd name="T16" fmla="*/ 4062 w 4286"/>
                <a:gd name="T17" fmla="*/ 1804 h 3505"/>
                <a:gd name="T18" fmla="*/ 4181 w 4286"/>
                <a:gd name="T19" fmla="*/ 1403 h 3505"/>
                <a:gd name="T20" fmla="*/ 3958 w 4286"/>
                <a:gd name="T21" fmla="*/ 1210 h 3505"/>
                <a:gd name="T22" fmla="*/ 3602 w 4286"/>
                <a:gd name="T23" fmla="*/ 861 h 3505"/>
                <a:gd name="T24" fmla="*/ 3513 w 4286"/>
                <a:gd name="T25" fmla="*/ 415 h 3505"/>
                <a:gd name="T26" fmla="*/ 3119 w 4286"/>
                <a:gd name="T27" fmla="*/ 252 h 3505"/>
                <a:gd name="T28" fmla="*/ 2763 w 4286"/>
                <a:gd name="T29" fmla="*/ 133 h 3505"/>
                <a:gd name="T30" fmla="*/ 2347 w 4286"/>
                <a:gd name="T31" fmla="*/ 59 h 3505"/>
                <a:gd name="T32" fmla="*/ 2102 w 4286"/>
                <a:gd name="T33" fmla="*/ 44 h 3505"/>
                <a:gd name="T34" fmla="*/ 2117 w 4286"/>
                <a:gd name="T35" fmla="*/ 237 h 3505"/>
                <a:gd name="T36" fmla="*/ 1701 w 4286"/>
                <a:gd name="T37" fmla="*/ 141 h 3505"/>
                <a:gd name="T38" fmla="*/ 1270 w 4286"/>
                <a:gd name="T39" fmla="*/ 282 h 3505"/>
                <a:gd name="T40" fmla="*/ 891 w 4286"/>
                <a:gd name="T41" fmla="*/ 155 h 3505"/>
                <a:gd name="T42" fmla="*/ 572 w 4286"/>
                <a:gd name="T43" fmla="*/ 170 h 3505"/>
                <a:gd name="T44" fmla="*/ 194 w 4286"/>
                <a:gd name="T45" fmla="*/ 334 h 3505"/>
                <a:gd name="T46" fmla="*/ 15 w 4286"/>
                <a:gd name="T47" fmla="*/ 512 h 3505"/>
                <a:gd name="T48" fmla="*/ 401 w 4286"/>
                <a:gd name="T49" fmla="*/ 438 h 3505"/>
                <a:gd name="T50" fmla="*/ 194 w 4286"/>
                <a:gd name="T51" fmla="*/ 586 h 3505"/>
                <a:gd name="T52" fmla="*/ 320 w 4286"/>
                <a:gd name="T53" fmla="*/ 816 h 3505"/>
                <a:gd name="T54" fmla="*/ 349 w 4286"/>
                <a:gd name="T55" fmla="*/ 987 h 3505"/>
                <a:gd name="T56" fmla="*/ 869 w 4286"/>
                <a:gd name="T57" fmla="*/ 1307 h 3505"/>
                <a:gd name="T58" fmla="*/ 1330 w 4286"/>
                <a:gd name="T59" fmla="*/ 1225 h 3505"/>
                <a:gd name="T60" fmla="*/ 1567 w 4286"/>
                <a:gd name="T61" fmla="*/ 1113 h 3505"/>
                <a:gd name="T62" fmla="*/ 1389 w 4286"/>
                <a:gd name="T63" fmla="*/ 1477 h 3505"/>
                <a:gd name="T64" fmla="*/ 1159 w 4286"/>
                <a:gd name="T65" fmla="*/ 1537 h 3505"/>
                <a:gd name="T66" fmla="*/ 1010 w 4286"/>
                <a:gd name="T67" fmla="*/ 1618 h 3505"/>
                <a:gd name="T68" fmla="*/ 825 w 4286"/>
                <a:gd name="T69" fmla="*/ 1648 h 3505"/>
                <a:gd name="T70" fmla="*/ 624 w 4286"/>
                <a:gd name="T71" fmla="*/ 1707 h 3505"/>
                <a:gd name="T72" fmla="*/ 580 w 4286"/>
                <a:gd name="T73" fmla="*/ 1514 h 3505"/>
                <a:gd name="T74" fmla="*/ 728 w 4286"/>
                <a:gd name="T75" fmla="*/ 2026 h 3505"/>
                <a:gd name="T76" fmla="*/ 1166 w 4286"/>
                <a:gd name="T77" fmla="*/ 2546 h 3505"/>
                <a:gd name="T78" fmla="*/ 1545 w 4286"/>
                <a:gd name="T79" fmla="*/ 2850 h 3505"/>
                <a:gd name="T80" fmla="*/ 1998 w 4286"/>
                <a:gd name="T81" fmla="*/ 2880 h 3505"/>
                <a:gd name="T82" fmla="*/ 2280 w 4286"/>
                <a:gd name="T83" fmla="*/ 2754 h 3505"/>
                <a:gd name="T84" fmla="*/ 2629 w 4286"/>
                <a:gd name="T85" fmla="*/ 2598 h 3505"/>
                <a:gd name="T86" fmla="*/ 2785 w 4286"/>
                <a:gd name="T87" fmla="*/ 2070 h 3505"/>
                <a:gd name="T88" fmla="*/ 2956 w 4286"/>
                <a:gd name="T89" fmla="*/ 1922 h 3505"/>
                <a:gd name="T90" fmla="*/ 3260 w 4286"/>
                <a:gd name="T91" fmla="*/ 1907 h 3505"/>
                <a:gd name="T92" fmla="*/ 2963 w 4286"/>
                <a:gd name="T93" fmla="*/ 2011 h 3505"/>
                <a:gd name="T94" fmla="*/ 2971 w 4286"/>
                <a:gd name="T95" fmla="*/ 2182 h 3505"/>
                <a:gd name="T96" fmla="*/ 2978 w 4286"/>
                <a:gd name="T97" fmla="*/ 2390 h 3505"/>
                <a:gd name="T98" fmla="*/ 3030 w 4286"/>
                <a:gd name="T99" fmla="*/ 2479 h 3505"/>
                <a:gd name="T100" fmla="*/ 2978 w 4286"/>
                <a:gd name="T101" fmla="*/ 2709 h 3505"/>
                <a:gd name="T102" fmla="*/ 3053 w 4286"/>
                <a:gd name="T103" fmla="*/ 2850 h 3505"/>
                <a:gd name="T104" fmla="*/ 3082 w 4286"/>
                <a:gd name="T105" fmla="*/ 3013 h 3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86" h="3505">
                  <a:moveTo>
                    <a:pt x="3053" y="3259"/>
                  </a:moveTo>
                  <a:lnTo>
                    <a:pt x="3053" y="3259"/>
                  </a:lnTo>
                  <a:lnTo>
                    <a:pt x="3053" y="3266"/>
                  </a:lnTo>
                  <a:cubicBezTo>
                    <a:pt x="3105" y="3281"/>
                    <a:pt x="3201" y="3362"/>
                    <a:pt x="3208" y="3400"/>
                  </a:cubicBezTo>
                  <a:cubicBezTo>
                    <a:pt x="3216" y="3437"/>
                    <a:pt x="3171" y="3422"/>
                    <a:pt x="3149" y="3422"/>
                  </a:cubicBezTo>
                  <a:cubicBezTo>
                    <a:pt x="3142" y="3444"/>
                    <a:pt x="3119" y="3437"/>
                    <a:pt x="3112" y="3452"/>
                  </a:cubicBezTo>
                  <a:cubicBezTo>
                    <a:pt x="3112" y="3489"/>
                    <a:pt x="3164" y="3481"/>
                    <a:pt x="3179" y="3481"/>
                  </a:cubicBezTo>
                  <a:cubicBezTo>
                    <a:pt x="3179" y="3474"/>
                    <a:pt x="3186" y="3467"/>
                    <a:pt x="3186" y="3459"/>
                  </a:cubicBezTo>
                  <a:cubicBezTo>
                    <a:pt x="3194" y="3459"/>
                    <a:pt x="3201" y="3459"/>
                    <a:pt x="3208" y="3459"/>
                  </a:cubicBezTo>
                  <a:cubicBezTo>
                    <a:pt x="3216" y="3459"/>
                    <a:pt x="3216" y="3459"/>
                    <a:pt x="3216" y="3459"/>
                  </a:cubicBezTo>
                  <a:cubicBezTo>
                    <a:pt x="3216" y="3474"/>
                    <a:pt x="3216" y="3481"/>
                    <a:pt x="3216" y="3496"/>
                  </a:cubicBezTo>
                  <a:cubicBezTo>
                    <a:pt x="3238" y="3489"/>
                    <a:pt x="3260" y="3504"/>
                    <a:pt x="3283" y="3496"/>
                  </a:cubicBezTo>
                  <a:cubicBezTo>
                    <a:pt x="3290" y="3496"/>
                    <a:pt x="3298" y="3474"/>
                    <a:pt x="3305" y="3474"/>
                  </a:cubicBezTo>
                  <a:cubicBezTo>
                    <a:pt x="3320" y="3474"/>
                    <a:pt x="3335" y="3474"/>
                    <a:pt x="3357" y="3474"/>
                  </a:cubicBezTo>
                  <a:cubicBezTo>
                    <a:pt x="3357" y="3444"/>
                    <a:pt x="3350" y="3385"/>
                    <a:pt x="3379" y="3370"/>
                  </a:cubicBezTo>
                  <a:cubicBezTo>
                    <a:pt x="3409" y="3355"/>
                    <a:pt x="3387" y="3310"/>
                    <a:pt x="3394" y="3281"/>
                  </a:cubicBezTo>
                  <a:cubicBezTo>
                    <a:pt x="3409" y="3251"/>
                    <a:pt x="3453" y="3147"/>
                    <a:pt x="3387" y="3140"/>
                  </a:cubicBezTo>
                  <a:cubicBezTo>
                    <a:pt x="3394" y="3117"/>
                    <a:pt x="3409" y="3103"/>
                    <a:pt x="3409" y="3088"/>
                  </a:cubicBezTo>
                  <a:cubicBezTo>
                    <a:pt x="3446" y="3080"/>
                    <a:pt x="3439" y="3103"/>
                    <a:pt x="3461" y="3125"/>
                  </a:cubicBezTo>
                  <a:cubicBezTo>
                    <a:pt x="3483" y="3147"/>
                    <a:pt x="3513" y="3140"/>
                    <a:pt x="3543" y="3147"/>
                  </a:cubicBezTo>
                  <a:cubicBezTo>
                    <a:pt x="3543" y="3162"/>
                    <a:pt x="3543" y="3177"/>
                    <a:pt x="3543" y="3199"/>
                  </a:cubicBezTo>
                  <a:cubicBezTo>
                    <a:pt x="3572" y="3192"/>
                    <a:pt x="3580" y="3207"/>
                    <a:pt x="3595" y="3229"/>
                  </a:cubicBezTo>
                  <a:cubicBezTo>
                    <a:pt x="3610" y="3177"/>
                    <a:pt x="3699" y="3221"/>
                    <a:pt x="3699" y="3162"/>
                  </a:cubicBezTo>
                  <a:cubicBezTo>
                    <a:pt x="3699" y="3147"/>
                    <a:pt x="3676" y="3132"/>
                    <a:pt x="3684" y="3117"/>
                  </a:cubicBezTo>
                  <a:cubicBezTo>
                    <a:pt x="3684" y="3103"/>
                    <a:pt x="3758" y="3103"/>
                    <a:pt x="3773" y="3103"/>
                  </a:cubicBezTo>
                  <a:cubicBezTo>
                    <a:pt x="3780" y="3013"/>
                    <a:pt x="3765" y="2954"/>
                    <a:pt x="3699" y="2895"/>
                  </a:cubicBezTo>
                  <a:cubicBezTo>
                    <a:pt x="3661" y="2865"/>
                    <a:pt x="3661" y="2843"/>
                    <a:pt x="3610" y="2843"/>
                  </a:cubicBezTo>
                  <a:cubicBezTo>
                    <a:pt x="3602" y="2843"/>
                    <a:pt x="3572" y="2843"/>
                    <a:pt x="3565" y="2835"/>
                  </a:cubicBezTo>
                  <a:cubicBezTo>
                    <a:pt x="3565" y="2828"/>
                    <a:pt x="3557" y="2805"/>
                    <a:pt x="3557" y="2805"/>
                  </a:cubicBezTo>
                  <a:cubicBezTo>
                    <a:pt x="3595" y="2805"/>
                    <a:pt x="3624" y="2820"/>
                    <a:pt x="3654" y="2805"/>
                  </a:cubicBezTo>
                  <a:cubicBezTo>
                    <a:pt x="3676" y="2805"/>
                    <a:pt x="3691" y="2791"/>
                    <a:pt x="3713" y="2783"/>
                  </a:cubicBezTo>
                  <a:cubicBezTo>
                    <a:pt x="3743" y="2776"/>
                    <a:pt x="3728" y="2739"/>
                    <a:pt x="3743" y="2716"/>
                  </a:cubicBezTo>
                  <a:cubicBezTo>
                    <a:pt x="3765" y="2679"/>
                    <a:pt x="3825" y="2694"/>
                    <a:pt x="3855" y="2687"/>
                  </a:cubicBezTo>
                  <a:cubicBezTo>
                    <a:pt x="3855" y="2672"/>
                    <a:pt x="3862" y="2657"/>
                    <a:pt x="3862" y="2650"/>
                  </a:cubicBezTo>
                  <a:cubicBezTo>
                    <a:pt x="3884" y="2650"/>
                    <a:pt x="3907" y="2650"/>
                    <a:pt x="3929" y="2635"/>
                  </a:cubicBezTo>
                  <a:cubicBezTo>
                    <a:pt x="3936" y="2627"/>
                    <a:pt x="3944" y="2613"/>
                    <a:pt x="3951" y="2605"/>
                  </a:cubicBezTo>
                  <a:cubicBezTo>
                    <a:pt x="3981" y="2598"/>
                    <a:pt x="4003" y="2613"/>
                    <a:pt x="4033" y="2613"/>
                  </a:cubicBezTo>
                  <a:cubicBezTo>
                    <a:pt x="4055" y="2613"/>
                    <a:pt x="4077" y="2590"/>
                    <a:pt x="4100" y="2598"/>
                  </a:cubicBezTo>
                  <a:cubicBezTo>
                    <a:pt x="4055" y="2553"/>
                    <a:pt x="3936" y="2494"/>
                    <a:pt x="3877" y="2553"/>
                  </a:cubicBezTo>
                  <a:cubicBezTo>
                    <a:pt x="3780" y="2635"/>
                    <a:pt x="3817" y="2494"/>
                    <a:pt x="3758" y="2494"/>
                  </a:cubicBezTo>
                  <a:cubicBezTo>
                    <a:pt x="3758" y="2479"/>
                    <a:pt x="3780" y="2442"/>
                    <a:pt x="3795" y="2442"/>
                  </a:cubicBezTo>
                  <a:cubicBezTo>
                    <a:pt x="3795" y="2419"/>
                    <a:pt x="3795" y="2405"/>
                    <a:pt x="3795" y="2382"/>
                  </a:cubicBezTo>
                  <a:cubicBezTo>
                    <a:pt x="3773" y="2375"/>
                    <a:pt x="3743" y="2375"/>
                    <a:pt x="3758" y="2345"/>
                  </a:cubicBezTo>
                  <a:cubicBezTo>
                    <a:pt x="3780" y="2345"/>
                    <a:pt x="3802" y="2353"/>
                    <a:pt x="3825" y="2345"/>
                  </a:cubicBezTo>
                  <a:cubicBezTo>
                    <a:pt x="3847" y="2338"/>
                    <a:pt x="3847" y="2301"/>
                    <a:pt x="3884" y="2293"/>
                  </a:cubicBezTo>
                  <a:cubicBezTo>
                    <a:pt x="3899" y="2293"/>
                    <a:pt x="3914" y="2286"/>
                    <a:pt x="3929" y="2286"/>
                  </a:cubicBezTo>
                  <a:cubicBezTo>
                    <a:pt x="3944" y="2286"/>
                    <a:pt x="3958" y="2271"/>
                    <a:pt x="3981" y="2263"/>
                  </a:cubicBezTo>
                  <a:lnTo>
                    <a:pt x="3988" y="2263"/>
                  </a:lnTo>
                  <a:cubicBezTo>
                    <a:pt x="3973" y="2248"/>
                    <a:pt x="3966" y="2234"/>
                    <a:pt x="3966" y="2211"/>
                  </a:cubicBezTo>
                  <a:cubicBezTo>
                    <a:pt x="3958" y="2174"/>
                    <a:pt x="3996" y="2137"/>
                    <a:pt x="3988" y="2115"/>
                  </a:cubicBezTo>
                  <a:cubicBezTo>
                    <a:pt x="3966" y="2078"/>
                    <a:pt x="3951" y="2048"/>
                    <a:pt x="3929" y="2011"/>
                  </a:cubicBezTo>
                  <a:cubicBezTo>
                    <a:pt x="3877" y="1952"/>
                    <a:pt x="4100" y="1952"/>
                    <a:pt x="4107" y="1952"/>
                  </a:cubicBezTo>
                  <a:cubicBezTo>
                    <a:pt x="4122" y="1834"/>
                    <a:pt x="3936" y="1922"/>
                    <a:pt x="3958" y="1812"/>
                  </a:cubicBezTo>
                  <a:cubicBezTo>
                    <a:pt x="3996" y="1804"/>
                    <a:pt x="4033" y="1834"/>
                    <a:pt x="4062" y="1804"/>
                  </a:cubicBezTo>
                  <a:cubicBezTo>
                    <a:pt x="4085" y="1789"/>
                    <a:pt x="4100" y="1759"/>
                    <a:pt x="4107" y="1737"/>
                  </a:cubicBezTo>
                  <a:cubicBezTo>
                    <a:pt x="4166" y="1737"/>
                    <a:pt x="4181" y="1744"/>
                    <a:pt x="4218" y="1707"/>
                  </a:cubicBezTo>
                  <a:cubicBezTo>
                    <a:pt x="4248" y="1678"/>
                    <a:pt x="4278" y="1641"/>
                    <a:pt x="4278" y="1596"/>
                  </a:cubicBezTo>
                  <a:cubicBezTo>
                    <a:pt x="4285" y="1544"/>
                    <a:pt x="4255" y="1559"/>
                    <a:pt x="4218" y="1552"/>
                  </a:cubicBezTo>
                  <a:cubicBezTo>
                    <a:pt x="4174" y="1537"/>
                    <a:pt x="4174" y="1492"/>
                    <a:pt x="4174" y="1455"/>
                  </a:cubicBezTo>
                  <a:cubicBezTo>
                    <a:pt x="4174" y="1440"/>
                    <a:pt x="4181" y="1425"/>
                    <a:pt x="4181" y="1403"/>
                  </a:cubicBezTo>
                  <a:cubicBezTo>
                    <a:pt x="4174" y="1403"/>
                    <a:pt x="4159" y="1403"/>
                    <a:pt x="4159" y="1403"/>
                  </a:cubicBezTo>
                  <a:cubicBezTo>
                    <a:pt x="4159" y="1403"/>
                    <a:pt x="4174" y="1403"/>
                    <a:pt x="4181" y="1403"/>
                  </a:cubicBezTo>
                  <a:cubicBezTo>
                    <a:pt x="4181" y="1373"/>
                    <a:pt x="4181" y="1344"/>
                    <a:pt x="4152" y="1336"/>
                  </a:cubicBezTo>
                  <a:cubicBezTo>
                    <a:pt x="4129" y="1329"/>
                    <a:pt x="4055" y="1366"/>
                    <a:pt x="4070" y="1314"/>
                  </a:cubicBezTo>
                  <a:cubicBezTo>
                    <a:pt x="4070" y="1277"/>
                    <a:pt x="4092" y="1262"/>
                    <a:pt x="4055" y="1225"/>
                  </a:cubicBezTo>
                  <a:cubicBezTo>
                    <a:pt x="4033" y="1202"/>
                    <a:pt x="3988" y="1210"/>
                    <a:pt x="3958" y="1210"/>
                  </a:cubicBezTo>
                  <a:lnTo>
                    <a:pt x="3958" y="1202"/>
                  </a:lnTo>
                  <a:cubicBezTo>
                    <a:pt x="3914" y="1210"/>
                    <a:pt x="3921" y="1158"/>
                    <a:pt x="3884" y="1143"/>
                  </a:cubicBezTo>
                  <a:cubicBezTo>
                    <a:pt x="3855" y="1128"/>
                    <a:pt x="3802" y="1150"/>
                    <a:pt x="3773" y="1128"/>
                  </a:cubicBezTo>
                  <a:cubicBezTo>
                    <a:pt x="3728" y="1084"/>
                    <a:pt x="3825" y="928"/>
                    <a:pt x="3699" y="995"/>
                  </a:cubicBezTo>
                  <a:cubicBezTo>
                    <a:pt x="3669" y="965"/>
                    <a:pt x="3691" y="928"/>
                    <a:pt x="3669" y="898"/>
                  </a:cubicBezTo>
                  <a:cubicBezTo>
                    <a:pt x="3654" y="876"/>
                    <a:pt x="3617" y="891"/>
                    <a:pt x="3602" y="861"/>
                  </a:cubicBezTo>
                  <a:cubicBezTo>
                    <a:pt x="3580" y="809"/>
                    <a:pt x="3676" y="765"/>
                    <a:pt x="3691" y="720"/>
                  </a:cubicBezTo>
                  <a:cubicBezTo>
                    <a:pt x="3706" y="660"/>
                    <a:pt x="3654" y="594"/>
                    <a:pt x="3610" y="653"/>
                  </a:cubicBezTo>
                  <a:cubicBezTo>
                    <a:pt x="3565" y="705"/>
                    <a:pt x="3535" y="668"/>
                    <a:pt x="3550" y="608"/>
                  </a:cubicBezTo>
                  <a:cubicBezTo>
                    <a:pt x="3498" y="616"/>
                    <a:pt x="3468" y="564"/>
                    <a:pt x="3476" y="512"/>
                  </a:cubicBezTo>
                  <a:cubicBezTo>
                    <a:pt x="3483" y="460"/>
                    <a:pt x="3528" y="452"/>
                    <a:pt x="3572" y="423"/>
                  </a:cubicBezTo>
                  <a:cubicBezTo>
                    <a:pt x="3557" y="408"/>
                    <a:pt x="3535" y="415"/>
                    <a:pt x="3513" y="415"/>
                  </a:cubicBezTo>
                  <a:cubicBezTo>
                    <a:pt x="3505" y="386"/>
                    <a:pt x="3520" y="356"/>
                    <a:pt x="3520" y="326"/>
                  </a:cubicBezTo>
                  <a:cubicBezTo>
                    <a:pt x="3483" y="319"/>
                    <a:pt x="3446" y="304"/>
                    <a:pt x="3424" y="334"/>
                  </a:cubicBezTo>
                  <a:cubicBezTo>
                    <a:pt x="3409" y="356"/>
                    <a:pt x="3416" y="438"/>
                    <a:pt x="3372" y="415"/>
                  </a:cubicBezTo>
                  <a:cubicBezTo>
                    <a:pt x="3357" y="363"/>
                    <a:pt x="3268" y="386"/>
                    <a:pt x="3223" y="386"/>
                  </a:cubicBezTo>
                  <a:cubicBezTo>
                    <a:pt x="3216" y="363"/>
                    <a:pt x="3216" y="341"/>
                    <a:pt x="3216" y="319"/>
                  </a:cubicBezTo>
                  <a:cubicBezTo>
                    <a:pt x="3186" y="311"/>
                    <a:pt x="3149" y="245"/>
                    <a:pt x="3119" y="252"/>
                  </a:cubicBezTo>
                  <a:cubicBezTo>
                    <a:pt x="3097" y="274"/>
                    <a:pt x="3097" y="304"/>
                    <a:pt x="3067" y="311"/>
                  </a:cubicBezTo>
                  <a:cubicBezTo>
                    <a:pt x="3060" y="274"/>
                    <a:pt x="3053" y="260"/>
                    <a:pt x="3023" y="237"/>
                  </a:cubicBezTo>
                  <a:cubicBezTo>
                    <a:pt x="3000" y="215"/>
                    <a:pt x="3008" y="193"/>
                    <a:pt x="2993" y="170"/>
                  </a:cubicBezTo>
                  <a:cubicBezTo>
                    <a:pt x="2971" y="133"/>
                    <a:pt x="2911" y="170"/>
                    <a:pt x="2882" y="148"/>
                  </a:cubicBezTo>
                  <a:cubicBezTo>
                    <a:pt x="2852" y="133"/>
                    <a:pt x="2859" y="103"/>
                    <a:pt x="2852" y="74"/>
                  </a:cubicBezTo>
                  <a:cubicBezTo>
                    <a:pt x="2822" y="66"/>
                    <a:pt x="2770" y="96"/>
                    <a:pt x="2763" y="133"/>
                  </a:cubicBezTo>
                  <a:cubicBezTo>
                    <a:pt x="2741" y="133"/>
                    <a:pt x="2733" y="126"/>
                    <a:pt x="2733" y="103"/>
                  </a:cubicBezTo>
                  <a:cubicBezTo>
                    <a:pt x="2703" y="96"/>
                    <a:pt x="2689" y="141"/>
                    <a:pt x="2689" y="163"/>
                  </a:cubicBezTo>
                  <a:cubicBezTo>
                    <a:pt x="2659" y="170"/>
                    <a:pt x="2651" y="133"/>
                    <a:pt x="2644" y="111"/>
                  </a:cubicBezTo>
                  <a:cubicBezTo>
                    <a:pt x="2629" y="81"/>
                    <a:pt x="2600" y="74"/>
                    <a:pt x="2562" y="81"/>
                  </a:cubicBezTo>
                  <a:cubicBezTo>
                    <a:pt x="2525" y="81"/>
                    <a:pt x="2503" y="74"/>
                    <a:pt x="2473" y="59"/>
                  </a:cubicBezTo>
                  <a:cubicBezTo>
                    <a:pt x="2436" y="44"/>
                    <a:pt x="2384" y="59"/>
                    <a:pt x="2347" y="59"/>
                  </a:cubicBezTo>
                  <a:cubicBezTo>
                    <a:pt x="2347" y="74"/>
                    <a:pt x="2340" y="89"/>
                    <a:pt x="2340" y="96"/>
                  </a:cubicBezTo>
                  <a:cubicBezTo>
                    <a:pt x="2317" y="103"/>
                    <a:pt x="2288" y="103"/>
                    <a:pt x="2280" y="81"/>
                  </a:cubicBezTo>
                  <a:cubicBezTo>
                    <a:pt x="2273" y="59"/>
                    <a:pt x="2280" y="29"/>
                    <a:pt x="2265" y="22"/>
                  </a:cubicBezTo>
                  <a:cubicBezTo>
                    <a:pt x="2243" y="0"/>
                    <a:pt x="2154" y="22"/>
                    <a:pt x="2132" y="37"/>
                  </a:cubicBezTo>
                  <a:cubicBezTo>
                    <a:pt x="2124" y="37"/>
                    <a:pt x="2109" y="44"/>
                    <a:pt x="2102" y="44"/>
                  </a:cubicBezTo>
                  <a:lnTo>
                    <a:pt x="2102" y="44"/>
                  </a:lnTo>
                  <a:cubicBezTo>
                    <a:pt x="2109" y="52"/>
                    <a:pt x="2109" y="52"/>
                    <a:pt x="2117" y="52"/>
                  </a:cubicBezTo>
                  <a:cubicBezTo>
                    <a:pt x="2124" y="96"/>
                    <a:pt x="2095" y="133"/>
                    <a:pt x="2102" y="170"/>
                  </a:cubicBezTo>
                  <a:cubicBezTo>
                    <a:pt x="2139" y="170"/>
                    <a:pt x="2169" y="170"/>
                    <a:pt x="2198" y="170"/>
                  </a:cubicBezTo>
                  <a:cubicBezTo>
                    <a:pt x="2198" y="178"/>
                    <a:pt x="2198" y="178"/>
                    <a:pt x="2198" y="185"/>
                  </a:cubicBezTo>
                  <a:cubicBezTo>
                    <a:pt x="2191" y="185"/>
                    <a:pt x="2191" y="193"/>
                    <a:pt x="2184" y="193"/>
                  </a:cubicBezTo>
                  <a:cubicBezTo>
                    <a:pt x="2161" y="193"/>
                    <a:pt x="2132" y="222"/>
                    <a:pt x="2117" y="237"/>
                  </a:cubicBezTo>
                  <a:cubicBezTo>
                    <a:pt x="2102" y="222"/>
                    <a:pt x="2080" y="230"/>
                    <a:pt x="2057" y="230"/>
                  </a:cubicBezTo>
                  <a:lnTo>
                    <a:pt x="2057" y="237"/>
                  </a:lnTo>
                  <a:cubicBezTo>
                    <a:pt x="2020" y="237"/>
                    <a:pt x="2006" y="267"/>
                    <a:pt x="1998" y="304"/>
                  </a:cubicBezTo>
                  <a:cubicBezTo>
                    <a:pt x="1953" y="304"/>
                    <a:pt x="1886" y="311"/>
                    <a:pt x="1842" y="289"/>
                  </a:cubicBezTo>
                  <a:cubicBezTo>
                    <a:pt x="1783" y="267"/>
                    <a:pt x="1820" y="200"/>
                    <a:pt x="1820" y="148"/>
                  </a:cubicBezTo>
                  <a:cubicBezTo>
                    <a:pt x="1783" y="148"/>
                    <a:pt x="1738" y="141"/>
                    <a:pt x="1701" y="141"/>
                  </a:cubicBezTo>
                  <a:cubicBezTo>
                    <a:pt x="1679" y="148"/>
                    <a:pt x="1656" y="148"/>
                    <a:pt x="1641" y="155"/>
                  </a:cubicBezTo>
                  <a:cubicBezTo>
                    <a:pt x="1619" y="163"/>
                    <a:pt x="1612" y="178"/>
                    <a:pt x="1590" y="185"/>
                  </a:cubicBezTo>
                  <a:cubicBezTo>
                    <a:pt x="1567" y="193"/>
                    <a:pt x="1552" y="193"/>
                    <a:pt x="1530" y="193"/>
                  </a:cubicBezTo>
                  <a:cubicBezTo>
                    <a:pt x="1493" y="193"/>
                    <a:pt x="1501" y="193"/>
                    <a:pt x="1478" y="215"/>
                  </a:cubicBezTo>
                  <a:cubicBezTo>
                    <a:pt x="1449" y="237"/>
                    <a:pt x="1426" y="252"/>
                    <a:pt x="1396" y="267"/>
                  </a:cubicBezTo>
                  <a:cubicBezTo>
                    <a:pt x="1396" y="304"/>
                    <a:pt x="1300" y="282"/>
                    <a:pt x="1270" y="282"/>
                  </a:cubicBezTo>
                  <a:cubicBezTo>
                    <a:pt x="1211" y="282"/>
                    <a:pt x="1189" y="267"/>
                    <a:pt x="1151" y="222"/>
                  </a:cubicBezTo>
                  <a:cubicBezTo>
                    <a:pt x="1144" y="207"/>
                    <a:pt x="1122" y="170"/>
                    <a:pt x="1107" y="163"/>
                  </a:cubicBezTo>
                  <a:cubicBezTo>
                    <a:pt x="1092" y="155"/>
                    <a:pt x="1055" y="163"/>
                    <a:pt x="1040" y="163"/>
                  </a:cubicBezTo>
                  <a:cubicBezTo>
                    <a:pt x="1018" y="163"/>
                    <a:pt x="996" y="155"/>
                    <a:pt x="981" y="148"/>
                  </a:cubicBezTo>
                  <a:cubicBezTo>
                    <a:pt x="958" y="148"/>
                    <a:pt x="944" y="141"/>
                    <a:pt x="936" y="170"/>
                  </a:cubicBezTo>
                  <a:cubicBezTo>
                    <a:pt x="914" y="178"/>
                    <a:pt x="906" y="163"/>
                    <a:pt x="891" y="155"/>
                  </a:cubicBezTo>
                  <a:cubicBezTo>
                    <a:pt x="869" y="148"/>
                    <a:pt x="877" y="148"/>
                    <a:pt x="854" y="155"/>
                  </a:cubicBezTo>
                  <a:cubicBezTo>
                    <a:pt x="825" y="163"/>
                    <a:pt x="795" y="178"/>
                    <a:pt x="758" y="155"/>
                  </a:cubicBezTo>
                  <a:cubicBezTo>
                    <a:pt x="750" y="155"/>
                    <a:pt x="736" y="133"/>
                    <a:pt x="721" y="126"/>
                  </a:cubicBezTo>
                  <a:cubicBezTo>
                    <a:pt x="706" y="126"/>
                    <a:pt x="699" y="148"/>
                    <a:pt x="691" y="148"/>
                  </a:cubicBezTo>
                  <a:cubicBezTo>
                    <a:pt x="639" y="170"/>
                    <a:pt x="639" y="133"/>
                    <a:pt x="632" y="96"/>
                  </a:cubicBezTo>
                  <a:cubicBezTo>
                    <a:pt x="602" y="96"/>
                    <a:pt x="580" y="148"/>
                    <a:pt x="572" y="170"/>
                  </a:cubicBezTo>
                  <a:cubicBezTo>
                    <a:pt x="542" y="170"/>
                    <a:pt x="550" y="103"/>
                    <a:pt x="542" y="81"/>
                  </a:cubicBezTo>
                  <a:cubicBezTo>
                    <a:pt x="513" y="29"/>
                    <a:pt x="513" y="111"/>
                    <a:pt x="513" y="133"/>
                  </a:cubicBezTo>
                  <a:cubicBezTo>
                    <a:pt x="505" y="178"/>
                    <a:pt x="498" y="200"/>
                    <a:pt x="491" y="237"/>
                  </a:cubicBezTo>
                  <a:cubicBezTo>
                    <a:pt x="476" y="267"/>
                    <a:pt x="483" y="311"/>
                    <a:pt x="461" y="341"/>
                  </a:cubicBezTo>
                  <a:cubicBezTo>
                    <a:pt x="394" y="341"/>
                    <a:pt x="320" y="334"/>
                    <a:pt x="245" y="334"/>
                  </a:cubicBezTo>
                  <a:cubicBezTo>
                    <a:pt x="231" y="334"/>
                    <a:pt x="208" y="334"/>
                    <a:pt x="194" y="334"/>
                  </a:cubicBezTo>
                  <a:cubicBezTo>
                    <a:pt x="186" y="326"/>
                    <a:pt x="171" y="311"/>
                    <a:pt x="164" y="311"/>
                  </a:cubicBezTo>
                  <a:cubicBezTo>
                    <a:pt x="134" y="319"/>
                    <a:pt x="149" y="334"/>
                    <a:pt x="127" y="341"/>
                  </a:cubicBezTo>
                  <a:cubicBezTo>
                    <a:pt x="119" y="349"/>
                    <a:pt x="97" y="349"/>
                    <a:pt x="82" y="349"/>
                  </a:cubicBezTo>
                  <a:cubicBezTo>
                    <a:pt x="75" y="363"/>
                    <a:pt x="60" y="363"/>
                    <a:pt x="52" y="378"/>
                  </a:cubicBezTo>
                  <a:cubicBezTo>
                    <a:pt x="45" y="400"/>
                    <a:pt x="60" y="423"/>
                    <a:pt x="37" y="438"/>
                  </a:cubicBezTo>
                  <a:cubicBezTo>
                    <a:pt x="30" y="460"/>
                    <a:pt x="23" y="482"/>
                    <a:pt x="15" y="512"/>
                  </a:cubicBezTo>
                  <a:cubicBezTo>
                    <a:pt x="0" y="586"/>
                    <a:pt x="0" y="586"/>
                    <a:pt x="0" y="586"/>
                  </a:cubicBezTo>
                  <a:cubicBezTo>
                    <a:pt x="23" y="601"/>
                    <a:pt x="75" y="601"/>
                    <a:pt x="104" y="608"/>
                  </a:cubicBezTo>
                  <a:cubicBezTo>
                    <a:pt x="164" y="608"/>
                    <a:pt x="149" y="556"/>
                    <a:pt x="171" y="519"/>
                  </a:cubicBezTo>
                  <a:cubicBezTo>
                    <a:pt x="201" y="482"/>
                    <a:pt x="253" y="512"/>
                    <a:pt x="297" y="497"/>
                  </a:cubicBezTo>
                  <a:cubicBezTo>
                    <a:pt x="305" y="497"/>
                    <a:pt x="334" y="475"/>
                    <a:pt x="349" y="467"/>
                  </a:cubicBezTo>
                  <a:cubicBezTo>
                    <a:pt x="364" y="460"/>
                    <a:pt x="372" y="430"/>
                    <a:pt x="401" y="438"/>
                  </a:cubicBezTo>
                  <a:cubicBezTo>
                    <a:pt x="387" y="452"/>
                    <a:pt x="387" y="490"/>
                    <a:pt x="379" y="497"/>
                  </a:cubicBezTo>
                  <a:cubicBezTo>
                    <a:pt x="364" y="512"/>
                    <a:pt x="342" y="505"/>
                    <a:pt x="320" y="512"/>
                  </a:cubicBezTo>
                  <a:cubicBezTo>
                    <a:pt x="312" y="519"/>
                    <a:pt x="297" y="542"/>
                    <a:pt x="283" y="549"/>
                  </a:cubicBezTo>
                  <a:cubicBezTo>
                    <a:pt x="260" y="564"/>
                    <a:pt x="260" y="564"/>
                    <a:pt x="231" y="564"/>
                  </a:cubicBezTo>
                  <a:cubicBezTo>
                    <a:pt x="208" y="564"/>
                    <a:pt x="201" y="564"/>
                    <a:pt x="201" y="571"/>
                  </a:cubicBezTo>
                  <a:cubicBezTo>
                    <a:pt x="194" y="571"/>
                    <a:pt x="194" y="579"/>
                    <a:pt x="194" y="586"/>
                  </a:cubicBezTo>
                  <a:cubicBezTo>
                    <a:pt x="179" y="608"/>
                    <a:pt x="186" y="668"/>
                    <a:pt x="186" y="690"/>
                  </a:cubicBezTo>
                  <a:cubicBezTo>
                    <a:pt x="208" y="683"/>
                    <a:pt x="231" y="690"/>
                    <a:pt x="238" y="720"/>
                  </a:cubicBezTo>
                  <a:cubicBezTo>
                    <a:pt x="245" y="750"/>
                    <a:pt x="223" y="727"/>
                    <a:pt x="208" y="757"/>
                  </a:cubicBezTo>
                  <a:cubicBezTo>
                    <a:pt x="231" y="757"/>
                    <a:pt x="260" y="765"/>
                    <a:pt x="283" y="779"/>
                  </a:cubicBezTo>
                  <a:cubicBezTo>
                    <a:pt x="320" y="794"/>
                    <a:pt x="260" y="816"/>
                    <a:pt x="268" y="854"/>
                  </a:cubicBezTo>
                  <a:cubicBezTo>
                    <a:pt x="290" y="854"/>
                    <a:pt x="290" y="816"/>
                    <a:pt x="320" y="816"/>
                  </a:cubicBezTo>
                  <a:cubicBezTo>
                    <a:pt x="320" y="839"/>
                    <a:pt x="320" y="846"/>
                    <a:pt x="305" y="861"/>
                  </a:cubicBezTo>
                  <a:cubicBezTo>
                    <a:pt x="297" y="876"/>
                    <a:pt x="275" y="868"/>
                    <a:pt x="290" y="891"/>
                  </a:cubicBezTo>
                  <a:cubicBezTo>
                    <a:pt x="312" y="883"/>
                    <a:pt x="334" y="839"/>
                    <a:pt x="364" y="854"/>
                  </a:cubicBezTo>
                  <a:lnTo>
                    <a:pt x="364" y="861"/>
                  </a:lnTo>
                  <a:cubicBezTo>
                    <a:pt x="327" y="868"/>
                    <a:pt x="342" y="920"/>
                    <a:pt x="305" y="920"/>
                  </a:cubicBezTo>
                  <a:cubicBezTo>
                    <a:pt x="327" y="943"/>
                    <a:pt x="342" y="957"/>
                    <a:pt x="349" y="987"/>
                  </a:cubicBezTo>
                  <a:cubicBezTo>
                    <a:pt x="394" y="987"/>
                    <a:pt x="439" y="1054"/>
                    <a:pt x="476" y="1076"/>
                  </a:cubicBezTo>
                  <a:cubicBezTo>
                    <a:pt x="520" y="1099"/>
                    <a:pt x="557" y="1121"/>
                    <a:pt x="602" y="1158"/>
                  </a:cubicBezTo>
                  <a:cubicBezTo>
                    <a:pt x="617" y="1173"/>
                    <a:pt x="639" y="1188"/>
                    <a:pt x="654" y="1202"/>
                  </a:cubicBezTo>
                  <a:cubicBezTo>
                    <a:pt x="676" y="1225"/>
                    <a:pt x="691" y="1247"/>
                    <a:pt x="721" y="1262"/>
                  </a:cubicBezTo>
                  <a:cubicBezTo>
                    <a:pt x="758" y="1269"/>
                    <a:pt x="825" y="1247"/>
                    <a:pt x="825" y="1314"/>
                  </a:cubicBezTo>
                  <a:cubicBezTo>
                    <a:pt x="839" y="1314"/>
                    <a:pt x="862" y="1314"/>
                    <a:pt x="869" y="1307"/>
                  </a:cubicBezTo>
                  <a:cubicBezTo>
                    <a:pt x="869" y="1277"/>
                    <a:pt x="951" y="1307"/>
                    <a:pt x="981" y="1307"/>
                  </a:cubicBezTo>
                  <a:cubicBezTo>
                    <a:pt x="1003" y="1307"/>
                    <a:pt x="1033" y="1321"/>
                    <a:pt x="1062" y="1321"/>
                  </a:cubicBezTo>
                  <a:cubicBezTo>
                    <a:pt x="1085" y="1314"/>
                    <a:pt x="1092" y="1307"/>
                    <a:pt x="1122" y="1307"/>
                  </a:cubicBezTo>
                  <a:cubicBezTo>
                    <a:pt x="1122" y="1299"/>
                    <a:pt x="1122" y="1299"/>
                    <a:pt x="1122" y="1292"/>
                  </a:cubicBezTo>
                  <a:cubicBezTo>
                    <a:pt x="1166" y="1262"/>
                    <a:pt x="1218" y="1292"/>
                    <a:pt x="1270" y="1277"/>
                  </a:cubicBezTo>
                  <a:cubicBezTo>
                    <a:pt x="1293" y="1262"/>
                    <a:pt x="1300" y="1232"/>
                    <a:pt x="1330" y="1225"/>
                  </a:cubicBezTo>
                  <a:cubicBezTo>
                    <a:pt x="1344" y="1225"/>
                    <a:pt x="1374" y="1240"/>
                    <a:pt x="1396" y="1232"/>
                  </a:cubicBezTo>
                  <a:cubicBezTo>
                    <a:pt x="1404" y="1225"/>
                    <a:pt x="1426" y="1188"/>
                    <a:pt x="1411" y="1188"/>
                  </a:cubicBezTo>
                  <a:cubicBezTo>
                    <a:pt x="1396" y="1188"/>
                    <a:pt x="1389" y="1188"/>
                    <a:pt x="1374" y="1188"/>
                  </a:cubicBezTo>
                  <a:cubicBezTo>
                    <a:pt x="1374" y="1165"/>
                    <a:pt x="1396" y="1150"/>
                    <a:pt x="1419" y="1158"/>
                  </a:cubicBezTo>
                  <a:cubicBezTo>
                    <a:pt x="1449" y="1173"/>
                    <a:pt x="1426" y="1202"/>
                    <a:pt x="1471" y="1180"/>
                  </a:cubicBezTo>
                  <a:cubicBezTo>
                    <a:pt x="1471" y="1128"/>
                    <a:pt x="1530" y="1106"/>
                    <a:pt x="1567" y="1113"/>
                  </a:cubicBezTo>
                  <a:cubicBezTo>
                    <a:pt x="1567" y="1158"/>
                    <a:pt x="1612" y="1165"/>
                    <a:pt x="1649" y="1143"/>
                  </a:cubicBezTo>
                  <a:cubicBezTo>
                    <a:pt x="1634" y="1158"/>
                    <a:pt x="1627" y="1173"/>
                    <a:pt x="1612" y="1188"/>
                  </a:cubicBezTo>
                  <a:cubicBezTo>
                    <a:pt x="1597" y="1202"/>
                    <a:pt x="1582" y="1202"/>
                    <a:pt x="1575" y="1232"/>
                  </a:cubicBezTo>
                  <a:cubicBezTo>
                    <a:pt x="1552" y="1269"/>
                    <a:pt x="1538" y="1307"/>
                    <a:pt x="1530" y="1359"/>
                  </a:cubicBezTo>
                  <a:cubicBezTo>
                    <a:pt x="1501" y="1366"/>
                    <a:pt x="1471" y="1410"/>
                    <a:pt x="1441" y="1440"/>
                  </a:cubicBezTo>
                  <a:cubicBezTo>
                    <a:pt x="1426" y="1448"/>
                    <a:pt x="1404" y="1462"/>
                    <a:pt x="1389" y="1477"/>
                  </a:cubicBezTo>
                  <a:cubicBezTo>
                    <a:pt x="1382" y="1492"/>
                    <a:pt x="1389" y="1514"/>
                    <a:pt x="1382" y="1529"/>
                  </a:cubicBezTo>
                  <a:cubicBezTo>
                    <a:pt x="1352" y="1529"/>
                    <a:pt x="1330" y="1522"/>
                    <a:pt x="1300" y="1522"/>
                  </a:cubicBezTo>
                  <a:cubicBezTo>
                    <a:pt x="1285" y="1529"/>
                    <a:pt x="1300" y="1544"/>
                    <a:pt x="1278" y="1537"/>
                  </a:cubicBezTo>
                  <a:cubicBezTo>
                    <a:pt x="1263" y="1529"/>
                    <a:pt x="1270" y="1514"/>
                    <a:pt x="1248" y="1507"/>
                  </a:cubicBezTo>
                  <a:cubicBezTo>
                    <a:pt x="1241" y="1499"/>
                    <a:pt x="1218" y="1507"/>
                    <a:pt x="1211" y="1507"/>
                  </a:cubicBezTo>
                  <a:cubicBezTo>
                    <a:pt x="1196" y="1514"/>
                    <a:pt x="1181" y="1522"/>
                    <a:pt x="1159" y="1537"/>
                  </a:cubicBezTo>
                  <a:cubicBezTo>
                    <a:pt x="1174" y="1537"/>
                    <a:pt x="1189" y="1537"/>
                    <a:pt x="1204" y="1537"/>
                  </a:cubicBezTo>
                  <a:cubicBezTo>
                    <a:pt x="1196" y="1566"/>
                    <a:pt x="1144" y="1589"/>
                    <a:pt x="1144" y="1618"/>
                  </a:cubicBezTo>
                  <a:cubicBezTo>
                    <a:pt x="1136" y="1618"/>
                    <a:pt x="1122" y="1626"/>
                    <a:pt x="1114" y="1626"/>
                  </a:cubicBezTo>
                  <a:cubicBezTo>
                    <a:pt x="1114" y="1626"/>
                    <a:pt x="1114" y="1626"/>
                    <a:pt x="1114" y="1633"/>
                  </a:cubicBezTo>
                  <a:cubicBezTo>
                    <a:pt x="1107" y="1633"/>
                    <a:pt x="1099" y="1633"/>
                    <a:pt x="1092" y="1626"/>
                  </a:cubicBezTo>
                  <a:cubicBezTo>
                    <a:pt x="1099" y="1574"/>
                    <a:pt x="1033" y="1604"/>
                    <a:pt x="1010" y="1618"/>
                  </a:cubicBezTo>
                  <a:cubicBezTo>
                    <a:pt x="1010" y="1626"/>
                    <a:pt x="1010" y="1633"/>
                    <a:pt x="1010" y="1641"/>
                  </a:cubicBezTo>
                  <a:cubicBezTo>
                    <a:pt x="1003" y="1641"/>
                    <a:pt x="996" y="1641"/>
                    <a:pt x="988" y="1641"/>
                  </a:cubicBezTo>
                  <a:cubicBezTo>
                    <a:pt x="973" y="1648"/>
                    <a:pt x="951" y="1633"/>
                    <a:pt x="958" y="1663"/>
                  </a:cubicBezTo>
                  <a:cubicBezTo>
                    <a:pt x="958" y="1670"/>
                    <a:pt x="951" y="1670"/>
                    <a:pt x="944" y="1670"/>
                  </a:cubicBezTo>
                  <a:cubicBezTo>
                    <a:pt x="944" y="1663"/>
                    <a:pt x="936" y="1648"/>
                    <a:pt x="936" y="1641"/>
                  </a:cubicBezTo>
                  <a:cubicBezTo>
                    <a:pt x="899" y="1633"/>
                    <a:pt x="862" y="1648"/>
                    <a:pt x="825" y="1648"/>
                  </a:cubicBezTo>
                  <a:lnTo>
                    <a:pt x="832" y="1648"/>
                  </a:lnTo>
                  <a:cubicBezTo>
                    <a:pt x="839" y="1655"/>
                    <a:pt x="839" y="1670"/>
                    <a:pt x="832" y="1678"/>
                  </a:cubicBezTo>
                  <a:cubicBezTo>
                    <a:pt x="802" y="1693"/>
                    <a:pt x="802" y="1655"/>
                    <a:pt x="780" y="1648"/>
                  </a:cubicBezTo>
                  <a:cubicBezTo>
                    <a:pt x="765" y="1648"/>
                    <a:pt x="743" y="1663"/>
                    <a:pt x="728" y="1663"/>
                  </a:cubicBezTo>
                  <a:cubicBezTo>
                    <a:pt x="706" y="1670"/>
                    <a:pt x="684" y="1670"/>
                    <a:pt x="661" y="1678"/>
                  </a:cubicBezTo>
                  <a:cubicBezTo>
                    <a:pt x="646" y="1685"/>
                    <a:pt x="639" y="1700"/>
                    <a:pt x="624" y="1707"/>
                  </a:cubicBezTo>
                  <a:cubicBezTo>
                    <a:pt x="624" y="1685"/>
                    <a:pt x="654" y="1693"/>
                    <a:pt x="654" y="1663"/>
                  </a:cubicBezTo>
                  <a:cubicBezTo>
                    <a:pt x="580" y="1670"/>
                    <a:pt x="646" y="1604"/>
                    <a:pt x="661" y="1566"/>
                  </a:cubicBezTo>
                  <a:cubicBezTo>
                    <a:pt x="639" y="1581"/>
                    <a:pt x="624" y="1566"/>
                    <a:pt x="602" y="1566"/>
                  </a:cubicBezTo>
                  <a:cubicBezTo>
                    <a:pt x="587" y="1574"/>
                    <a:pt x="572" y="1589"/>
                    <a:pt x="557" y="1589"/>
                  </a:cubicBezTo>
                  <a:cubicBezTo>
                    <a:pt x="528" y="1581"/>
                    <a:pt x="513" y="1559"/>
                    <a:pt x="542" y="1537"/>
                  </a:cubicBezTo>
                  <a:cubicBezTo>
                    <a:pt x="557" y="1529"/>
                    <a:pt x="580" y="1544"/>
                    <a:pt x="580" y="1514"/>
                  </a:cubicBezTo>
                  <a:cubicBezTo>
                    <a:pt x="557" y="1514"/>
                    <a:pt x="535" y="1507"/>
                    <a:pt x="520" y="1522"/>
                  </a:cubicBezTo>
                  <a:cubicBezTo>
                    <a:pt x="505" y="1529"/>
                    <a:pt x="520" y="1544"/>
                    <a:pt x="513" y="1552"/>
                  </a:cubicBezTo>
                  <a:cubicBezTo>
                    <a:pt x="505" y="1566"/>
                    <a:pt x="498" y="1566"/>
                    <a:pt x="491" y="1581"/>
                  </a:cubicBezTo>
                  <a:cubicBezTo>
                    <a:pt x="424" y="1604"/>
                    <a:pt x="513" y="1700"/>
                    <a:pt x="528" y="1737"/>
                  </a:cubicBezTo>
                  <a:cubicBezTo>
                    <a:pt x="550" y="1767"/>
                    <a:pt x="557" y="1797"/>
                    <a:pt x="580" y="1826"/>
                  </a:cubicBezTo>
                  <a:cubicBezTo>
                    <a:pt x="624" y="1900"/>
                    <a:pt x="684" y="1959"/>
                    <a:pt x="728" y="2026"/>
                  </a:cubicBezTo>
                  <a:cubicBezTo>
                    <a:pt x="758" y="2063"/>
                    <a:pt x="765" y="2085"/>
                    <a:pt x="802" y="2108"/>
                  </a:cubicBezTo>
                  <a:cubicBezTo>
                    <a:pt x="839" y="2137"/>
                    <a:pt x="854" y="2167"/>
                    <a:pt x="891" y="2197"/>
                  </a:cubicBezTo>
                  <a:cubicBezTo>
                    <a:pt x="921" y="2226"/>
                    <a:pt x="944" y="2248"/>
                    <a:pt x="966" y="2286"/>
                  </a:cubicBezTo>
                  <a:cubicBezTo>
                    <a:pt x="981" y="2315"/>
                    <a:pt x="996" y="2345"/>
                    <a:pt x="1033" y="2338"/>
                  </a:cubicBezTo>
                  <a:cubicBezTo>
                    <a:pt x="1025" y="2345"/>
                    <a:pt x="1025" y="2345"/>
                    <a:pt x="1018" y="2353"/>
                  </a:cubicBezTo>
                  <a:cubicBezTo>
                    <a:pt x="1025" y="2427"/>
                    <a:pt x="1114" y="2501"/>
                    <a:pt x="1166" y="2546"/>
                  </a:cubicBezTo>
                  <a:cubicBezTo>
                    <a:pt x="1196" y="2575"/>
                    <a:pt x="1218" y="2605"/>
                    <a:pt x="1248" y="2627"/>
                  </a:cubicBezTo>
                  <a:cubicBezTo>
                    <a:pt x="1278" y="2650"/>
                    <a:pt x="1293" y="2650"/>
                    <a:pt x="1307" y="2672"/>
                  </a:cubicBezTo>
                  <a:cubicBezTo>
                    <a:pt x="1322" y="2694"/>
                    <a:pt x="1337" y="2709"/>
                    <a:pt x="1352" y="2724"/>
                  </a:cubicBezTo>
                  <a:cubicBezTo>
                    <a:pt x="1382" y="2754"/>
                    <a:pt x="1419" y="2761"/>
                    <a:pt x="1449" y="2791"/>
                  </a:cubicBezTo>
                  <a:cubicBezTo>
                    <a:pt x="1471" y="2805"/>
                    <a:pt x="1478" y="2828"/>
                    <a:pt x="1493" y="2835"/>
                  </a:cubicBezTo>
                  <a:cubicBezTo>
                    <a:pt x="1515" y="2850"/>
                    <a:pt x="1523" y="2850"/>
                    <a:pt x="1545" y="2850"/>
                  </a:cubicBezTo>
                  <a:cubicBezTo>
                    <a:pt x="1590" y="2858"/>
                    <a:pt x="1604" y="2910"/>
                    <a:pt x="1649" y="2902"/>
                  </a:cubicBezTo>
                  <a:cubicBezTo>
                    <a:pt x="1664" y="2902"/>
                    <a:pt x="1671" y="2887"/>
                    <a:pt x="1694" y="2887"/>
                  </a:cubicBezTo>
                  <a:cubicBezTo>
                    <a:pt x="1716" y="2887"/>
                    <a:pt x="1723" y="2902"/>
                    <a:pt x="1746" y="2910"/>
                  </a:cubicBezTo>
                  <a:cubicBezTo>
                    <a:pt x="1768" y="2902"/>
                    <a:pt x="1805" y="2917"/>
                    <a:pt x="1827" y="2939"/>
                  </a:cubicBezTo>
                  <a:cubicBezTo>
                    <a:pt x="1849" y="2917"/>
                    <a:pt x="1886" y="2910"/>
                    <a:pt x="1894" y="2895"/>
                  </a:cubicBezTo>
                  <a:cubicBezTo>
                    <a:pt x="1931" y="2895"/>
                    <a:pt x="1968" y="2902"/>
                    <a:pt x="1998" y="2880"/>
                  </a:cubicBezTo>
                  <a:cubicBezTo>
                    <a:pt x="2028" y="2872"/>
                    <a:pt x="2028" y="2858"/>
                    <a:pt x="2057" y="2850"/>
                  </a:cubicBezTo>
                  <a:cubicBezTo>
                    <a:pt x="2080" y="2850"/>
                    <a:pt x="2095" y="2858"/>
                    <a:pt x="2117" y="2858"/>
                  </a:cubicBezTo>
                  <a:cubicBezTo>
                    <a:pt x="2132" y="2828"/>
                    <a:pt x="2146" y="2813"/>
                    <a:pt x="2184" y="2805"/>
                  </a:cubicBezTo>
                  <a:cubicBezTo>
                    <a:pt x="2206" y="2805"/>
                    <a:pt x="2258" y="2813"/>
                    <a:pt x="2258" y="2776"/>
                  </a:cubicBezTo>
                  <a:cubicBezTo>
                    <a:pt x="2236" y="2783"/>
                    <a:pt x="2206" y="2776"/>
                    <a:pt x="2198" y="2805"/>
                  </a:cubicBezTo>
                  <a:cubicBezTo>
                    <a:pt x="2176" y="2768"/>
                    <a:pt x="2258" y="2754"/>
                    <a:pt x="2280" y="2754"/>
                  </a:cubicBezTo>
                  <a:cubicBezTo>
                    <a:pt x="2317" y="2761"/>
                    <a:pt x="2354" y="2768"/>
                    <a:pt x="2392" y="2746"/>
                  </a:cubicBezTo>
                  <a:cubicBezTo>
                    <a:pt x="2406" y="2716"/>
                    <a:pt x="2436" y="2724"/>
                    <a:pt x="2466" y="2716"/>
                  </a:cubicBezTo>
                  <a:cubicBezTo>
                    <a:pt x="2496" y="2716"/>
                    <a:pt x="2518" y="2702"/>
                    <a:pt x="2540" y="2687"/>
                  </a:cubicBezTo>
                  <a:cubicBezTo>
                    <a:pt x="2570" y="2672"/>
                    <a:pt x="2585" y="2642"/>
                    <a:pt x="2614" y="2642"/>
                  </a:cubicBezTo>
                  <a:cubicBezTo>
                    <a:pt x="2622" y="2627"/>
                    <a:pt x="2622" y="2613"/>
                    <a:pt x="2622" y="2605"/>
                  </a:cubicBezTo>
                  <a:lnTo>
                    <a:pt x="2629" y="2598"/>
                  </a:lnTo>
                  <a:cubicBezTo>
                    <a:pt x="2659" y="2546"/>
                    <a:pt x="2689" y="2516"/>
                    <a:pt x="2733" y="2471"/>
                  </a:cubicBezTo>
                  <a:cubicBezTo>
                    <a:pt x="2778" y="2434"/>
                    <a:pt x="2763" y="2382"/>
                    <a:pt x="2770" y="2323"/>
                  </a:cubicBezTo>
                  <a:cubicBezTo>
                    <a:pt x="2800" y="2323"/>
                    <a:pt x="2785" y="2263"/>
                    <a:pt x="2785" y="2241"/>
                  </a:cubicBezTo>
                  <a:cubicBezTo>
                    <a:pt x="2785" y="2226"/>
                    <a:pt x="2793" y="2204"/>
                    <a:pt x="2785" y="2189"/>
                  </a:cubicBezTo>
                  <a:cubicBezTo>
                    <a:pt x="2785" y="2174"/>
                    <a:pt x="2770" y="2167"/>
                    <a:pt x="2770" y="2152"/>
                  </a:cubicBezTo>
                  <a:cubicBezTo>
                    <a:pt x="2763" y="2122"/>
                    <a:pt x="2770" y="2093"/>
                    <a:pt x="2785" y="2070"/>
                  </a:cubicBezTo>
                  <a:cubicBezTo>
                    <a:pt x="2800" y="2048"/>
                    <a:pt x="2822" y="2033"/>
                    <a:pt x="2830" y="2011"/>
                  </a:cubicBezTo>
                  <a:cubicBezTo>
                    <a:pt x="2837" y="2003"/>
                    <a:pt x="2837" y="2003"/>
                    <a:pt x="2845" y="1996"/>
                  </a:cubicBezTo>
                  <a:cubicBezTo>
                    <a:pt x="2822" y="1996"/>
                    <a:pt x="2800" y="1989"/>
                    <a:pt x="2785" y="1981"/>
                  </a:cubicBezTo>
                  <a:cubicBezTo>
                    <a:pt x="2815" y="1966"/>
                    <a:pt x="2815" y="1944"/>
                    <a:pt x="2822" y="1914"/>
                  </a:cubicBezTo>
                  <a:cubicBezTo>
                    <a:pt x="2859" y="1907"/>
                    <a:pt x="2867" y="1944"/>
                    <a:pt x="2897" y="1944"/>
                  </a:cubicBezTo>
                  <a:cubicBezTo>
                    <a:pt x="2926" y="1944"/>
                    <a:pt x="2919" y="1914"/>
                    <a:pt x="2956" y="1922"/>
                  </a:cubicBezTo>
                  <a:cubicBezTo>
                    <a:pt x="2956" y="1914"/>
                    <a:pt x="2956" y="1907"/>
                    <a:pt x="2956" y="1907"/>
                  </a:cubicBezTo>
                  <a:cubicBezTo>
                    <a:pt x="2934" y="1900"/>
                    <a:pt x="2911" y="1907"/>
                    <a:pt x="2889" y="1900"/>
                  </a:cubicBezTo>
                  <a:cubicBezTo>
                    <a:pt x="2897" y="1885"/>
                    <a:pt x="2911" y="1885"/>
                    <a:pt x="2934" y="1885"/>
                  </a:cubicBezTo>
                  <a:cubicBezTo>
                    <a:pt x="2948" y="1804"/>
                    <a:pt x="3053" y="1892"/>
                    <a:pt x="3082" y="1907"/>
                  </a:cubicBezTo>
                  <a:cubicBezTo>
                    <a:pt x="3119" y="1937"/>
                    <a:pt x="3208" y="1929"/>
                    <a:pt x="3253" y="1907"/>
                  </a:cubicBezTo>
                  <a:cubicBezTo>
                    <a:pt x="3260" y="1907"/>
                    <a:pt x="3260" y="1907"/>
                    <a:pt x="3260" y="1907"/>
                  </a:cubicBezTo>
                  <a:cubicBezTo>
                    <a:pt x="3260" y="1907"/>
                    <a:pt x="3260" y="1907"/>
                    <a:pt x="3253" y="1907"/>
                  </a:cubicBezTo>
                  <a:cubicBezTo>
                    <a:pt x="3238" y="1914"/>
                    <a:pt x="3208" y="1959"/>
                    <a:pt x="3186" y="1966"/>
                  </a:cubicBezTo>
                  <a:cubicBezTo>
                    <a:pt x="3164" y="1981"/>
                    <a:pt x="3164" y="1966"/>
                    <a:pt x="3134" y="1959"/>
                  </a:cubicBezTo>
                  <a:cubicBezTo>
                    <a:pt x="3119" y="1959"/>
                    <a:pt x="3097" y="1959"/>
                    <a:pt x="3082" y="1944"/>
                  </a:cubicBezTo>
                  <a:cubicBezTo>
                    <a:pt x="3045" y="1922"/>
                    <a:pt x="3038" y="1870"/>
                    <a:pt x="3000" y="1922"/>
                  </a:cubicBezTo>
                  <a:cubicBezTo>
                    <a:pt x="2978" y="1944"/>
                    <a:pt x="2986" y="1996"/>
                    <a:pt x="2963" y="2011"/>
                  </a:cubicBezTo>
                  <a:cubicBezTo>
                    <a:pt x="2978" y="2018"/>
                    <a:pt x="2993" y="2026"/>
                    <a:pt x="2993" y="2048"/>
                  </a:cubicBezTo>
                  <a:cubicBezTo>
                    <a:pt x="2963" y="2048"/>
                    <a:pt x="2963" y="2122"/>
                    <a:pt x="2963" y="2145"/>
                  </a:cubicBezTo>
                  <a:cubicBezTo>
                    <a:pt x="2978" y="2152"/>
                    <a:pt x="2993" y="2152"/>
                    <a:pt x="3008" y="2152"/>
                  </a:cubicBezTo>
                  <a:cubicBezTo>
                    <a:pt x="3023" y="2122"/>
                    <a:pt x="3134" y="2115"/>
                    <a:pt x="3156" y="2130"/>
                  </a:cubicBezTo>
                  <a:cubicBezTo>
                    <a:pt x="3119" y="2145"/>
                    <a:pt x="3097" y="2167"/>
                    <a:pt x="3053" y="2167"/>
                  </a:cubicBezTo>
                  <a:cubicBezTo>
                    <a:pt x="3030" y="2167"/>
                    <a:pt x="2986" y="2152"/>
                    <a:pt x="2971" y="2182"/>
                  </a:cubicBezTo>
                  <a:cubicBezTo>
                    <a:pt x="2956" y="2204"/>
                    <a:pt x="2971" y="2234"/>
                    <a:pt x="2971" y="2256"/>
                  </a:cubicBezTo>
                  <a:cubicBezTo>
                    <a:pt x="2971" y="2286"/>
                    <a:pt x="2948" y="2308"/>
                    <a:pt x="2956" y="2330"/>
                  </a:cubicBezTo>
                  <a:cubicBezTo>
                    <a:pt x="2963" y="2338"/>
                    <a:pt x="3090" y="2345"/>
                    <a:pt x="3090" y="2360"/>
                  </a:cubicBezTo>
                  <a:cubicBezTo>
                    <a:pt x="3090" y="2368"/>
                    <a:pt x="3090" y="2368"/>
                    <a:pt x="3090" y="2375"/>
                  </a:cubicBezTo>
                  <a:cubicBezTo>
                    <a:pt x="3045" y="2375"/>
                    <a:pt x="3000" y="2368"/>
                    <a:pt x="2963" y="2375"/>
                  </a:cubicBezTo>
                  <a:cubicBezTo>
                    <a:pt x="2971" y="2382"/>
                    <a:pt x="2971" y="2382"/>
                    <a:pt x="2978" y="2390"/>
                  </a:cubicBezTo>
                  <a:cubicBezTo>
                    <a:pt x="2978" y="2397"/>
                    <a:pt x="2986" y="2405"/>
                    <a:pt x="2986" y="2419"/>
                  </a:cubicBezTo>
                  <a:cubicBezTo>
                    <a:pt x="3015" y="2419"/>
                    <a:pt x="3045" y="2419"/>
                    <a:pt x="3067" y="2397"/>
                  </a:cubicBezTo>
                  <a:cubicBezTo>
                    <a:pt x="3090" y="2382"/>
                    <a:pt x="3105" y="2368"/>
                    <a:pt x="3134" y="2375"/>
                  </a:cubicBezTo>
                  <a:cubicBezTo>
                    <a:pt x="3127" y="2375"/>
                    <a:pt x="3119" y="2382"/>
                    <a:pt x="3119" y="2382"/>
                  </a:cubicBezTo>
                  <a:cubicBezTo>
                    <a:pt x="3112" y="2412"/>
                    <a:pt x="3075" y="2427"/>
                    <a:pt x="3060" y="2449"/>
                  </a:cubicBezTo>
                  <a:cubicBezTo>
                    <a:pt x="3045" y="2464"/>
                    <a:pt x="3045" y="2471"/>
                    <a:pt x="3030" y="2479"/>
                  </a:cubicBezTo>
                  <a:cubicBezTo>
                    <a:pt x="3015" y="2494"/>
                    <a:pt x="2993" y="2486"/>
                    <a:pt x="3000" y="2516"/>
                  </a:cubicBezTo>
                  <a:lnTo>
                    <a:pt x="3008" y="2516"/>
                  </a:lnTo>
                  <a:cubicBezTo>
                    <a:pt x="3008" y="2546"/>
                    <a:pt x="3008" y="2568"/>
                    <a:pt x="2993" y="2590"/>
                  </a:cubicBezTo>
                  <a:cubicBezTo>
                    <a:pt x="2986" y="2605"/>
                    <a:pt x="2978" y="2605"/>
                    <a:pt x="2978" y="2627"/>
                  </a:cubicBezTo>
                  <a:cubicBezTo>
                    <a:pt x="2978" y="2642"/>
                    <a:pt x="2986" y="2650"/>
                    <a:pt x="2993" y="2657"/>
                  </a:cubicBezTo>
                  <a:cubicBezTo>
                    <a:pt x="2986" y="2672"/>
                    <a:pt x="2971" y="2687"/>
                    <a:pt x="2978" y="2709"/>
                  </a:cubicBezTo>
                  <a:cubicBezTo>
                    <a:pt x="3000" y="2709"/>
                    <a:pt x="3045" y="2702"/>
                    <a:pt x="3045" y="2724"/>
                  </a:cubicBezTo>
                  <a:cubicBezTo>
                    <a:pt x="3030" y="2724"/>
                    <a:pt x="3008" y="2739"/>
                    <a:pt x="3000" y="2754"/>
                  </a:cubicBezTo>
                  <a:cubicBezTo>
                    <a:pt x="3030" y="2761"/>
                    <a:pt x="3060" y="2754"/>
                    <a:pt x="3090" y="2754"/>
                  </a:cubicBezTo>
                  <a:cubicBezTo>
                    <a:pt x="3090" y="2761"/>
                    <a:pt x="3090" y="2768"/>
                    <a:pt x="3090" y="2776"/>
                  </a:cubicBezTo>
                  <a:cubicBezTo>
                    <a:pt x="3067" y="2768"/>
                    <a:pt x="3053" y="2776"/>
                    <a:pt x="3038" y="2783"/>
                  </a:cubicBezTo>
                  <a:cubicBezTo>
                    <a:pt x="3060" y="2798"/>
                    <a:pt x="3053" y="2828"/>
                    <a:pt x="3053" y="2850"/>
                  </a:cubicBezTo>
                  <a:cubicBezTo>
                    <a:pt x="3075" y="2850"/>
                    <a:pt x="3105" y="2843"/>
                    <a:pt x="3134" y="2850"/>
                  </a:cubicBezTo>
                  <a:cubicBezTo>
                    <a:pt x="3127" y="2865"/>
                    <a:pt x="3127" y="2880"/>
                    <a:pt x="3127" y="2887"/>
                  </a:cubicBezTo>
                  <a:cubicBezTo>
                    <a:pt x="3097" y="2895"/>
                    <a:pt x="3075" y="2902"/>
                    <a:pt x="3053" y="2910"/>
                  </a:cubicBezTo>
                  <a:cubicBezTo>
                    <a:pt x="3060" y="2924"/>
                    <a:pt x="3067" y="2954"/>
                    <a:pt x="3082" y="2962"/>
                  </a:cubicBezTo>
                  <a:cubicBezTo>
                    <a:pt x="3097" y="2976"/>
                    <a:pt x="3112" y="2976"/>
                    <a:pt x="3134" y="2976"/>
                  </a:cubicBezTo>
                  <a:cubicBezTo>
                    <a:pt x="3142" y="3013"/>
                    <a:pt x="3105" y="2999"/>
                    <a:pt x="3082" y="3013"/>
                  </a:cubicBezTo>
                  <a:cubicBezTo>
                    <a:pt x="3075" y="3073"/>
                    <a:pt x="3075" y="3125"/>
                    <a:pt x="3060" y="3177"/>
                  </a:cubicBezTo>
                  <a:cubicBezTo>
                    <a:pt x="3053" y="3184"/>
                    <a:pt x="3053" y="3199"/>
                    <a:pt x="3045" y="3207"/>
                  </a:cubicBezTo>
                  <a:cubicBezTo>
                    <a:pt x="3038" y="3221"/>
                    <a:pt x="3038" y="3236"/>
                    <a:pt x="3038" y="3244"/>
                  </a:cubicBezTo>
                  <a:cubicBezTo>
                    <a:pt x="3045" y="3251"/>
                    <a:pt x="3053" y="3251"/>
                    <a:pt x="3053" y="3259"/>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3" name="Freeform 3">
              <a:extLst>
                <a:ext uri="{FF2B5EF4-FFF2-40B4-BE49-F238E27FC236}">
                  <a16:creationId xmlns:a16="http://schemas.microsoft.com/office/drawing/2014/main" id="{1166BB44-2AC6-4847-A246-920852E41A44}"/>
                </a:ext>
              </a:extLst>
            </p:cNvPr>
            <p:cNvSpPr>
              <a:spLocks noChangeArrowheads="1"/>
            </p:cNvSpPr>
            <p:nvPr/>
          </p:nvSpPr>
          <p:spPr bwMode="auto">
            <a:xfrm>
              <a:off x="9434072" y="7604497"/>
              <a:ext cx="3813" cy="1904"/>
            </a:xfrm>
            <a:custGeom>
              <a:avLst/>
              <a:gdLst>
                <a:gd name="T0" fmla="*/ 0 w 8"/>
                <a:gd name="T1" fmla="*/ 0 h 1"/>
                <a:gd name="T2" fmla="*/ 0 w 8"/>
                <a:gd name="T3" fmla="*/ 0 h 1"/>
                <a:gd name="T4" fmla="*/ 7 w 8"/>
                <a:gd name="T5" fmla="*/ 0 h 1"/>
                <a:gd name="T6" fmla="*/ 0 w 8"/>
                <a:gd name="T7" fmla="*/ 0 h 1"/>
              </a:gdLst>
              <a:ahLst/>
              <a:cxnLst>
                <a:cxn ang="0">
                  <a:pos x="T0" y="T1"/>
                </a:cxn>
                <a:cxn ang="0">
                  <a:pos x="T2" y="T3"/>
                </a:cxn>
                <a:cxn ang="0">
                  <a:pos x="T4" y="T5"/>
                </a:cxn>
                <a:cxn ang="0">
                  <a:pos x="T6" y="T7"/>
                </a:cxn>
              </a:cxnLst>
              <a:rect l="0" t="0" r="r" b="b"/>
              <a:pathLst>
                <a:path w="8" h="1">
                  <a:moveTo>
                    <a:pt x="0" y="0"/>
                  </a:moveTo>
                  <a:lnTo>
                    <a:pt x="0" y="0"/>
                  </a:lnTo>
                  <a:cubicBezTo>
                    <a:pt x="7" y="0"/>
                    <a:pt x="7" y="0"/>
                    <a:pt x="7" y="0"/>
                  </a:cubicBezTo>
                  <a:cubicBezTo>
                    <a:pt x="7" y="0"/>
                    <a:pt x="7" y="0"/>
                    <a:pt x="0" y="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4" name="Freeform 4">
              <a:extLst>
                <a:ext uri="{FF2B5EF4-FFF2-40B4-BE49-F238E27FC236}">
                  <a16:creationId xmlns:a16="http://schemas.microsoft.com/office/drawing/2014/main" id="{CFA98CE6-CD50-40AA-B6E1-B6E6FAC063E9}"/>
                </a:ext>
              </a:extLst>
            </p:cNvPr>
            <p:cNvSpPr>
              <a:spLocks noChangeArrowheads="1"/>
            </p:cNvSpPr>
            <p:nvPr/>
          </p:nvSpPr>
          <p:spPr bwMode="auto">
            <a:xfrm>
              <a:off x="9430260" y="9663906"/>
              <a:ext cx="200167" cy="299101"/>
            </a:xfrm>
            <a:custGeom>
              <a:avLst/>
              <a:gdLst>
                <a:gd name="T0" fmla="*/ 312 w 462"/>
                <a:gd name="T1" fmla="*/ 660 h 691"/>
                <a:gd name="T2" fmla="*/ 312 w 462"/>
                <a:gd name="T3" fmla="*/ 660 h 691"/>
                <a:gd name="T4" fmla="*/ 372 w 462"/>
                <a:gd name="T5" fmla="*/ 683 h 691"/>
                <a:gd name="T6" fmla="*/ 394 w 462"/>
                <a:gd name="T7" fmla="*/ 631 h 691"/>
                <a:gd name="T8" fmla="*/ 409 w 462"/>
                <a:gd name="T9" fmla="*/ 534 h 691"/>
                <a:gd name="T10" fmla="*/ 416 w 462"/>
                <a:gd name="T11" fmla="*/ 534 h 691"/>
                <a:gd name="T12" fmla="*/ 379 w 462"/>
                <a:gd name="T13" fmla="*/ 475 h 691"/>
                <a:gd name="T14" fmla="*/ 431 w 462"/>
                <a:gd name="T15" fmla="*/ 460 h 691"/>
                <a:gd name="T16" fmla="*/ 454 w 462"/>
                <a:gd name="T17" fmla="*/ 445 h 691"/>
                <a:gd name="T18" fmla="*/ 402 w 462"/>
                <a:gd name="T19" fmla="*/ 371 h 691"/>
                <a:gd name="T20" fmla="*/ 416 w 462"/>
                <a:gd name="T21" fmla="*/ 274 h 691"/>
                <a:gd name="T22" fmla="*/ 402 w 462"/>
                <a:gd name="T23" fmla="*/ 200 h 691"/>
                <a:gd name="T24" fmla="*/ 342 w 462"/>
                <a:gd name="T25" fmla="*/ 170 h 691"/>
                <a:gd name="T26" fmla="*/ 327 w 462"/>
                <a:gd name="T27" fmla="*/ 170 h 691"/>
                <a:gd name="T28" fmla="*/ 186 w 462"/>
                <a:gd name="T29" fmla="*/ 141 h 691"/>
                <a:gd name="T30" fmla="*/ 127 w 462"/>
                <a:gd name="T31" fmla="*/ 0 h 691"/>
                <a:gd name="T32" fmla="*/ 60 w 462"/>
                <a:gd name="T33" fmla="*/ 29 h 691"/>
                <a:gd name="T34" fmla="*/ 0 w 462"/>
                <a:gd name="T35" fmla="*/ 29 h 691"/>
                <a:gd name="T36" fmla="*/ 30 w 462"/>
                <a:gd name="T37" fmla="*/ 111 h 691"/>
                <a:gd name="T38" fmla="*/ 67 w 462"/>
                <a:gd name="T39" fmla="*/ 193 h 691"/>
                <a:gd name="T40" fmla="*/ 157 w 462"/>
                <a:gd name="T41" fmla="*/ 222 h 691"/>
                <a:gd name="T42" fmla="*/ 105 w 462"/>
                <a:gd name="T43" fmla="*/ 259 h 691"/>
                <a:gd name="T44" fmla="*/ 186 w 462"/>
                <a:gd name="T45" fmla="*/ 282 h 691"/>
                <a:gd name="T46" fmla="*/ 119 w 462"/>
                <a:gd name="T47" fmla="*/ 282 h 691"/>
                <a:gd name="T48" fmla="*/ 186 w 462"/>
                <a:gd name="T49" fmla="*/ 475 h 691"/>
                <a:gd name="T50" fmla="*/ 179 w 462"/>
                <a:gd name="T51" fmla="*/ 475 h 691"/>
                <a:gd name="T52" fmla="*/ 208 w 462"/>
                <a:gd name="T53" fmla="*/ 527 h 691"/>
                <a:gd name="T54" fmla="*/ 246 w 462"/>
                <a:gd name="T55" fmla="*/ 586 h 691"/>
                <a:gd name="T56" fmla="*/ 260 w 462"/>
                <a:gd name="T57" fmla="*/ 653 h 691"/>
                <a:gd name="T58" fmla="*/ 305 w 462"/>
                <a:gd name="T59" fmla="*/ 690 h 691"/>
                <a:gd name="T60" fmla="*/ 312 w 462"/>
                <a:gd name="T61" fmla="*/ 690 h 691"/>
                <a:gd name="T62" fmla="*/ 312 w 462"/>
                <a:gd name="T63" fmla="*/ 6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691">
                  <a:moveTo>
                    <a:pt x="312" y="660"/>
                  </a:moveTo>
                  <a:lnTo>
                    <a:pt x="312" y="660"/>
                  </a:lnTo>
                  <a:cubicBezTo>
                    <a:pt x="335" y="660"/>
                    <a:pt x="350" y="690"/>
                    <a:pt x="372" y="683"/>
                  </a:cubicBezTo>
                  <a:cubicBezTo>
                    <a:pt x="379" y="660"/>
                    <a:pt x="372" y="645"/>
                    <a:pt x="394" y="631"/>
                  </a:cubicBezTo>
                  <a:cubicBezTo>
                    <a:pt x="424" y="608"/>
                    <a:pt x="409" y="564"/>
                    <a:pt x="409" y="534"/>
                  </a:cubicBezTo>
                  <a:cubicBezTo>
                    <a:pt x="416" y="534"/>
                    <a:pt x="416" y="534"/>
                    <a:pt x="416" y="534"/>
                  </a:cubicBezTo>
                  <a:cubicBezTo>
                    <a:pt x="431" y="490"/>
                    <a:pt x="379" y="512"/>
                    <a:pt x="379" y="475"/>
                  </a:cubicBezTo>
                  <a:cubicBezTo>
                    <a:pt x="394" y="475"/>
                    <a:pt x="431" y="475"/>
                    <a:pt x="431" y="460"/>
                  </a:cubicBezTo>
                  <a:cubicBezTo>
                    <a:pt x="439" y="445"/>
                    <a:pt x="439" y="445"/>
                    <a:pt x="454" y="445"/>
                  </a:cubicBezTo>
                  <a:cubicBezTo>
                    <a:pt x="461" y="408"/>
                    <a:pt x="439" y="386"/>
                    <a:pt x="402" y="371"/>
                  </a:cubicBezTo>
                  <a:cubicBezTo>
                    <a:pt x="402" y="348"/>
                    <a:pt x="431" y="304"/>
                    <a:pt x="416" y="274"/>
                  </a:cubicBezTo>
                  <a:cubicBezTo>
                    <a:pt x="454" y="259"/>
                    <a:pt x="416" y="215"/>
                    <a:pt x="402" y="200"/>
                  </a:cubicBezTo>
                  <a:cubicBezTo>
                    <a:pt x="379" y="178"/>
                    <a:pt x="365" y="170"/>
                    <a:pt x="342" y="170"/>
                  </a:cubicBezTo>
                  <a:cubicBezTo>
                    <a:pt x="335" y="170"/>
                    <a:pt x="327" y="170"/>
                    <a:pt x="327" y="170"/>
                  </a:cubicBezTo>
                  <a:cubicBezTo>
                    <a:pt x="283" y="170"/>
                    <a:pt x="231" y="148"/>
                    <a:pt x="186" y="141"/>
                  </a:cubicBezTo>
                  <a:cubicBezTo>
                    <a:pt x="186" y="81"/>
                    <a:pt x="142" y="59"/>
                    <a:pt x="127" y="0"/>
                  </a:cubicBezTo>
                  <a:cubicBezTo>
                    <a:pt x="90" y="0"/>
                    <a:pt x="67" y="0"/>
                    <a:pt x="60" y="29"/>
                  </a:cubicBezTo>
                  <a:cubicBezTo>
                    <a:pt x="38" y="37"/>
                    <a:pt x="23" y="29"/>
                    <a:pt x="0" y="29"/>
                  </a:cubicBezTo>
                  <a:cubicBezTo>
                    <a:pt x="15" y="59"/>
                    <a:pt x="23" y="81"/>
                    <a:pt x="30" y="111"/>
                  </a:cubicBezTo>
                  <a:cubicBezTo>
                    <a:pt x="45" y="141"/>
                    <a:pt x="45" y="170"/>
                    <a:pt x="67" y="193"/>
                  </a:cubicBezTo>
                  <a:cubicBezTo>
                    <a:pt x="82" y="200"/>
                    <a:pt x="142" y="222"/>
                    <a:pt x="157" y="222"/>
                  </a:cubicBezTo>
                  <a:cubicBezTo>
                    <a:pt x="134" y="222"/>
                    <a:pt x="67" y="222"/>
                    <a:pt x="105" y="259"/>
                  </a:cubicBezTo>
                  <a:cubicBezTo>
                    <a:pt x="127" y="282"/>
                    <a:pt x="171" y="252"/>
                    <a:pt x="186" y="282"/>
                  </a:cubicBezTo>
                  <a:cubicBezTo>
                    <a:pt x="164" y="282"/>
                    <a:pt x="134" y="274"/>
                    <a:pt x="119" y="282"/>
                  </a:cubicBezTo>
                  <a:cubicBezTo>
                    <a:pt x="149" y="341"/>
                    <a:pt x="194" y="400"/>
                    <a:pt x="186" y="475"/>
                  </a:cubicBezTo>
                  <a:cubicBezTo>
                    <a:pt x="179" y="475"/>
                    <a:pt x="179" y="475"/>
                    <a:pt x="179" y="475"/>
                  </a:cubicBezTo>
                  <a:cubicBezTo>
                    <a:pt x="171" y="497"/>
                    <a:pt x="201" y="505"/>
                    <a:pt x="208" y="527"/>
                  </a:cubicBezTo>
                  <a:cubicBezTo>
                    <a:pt x="223" y="549"/>
                    <a:pt x="231" y="564"/>
                    <a:pt x="246" y="586"/>
                  </a:cubicBezTo>
                  <a:cubicBezTo>
                    <a:pt x="260" y="616"/>
                    <a:pt x="253" y="631"/>
                    <a:pt x="260" y="653"/>
                  </a:cubicBezTo>
                  <a:cubicBezTo>
                    <a:pt x="268" y="675"/>
                    <a:pt x="290" y="675"/>
                    <a:pt x="305" y="690"/>
                  </a:cubicBezTo>
                  <a:lnTo>
                    <a:pt x="312" y="690"/>
                  </a:lnTo>
                  <a:cubicBezTo>
                    <a:pt x="312" y="683"/>
                    <a:pt x="312" y="668"/>
                    <a:pt x="312" y="66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5" name="Freeform 5">
              <a:extLst>
                <a:ext uri="{FF2B5EF4-FFF2-40B4-BE49-F238E27FC236}">
                  <a16:creationId xmlns:a16="http://schemas.microsoft.com/office/drawing/2014/main" id="{57E3F1D0-584B-42CE-A278-C228EC0EA602}"/>
                </a:ext>
              </a:extLst>
            </p:cNvPr>
            <p:cNvSpPr>
              <a:spLocks noChangeArrowheads="1"/>
            </p:cNvSpPr>
            <p:nvPr/>
          </p:nvSpPr>
          <p:spPr bwMode="auto">
            <a:xfrm>
              <a:off x="9523671" y="8919014"/>
              <a:ext cx="1416430" cy="2179432"/>
            </a:xfrm>
            <a:custGeom>
              <a:avLst/>
              <a:gdLst>
                <a:gd name="T0" fmla="*/ 720 w 3276"/>
                <a:gd name="T1" fmla="*/ 4158 h 5043"/>
                <a:gd name="T2" fmla="*/ 809 w 3276"/>
                <a:gd name="T3" fmla="*/ 4262 h 5043"/>
                <a:gd name="T4" fmla="*/ 891 w 3276"/>
                <a:gd name="T5" fmla="*/ 4411 h 5043"/>
                <a:gd name="T6" fmla="*/ 1262 w 3276"/>
                <a:gd name="T7" fmla="*/ 4745 h 5043"/>
                <a:gd name="T8" fmla="*/ 1500 w 3276"/>
                <a:gd name="T9" fmla="*/ 4864 h 5043"/>
                <a:gd name="T10" fmla="*/ 1730 w 3276"/>
                <a:gd name="T11" fmla="*/ 4968 h 5043"/>
                <a:gd name="T12" fmla="*/ 2050 w 3276"/>
                <a:gd name="T13" fmla="*/ 4886 h 5043"/>
                <a:gd name="T14" fmla="*/ 2398 w 3276"/>
                <a:gd name="T15" fmla="*/ 4938 h 5043"/>
                <a:gd name="T16" fmla="*/ 2629 w 3276"/>
                <a:gd name="T17" fmla="*/ 4634 h 5043"/>
                <a:gd name="T18" fmla="*/ 2525 w 3276"/>
                <a:gd name="T19" fmla="*/ 4262 h 5043"/>
                <a:gd name="T20" fmla="*/ 2941 w 3276"/>
                <a:gd name="T21" fmla="*/ 4180 h 5043"/>
                <a:gd name="T22" fmla="*/ 3067 w 3276"/>
                <a:gd name="T23" fmla="*/ 4040 h 5043"/>
                <a:gd name="T24" fmla="*/ 3253 w 3276"/>
                <a:gd name="T25" fmla="*/ 3787 h 5043"/>
                <a:gd name="T26" fmla="*/ 2993 w 3276"/>
                <a:gd name="T27" fmla="*/ 3601 h 5043"/>
                <a:gd name="T28" fmla="*/ 2933 w 3276"/>
                <a:gd name="T29" fmla="*/ 3497 h 5043"/>
                <a:gd name="T30" fmla="*/ 2822 w 3276"/>
                <a:gd name="T31" fmla="*/ 3297 h 5043"/>
                <a:gd name="T32" fmla="*/ 2673 w 3276"/>
                <a:gd name="T33" fmla="*/ 3393 h 5043"/>
                <a:gd name="T34" fmla="*/ 2473 w 3276"/>
                <a:gd name="T35" fmla="*/ 3430 h 5043"/>
                <a:gd name="T36" fmla="*/ 2131 w 3276"/>
                <a:gd name="T37" fmla="*/ 3386 h 5043"/>
                <a:gd name="T38" fmla="*/ 2064 w 3276"/>
                <a:gd name="T39" fmla="*/ 3119 h 5043"/>
                <a:gd name="T40" fmla="*/ 2406 w 3276"/>
                <a:gd name="T41" fmla="*/ 3289 h 5043"/>
                <a:gd name="T42" fmla="*/ 2465 w 3276"/>
                <a:gd name="T43" fmla="*/ 3030 h 5043"/>
                <a:gd name="T44" fmla="*/ 2361 w 3276"/>
                <a:gd name="T45" fmla="*/ 2992 h 5043"/>
                <a:gd name="T46" fmla="*/ 2109 w 3276"/>
                <a:gd name="T47" fmla="*/ 2985 h 5043"/>
                <a:gd name="T48" fmla="*/ 2101 w 3276"/>
                <a:gd name="T49" fmla="*/ 2888 h 5043"/>
                <a:gd name="T50" fmla="*/ 2042 w 3276"/>
                <a:gd name="T51" fmla="*/ 2658 h 5043"/>
                <a:gd name="T52" fmla="*/ 2191 w 3276"/>
                <a:gd name="T53" fmla="*/ 2480 h 5043"/>
                <a:gd name="T54" fmla="*/ 2198 w 3276"/>
                <a:gd name="T55" fmla="*/ 2198 h 5043"/>
                <a:gd name="T56" fmla="*/ 2599 w 3276"/>
                <a:gd name="T57" fmla="*/ 1864 h 5043"/>
                <a:gd name="T58" fmla="*/ 2421 w 3276"/>
                <a:gd name="T59" fmla="*/ 1470 h 5043"/>
                <a:gd name="T60" fmla="*/ 2569 w 3276"/>
                <a:gd name="T61" fmla="*/ 1225 h 5043"/>
                <a:gd name="T62" fmla="*/ 2614 w 3276"/>
                <a:gd name="T63" fmla="*/ 883 h 5043"/>
                <a:gd name="T64" fmla="*/ 2658 w 3276"/>
                <a:gd name="T65" fmla="*/ 601 h 5043"/>
                <a:gd name="T66" fmla="*/ 2822 w 3276"/>
                <a:gd name="T67" fmla="*/ 230 h 5043"/>
                <a:gd name="T68" fmla="*/ 2718 w 3276"/>
                <a:gd name="T69" fmla="*/ 156 h 5043"/>
                <a:gd name="T70" fmla="*/ 2495 w 3276"/>
                <a:gd name="T71" fmla="*/ 141 h 5043"/>
                <a:gd name="T72" fmla="*/ 2302 w 3276"/>
                <a:gd name="T73" fmla="*/ 334 h 5043"/>
                <a:gd name="T74" fmla="*/ 2176 w 3276"/>
                <a:gd name="T75" fmla="*/ 430 h 5043"/>
                <a:gd name="T76" fmla="*/ 1856 w 3276"/>
                <a:gd name="T77" fmla="*/ 534 h 5043"/>
                <a:gd name="T78" fmla="*/ 1760 w 3276"/>
                <a:gd name="T79" fmla="*/ 720 h 5043"/>
                <a:gd name="T80" fmla="*/ 1396 w 3276"/>
                <a:gd name="T81" fmla="*/ 616 h 5043"/>
                <a:gd name="T82" fmla="*/ 1322 w 3276"/>
                <a:gd name="T83" fmla="*/ 928 h 5043"/>
                <a:gd name="T84" fmla="*/ 1002 w 3276"/>
                <a:gd name="T85" fmla="*/ 1024 h 5043"/>
                <a:gd name="T86" fmla="*/ 676 w 3276"/>
                <a:gd name="T87" fmla="*/ 1106 h 5043"/>
                <a:gd name="T88" fmla="*/ 356 w 3276"/>
                <a:gd name="T89" fmla="*/ 1173 h 5043"/>
                <a:gd name="T90" fmla="*/ 260 w 3276"/>
                <a:gd name="T91" fmla="*/ 1411 h 5043"/>
                <a:gd name="T92" fmla="*/ 289 w 3276"/>
                <a:gd name="T93" fmla="*/ 1730 h 5043"/>
                <a:gd name="T94" fmla="*/ 89 w 3276"/>
                <a:gd name="T95" fmla="*/ 1886 h 5043"/>
                <a:gd name="T96" fmla="*/ 200 w 3276"/>
                <a:gd name="T97" fmla="*/ 1997 h 5043"/>
                <a:gd name="T98" fmla="*/ 200 w 3276"/>
                <a:gd name="T99" fmla="*/ 2257 h 5043"/>
                <a:gd name="T100" fmla="*/ 96 w 3276"/>
                <a:gd name="T101" fmla="*/ 2413 h 5043"/>
                <a:gd name="T102" fmla="*/ 104 w 3276"/>
                <a:gd name="T103" fmla="*/ 2487 h 5043"/>
                <a:gd name="T104" fmla="*/ 260 w 3276"/>
                <a:gd name="T105" fmla="*/ 2688 h 5043"/>
                <a:gd name="T106" fmla="*/ 275 w 3276"/>
                <a:gd name="T107" fmla="*/ 2851 h 5043"/>
                <a:gd name="T108" fmla="*/ 394 w 3276"/>
                <a:gd name="T109" fmla="*/ 3170 h 5043"/>
                <a:gd name="T110" fmla="*/ 379 w 3276"/>
                <a:gd name="T111" fmla="*/ 3505 h 5043"/>
                <a:gd name="T112" fmla="*/ 468 w 3276"/>
                <a:gd name="T113" fmla="*/ 3750 h 5043"/>
                <a:gd name="T114" fmla="*/ 616 w 3276"/>
                <a:gd name="T115" fmla="*/ 4114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5043">
                  <a:moveTo>
                    <a:pt x="616" y="4114"/>
                  </a:moveTo>
                  <a:lnTo>
                    <a:pt x="616" y="4114"/>
                  </a:lnTo>
                  <a:cubicBezTo>
                    <a:pt x="639" y="4106"/>
                    <a:pt x="668" y="4143"/>
                    <a:pt x="639" y="4151"/>
                  </a:cubicBezTo>
                  <a:cubicBezTo>
                    <a:pt x="646" y="4166"/>
                    <a:pt x="654" y="4180"/>
                    <a:pt x="668" y="4173"/>
                  </a:cubicBezTo>
                  <a:cubicBezTo>
                    <a:pt x="676" y="4143"/>
                    <a:pt x="691" y="4136"/>
                    <a:pt x="720" y="4158"/>
                  </a:cubicBezTo>
                  <a:cubicBezTo>
                    <a:pt x="757" y="4180"/>
                    <a:pt x="720" y="4188"/>
                    <a:pt x="728" y="4210"/>
                  </a:cubicBezTo>
                  <a:cubicBezTo>
                    <a:pt x="743" y="4210"/>
                    <a:pt x="757" y="4210"/>
                    <a:pt x="772" y="4218"/>
                  </a:cubicBezTo>
                  <a:cubicBezTo>
                    <a:pt x="772" y="4225"/>
                    <a:pt x="765" y="4240"/>
                    <a:pt x="772" y="4247"/>
                  </a:cubicBezTo>
                  <a:cubicBezTo>
                    <a:pt x="772" y="4240"/>
                    <a:pt x="809" y="4210"/>
                    <a:pt x="817" y="4210"/>
                  </a:cubicBezTo>
                  <a:cubicBezTo>
                    <a:pt x="817" y="4225"/>
                    <a:pt x="817" y="4247"/>
                    <a:pt x="809" y="4262"/>
                  </a:cubicBezTo>
                  <a:cubicBezTo>
                    <a:pt x="839" y="4270"/>
                    <a:pt x="839" y="4292"/>
                    <a:pt x="854" y="4314"/>
                  </a:cubicBezTo>
                  <a:cubicBezTo>
                    <a:pt x="861" y="4314"/>
                    <a:pt x="869" y="4314"/>
                    <a:pt x="876" y="4314"/>
                  </a:cubicBezTo>
                  <a:cubicBezTo>
                    <a:pt x="876" y="4292"/>
                    <a:pt x="921" y="4292"/>
                    <a:pt x="913" y="4322"/>
                  </a:cubicBezTo>
                  <a:cubicBezTo>
                    <a:pt x="899" y="4337"/>
                    <a:pt x="876" y="4344"/>
                    <a:pt x="876" y="4366"/>
                  </a:cubicBezTo>
                  <a:cubicBezTo>
                    <a:pt x="876" y="4381"/>
                    <a:pt x="891" y="4388"/>
                    <a:pt x="891" y="4411"/>
                  </a:cubicBezTo>
                  <a:cubicBezTo>
                    <a:pt x="891" y="4455"/>
                    <a:pt x="906" y="4448"/>
                    <a:pt x="951" y="4463"/>
                  </a:cubicBezTo>
                  <a:cubicBezTo>
                    <a:pt x="980" y="4470"/>
                    <a:pt x="1017" y="4537"/>
                    <a:pt x="1010" y="4567"/>
                  </a:cubicBezTo>
                  <a:cubicBezTo>
                    <a:pt x="1047" y="4567"/>
                    <a:pt x="1069" y="4604"/>
                    <a:pt x="1091" y="4619"/>
                  </a:cubicBezTo>
                  <a:cubicBezTo>
                    <a:pt x="1121" y="4641"/>
                    <a:pt x="1188" y="4626"/>
                    <a:pt x="1196" y="4663"/>
                  </a:cubicBezTo>
                  <a:cubicBezTo>
                    <a:pt x="1203" y="4708"/>
                    <a:pt x="1210" y="4730"/>
                    <a:pt x="1262" y="4745"/>
                  </a:cubicBezTo>
                  <a:cubicBezTo>
                    <a:pt x="1277" y="4752"/>
                    <a:pt x="1299" y="4752"/>
                    <a:pt x="1322" y="4752"/>
                  </a:cubicBezTo>
                  <a:cubicBezTo>
                    <a:pt x="1344" y="4752"/>
                    <a:pt x="1381" y="4730"/>
                    <a:pt x="1403" y="4737"/>
                  </a:cubicBezTo>
                  <a:cubicBezTo>
                    <a:pt x="1403" y="4760"/>
                    <a:pt x="1403" y="4782"/>
                    <a:pt x="1403" y="4804"/>
                  </a:cubicBezTo>
                  <a:cubicBezTo>
                    <a:pt x="1426" y="4804"/>
                    <a:pt x="1463" y="4797"/>
                    <a:pt x="1478" y="4819"/>
                  </a:cubicBezTo>
                  <a:cubicBezTo>
                    <a:pt x="1485" y="4827"/>
                    <a:pt x="1485" y="4864"/>
                    <a:pt x="1500" y="4864"/>
                  </a:cubicBezTo>
                  <a:cubicBezTo>
                    <a:pt x="1500" y="4856"/>
                    <a:pt x="1500" y="4856"/>
                    <a:pt x="1500" y="4856"/>
                  </a:cubicBezTo>
                  <a:cubicBezTo>
                    <a:pt x="1530" y="4849"/>
                    <a:pt x="1545" y="4893"/>
                    <a:pt x="1567" y="4908"/>
                  </a:cubicBezTo>
                  <a:cubicBezTo>
                    <a:pt x="1596" y="4916"/>
                    <a:pt x="1634" y="4901"/>
                    <a:pt x="1648" y="4931"/>
                  </a:cubicBezTo>
                  <a:cubicBezTo>
                    <a:pt x="1648" y="4938"/>
                    <a:pt x="1648" y="4945"/>
                    <a:pt x="1648" y="4968"/>
                  </a:cubicBezTo>
                  <a:cubicBezTo>
                    <a:pt x="1671" y="4960"/>
                    <a:pt x="1708" y="4953"/>
                    <a:pt x="1730" y="4968"/>
                  </a:cubicBezTo>
                  <a:cubicBezTo>
                    <a:pt x="1738" y="4975"/>
                    <a:pt x="1745" y="5034"/>
                    <a:pt x="1738" y="5034"/>
                  </a:cubicBezTo>
                  <a:cubicBezTo>
                    <a:pt x="1760" y="5042"/>
                    <a:pt x="1782" y="5027"/>
                    <a:pt x="1797" y="5020"/>
                  </a:cubicBezTo>
                  <a:cubicBezTo>
                    <a:pt x="1827" y="5020"/>
                    <a:pt x="1856" y="5020"/>
                    <a:pt x="1879" y="5027"/>
                  </a:cubicBezTo>
                  <a:cubicBezTo>
                    <a:pt x="1946" y="5034"/>
                    <a:pt x="1946" y="5020"/>
                    <a:pt x="1960" y="4968"/>
                  </a:cubicBezTo>
                  <a:cubicBezTo>
                    <a:pt x="1968" y="4923"/>
                    <a:pt x="2005" y="4893"/>
                    <a:pt x="2050" y="4886"/>
                  </a:cubicBezTo>
                  <a:cubicBezTo>
                    <a:pt x="2072" y="4886"/>
                    <a:pt x="2094" y="4879"/>
                    <a:pt x="2116" y="4893"/>
                  </a:cubicBezTo>
                  <a:cubicBezTo>
                    <a:pt x="2124" y="4908"/>
                    <a:pt x="2131" y="4938"/>
                    <a:pt x="2153" y="4931"/>
                  </a:cubicBezTo>
                  <a:cubicBezTo>
                    <a:pt x="2161" y="4923"/>
                    <a:pt x="2161" y="4908"/>
                    <a:pt x="2161" y="4901"/>
                  </a:cubicBezTo>
                  <a:cubicBezTo>
                    <a:pt x="2205" y="4886"/>
                    <a:pt x="2243" y="4893"/>
                    <a:pt x="2287" y="4908"/>
                  </a:cubicBezTo>
                  <a:cubicBezTo>
                    <a:pt x="2317" y="4908"/>
                    <a:pt x="2369" y="4938"/>
                    <a:pt x="2398" y="4938"/>
                  </a:cubicBezTo>
                  <a:cubicBezTo>
                    <a:pt x="2406" y="4901"/>
                    <a:pt x="2406" y="4856"/>
                    <a:pt x="2436" y="4827"/>
                  </a:cubicBezTo>
                  <a:cubicBezTo>
                    <a:pt x="2473" y="4789"/>
                    <a:pt x="2532" y="4804"/>
                    <a:pt x="2577" y="4804"/>
                  </a:cubicBezTo>
                  <a:cubicBezTo>
                    <a:pt x="2577" y="4782"/>
                    <a:pt x="2577" y="4760"/>
                    <a:pt x="2599" y="4745"/>
                  </a:cubicBezTo>
                  <a:cubicBezTo>
                    <a:pt x="2606" y="4737"/>
                    <a:pt x="2621" y="4737"/>
                    <a:pt x="2621" y="4722"/>
                  </a:cubicBezTo>
                  <a:cubicBezTo>
                    <a:pt x="2629" y="4693"/>
                    <a:pt x="2636" y="4663"/>
                    <a:pt x="2629" y="4634"/>
                  </a:cubicBezTo>
                  <a:cubicBezTo>
                    <a:pt x="2606" y="4574"/>
                    <a:pt x="2465" y="4619"/>
                    <a:pt x="2428" y="4574"/>
                  </a:cubicBezTo>
                  <a:cubicBezTo>
                    <a:pt x="2450" y="4552"/>
                    <a:pt x="2503" y="4522"/>
                    <a:pt x="2525" y="4500"/>
                  </a:cubicBezTo>
                  <a:cubicBezTo>
                    <a:pt x="2547" y="4470"/>
                    <a:pt x="2540" y="4426"/>
                    <a:pt x="2540" y="4381"/>
                  </a:cubicBezTo>
                  <a:cubicBezTo>
                    <a:pt x="2532" y="4388"/>
                    <a:pt x="2525" y="4381"/>
                    <a:pt x="2517" y="4381"/>
                  </a:cubicBezTo>
                  <a:cubicBezTo>
                    <a:pt x="2532" y="4351"/>
                    <a:pt x="2525" y="4299"/>
                    <a:pt x="2525" y="4262"/>
                  </a:cubicBezTo>
                  <a:cubicBezTo>
                    <a:pt x="2562" y="4262"/>
                    <a:pt x="2644" y="4277"/>
                    <a:pt x="2666" y="4232"/>
                  </a:cubicBezTo>
                  <a:cubicBezTo>
                    <a:pt x="2681" y="4203"/>
                    <a:pt x="2681" y="4166"/>
                    <a:pt x="2688" y="4129"/>
                  </a:cubicBezTo>
                  <a:cubicBezTo>
                    <a:pt x="2695" y="4099"/>
                    <a:pt x="2785" y="4121"/>
                    <a:pt x="2800" y="4143"/>
                  </a:cubicBezTo>
                  <a:cubicBezTo>
                    <a:pt x="2844" y="4203"/>
                    <a:pt x="2844" y="4114"/>
                    <a:pt x="2889" y="4129"/>
                  </a:cubicBezTo>
                  <a:cubicBezTo>
                    <a:pt x="2911" y="4143"/>
                    <a:pt x="2918" y="4166"/>
                    <a:pt x="2941" y="4180"/>
                  </a:cubicBezTo>
                  <a:cubicBezTo>
                    <a:pt x="2955" y="4188"/>
                    <a:pt x="2978" y="4188"/>
                    <a:pt x="3000" y="4195"/>
                  </a:cubicBezTo>
                  <a:cubicBezTo>
                    <a:pt x="3000" y="4195"/>
                    <a:pt x="3000" y="4203"/>
                    <a:pt x="3008" y="4203"/>
                  </a:cubicBezTo>
                  <a:cubicBezTo>
                    <a:pt x="3015" y="4173"/>
                    <a:pt x="3022" y="4136"/>
                    <a:pt x="3037" y="4129"/>
                  </a:cubicBezTo>
                  <a:cubicBezTo>
                    <a:pt x="3052" y="4121"/>
                    <a:pt x="3104" y="4121"/>
                    <a:pt x="3097" y="4091"/>
                  </a:cubicBezTo>
                  <a:cubicBezTo>
                    <a:pt x="3060" y="4091"/>
                    <a:pt x="3015" y="4047"/>
                    <a:pt x="3067" y="4040"/>
                  </a:cubicBezTo>
                  <a:cubicBezTo>
                    <a:pt x="3111" y="4040"/>
                    <a:pt x="3119" y="4114"/>
                    <a:pt x="3156" y="4114"/>
                  </a:cubicBezTo>
                  <a:cubicBezTo>
                    <a:pt x="3200" y="4114"/>
                    <a:pt x="3163" y="4025"/>
                    <a:pt x="3163" y="4002"/>
                  </a:cubicBezTo>
                  <a:cubicBezTo>
                    <a:pt x="3171" y="3965"/>
                    <a:pt x="3193" y="3965"/>
                    <a:pt x="3230" y="3965"/>
                  </a:cubicBezTo>
                  <a:cubicBezTo>
                    <a:pt x="3230" y="3950"/>
                    <a:pt x="3223" y="3913"/>
                    <a:pt x="3245" y="3913"/>
                  </a:cubicBezTo>
                  <a:cubicBezTo>
                    <a:pt x="3253" y="3891"/>
                    <a:pt x="3275" y="3802"/>
                    <a:pt x="3253" y="3787"/>
                  </a:cubicBezTo>
                  <a:cubicBezTo>
                    <a:pt x="3215" y="3765"/>
                    <a:pt x="3163" y="3780"/>
                    <a:pt x="3126" y="3780"/>
                  </a:cubicBezTo>
                  <a:cubicBezTo>
                    <a:pt x="3126" y="3765"/>
                    <a:pt x="3119" y="3750"/>
                    <a:pt x="3111" y="3735"/>
                  </a:cubicBezTo>
                  <a:cubicBezTo>
                    <a:pt x="3111" y="3713"/>
                    <a:pt x="3111" y="3690"/>
                    <a:pt x="3119" y="3668"/>
                  </a:cubicBezTo>
                  <a:cubicBezTo>
                    <a:pt x="3119" y="3646"/>
                    <a:pt x="3134" y="3594"/>
                    <a:pt x="3111" y="3579"/>
                  </a:cubicBezTo>
                  <a:cubicBezTo>
                    <a:pt x="3089" y="3564"/>
                    <a:pt x="2993" y="3564"/>
                    <a:pt x="2993" y="3601"/>
                  </a:cubicBezTo>
                  <a:cubicBezTo>
                    <a:pt x="2985" y="3601"/>
                    <a:pt x="2985" y="3601"/>
                    <a:pt x="2978" y="3601"/>
                  </a:cubicBezTo>
                  <a:cubicBezTo>
                    <a:pt x="2978" y="3572"/>
                    <a:pt x="2985" y="3557"/>
                    <a:pt x="2985" y="3535"/>
                  </a:cubicBezTo>
                  <a:cubicBezTo>
                    <a:pt x="2978" y="3527"/>
                    <a:pt x="2970" y="3527"/>
                    <a:pt x="2963" y="3520"/>
                  </a:cubicBezTo>
                  <a:cubicBezTo>
                    <a:pt x="2941" y="3512"/>
                    <a:pt x="2933" y="3527"/>
                    <a:pt x="2911" y="3520"/>
                  </a:cubicBezTo>
                  <a:cubicBezTo>
                    <a:pt x="2889" y="3497"/>
                    <a:pt x="2911" y="3497"/>
                    <a:pt x="2933" y="3497"/>
                  </a:cubicBezTo>
                  <a:cubicBezTo>
                    <a:pt x="2941" y="3468"/>
                    <a:pt x="2963" y="3378"/>
                    <a:pt x="2926" y="3364"/>
                  </a:cubicBezTo>
                  <a:cubicBezTo>
                    <a:pt x="2903" y="3356"/>
                    <a:pt x="2844" y="3356"/>
                    <a:pt x="2851" y="3386"/>
                  </a:cubicBezTo>
                  <a:cubicBezTo>
                    <a:pt x="2844" y="3386"/>
                    <a:pt x="2829" y="3386"/>
                    <a:pt x="2829" y="3386"/>
                  </a:cubicBezTo>
                  <a:cubicBezTo>
                    <a:pt x="2822" y="3349"/>
                    <a:pt x="2851" y="3334"/>
                    <a:pt x="2851" y="3297"/>
                  </a:cubicBezTo>
                  <a:cubicBezTo>
                    <a:pt x="2844" y="3297"/>
                    <a:pt x="2829" y="3297"/>
                    <a:pt x="2822" y="3297"/>
                  </a:cubicBezTo>
                  <a:cubicBezTo>
                    <a:pt x="2822" y="3304"/>
                    <a:pt x="2822" y="3319"/>
                    <a:pt x="2822" y="3327"/>
                  </a:cubicBezTo>
                  <a:cubicBezTo>
                    <a:pt x="2814" y="3327"/>
                    <a:pt x="2807" y="3327"/>
                    <a:pt x="2800" y="3327"/>
                  </a:cubicBezTo>
                  <a:cubicBezTo>
                    <a:pt x="2800" y="3297"/>
                    <a:pt x="2740" y="3304"/>
                    <a:pt x="2718" y="3304"/>
                  </a:cubicBezTo>
                  <a:cubicBezTo>
                    <a:pt x="2733" y="3319"/>
                    <a:pt x="2725" y="3334"/>
                    <a:pt x="2725" y="3349"/>
                  </a:cubicBezTo>
                  <a:cubicBezTo>
                    <a:pt x="2703" y="3356"/>
                    <a:pt x="2688" y="3371"/>
                    <a:pt x="2673" y="3393"/>
                  </a:cubicBezTo>
                  <a:cubicBezTo>
                    <a:pt x="2658" y="3408"/>
                    <a:pt x="2629" y="3408"/>
                    <a:pt x="2606" y="3408"/>
                  </a:cubicBezTo>
                  <a:cubicBezTo>
                    <a:pt x="2606" y="3416"/>
                    <a:pt x="2606" y="3416"/>
                    <a:pt x="2606" y="3423"/>
                  </a:cubicBezTo>
                  <a:cubicBezTo>
                    <a:pt x="2569" y="3423"/>
                    <a:pt x="2525" y="3423"/>
                    <a:pt x="2488" y="3423"/>
                  </a:cubicBezTo>
                  <a:cubicBezTo>
                    <a:pt x="2488" y="3430"/>
                    <a:pt x="2488" y="3453"/>
                    <a:pt x="2473" y="3453"/>
                  </a:cubicBezTo>
                  <a:cubicBezTo>
                    <a:pt x="2473" y="3453"/>
                    <a:pt x="2465" y="3438"/>
                    <a:pt x="2473" y="3430"/>
                  </a:cubicBezTo>
                  <a:cubicBezTo>
                    <a:pt x="2428" y="3430"/>
                    <a:pt x="2436" y="3386"/>
                    <a:pt x="2436" y="3349"/>
                  </a:cubicBezTo>
                  <a:cubicBezTo>
                    <a:pt x="2398" y="3349"/>
                    <a:pt x="2332" y="3349"/>
                    <a:pt x="2302" y="3327"/>
                  </a:cubicBezTo>
                  <a:cubicBezTo>
                    <a:pt x="2280" y="3312"/>
                    <a:pt x="2272" y="3282"/>
                    <a:pt x="2235" y="3289"/>
                  </a:cubicBezTo>
                  <a:cubicBezTo>
                    <a:pt x="2235" y="3304"/>
                    <a:pt x="2250" y="3393"/>
                    <a:pt x="2228" y="3393"/>
                  </a:cubicBezTo>
                  <a:cubicBezTo>
                    <a:pt x="2198" y="3401"/>
                    <a:pt x="2161" y="3393"/>
                    <a:pt x="2131" y="3386"/>
                  </a:cubicBezTo>
                  <a:cubicBezTo>
                    <a:pt x="2124" y="3364"/>
                    <a:pt x="2139" y="3334"/>
                    <a:pt x="2146" y="3312"/>
                  </a:cubicBezTo>
                  <a:cubicBezTo>
                    <a:pt x="2198" y="3312"/>
                    <a:pt x="2198" y="3260"/>
                    <a:pt x="2168" y="3230"/>
                  </a:cubicBezTo>
                  <a:cubicBezTo>
                    <a:pt x="2153" y="3215"/>
                    <a:pt x="2139" y="3215"/>
                    <a:pt x="2131" y="3208"/>
                  </a:cubicBezTo>
                  <a:cubicBezTo>
                    <a:pt x="2109" y="3193"/>
                    <a:pt x="2131" y="3163"/>
                    <a:pt x="2131" y="3141"/>
                  </a:cubicBezTo>
                  <a:cubicBezTo>
                    <a:pt x="2109" y="3141"/>
                    <a:pt x="2087" y="3119"/>
                    <a:pt x="2064" y="3119"/>
                  </a:cubicBezTo>
                  <a:cubicBezTo>
                    <a:pt x="2064" y="3104"/>
                    <a:pt x="2064" y="3096"/>
                    <a:pt x="2072" y="3089"/>
                  </a:cubicBezTo>
                  <a:cubicBezTo>
                    <a:pt x="2124" y="3089"/>
                    <a:pt x="2161" y="3119"/>
                    <a:pt x="2176" y="3170"/>
                  </a:cubicBezTo>
                  <a:cubicBezTo>
                    <a:pt x="2191" y="3215"/>
                    <a:pt x="2250" y="3185"/>
                    <a:pt x="2250" y="3252"/>
                  </a:cubicBezTo>
                  <a:cubicBezTo>
                    <a:pt x="2265" y="3252"/>
                    <a:pt x="2280" y="3245"/>
                    <a:pt x="2280" y="3230"/>
                  </a:cubicBezTo>
                  <a:cubicBezTo>
                    <a:pt x="2339" y="3223"/>
                    <a:pt x="2376" y="3238"/>
                    <a:pt x="2406" y="3289"/>
                  </a:cubicBezTo>
                  <a:cubicBezTo>
                    <a:pt x="2428" y="3356"/>
                    <a:pt x="2503" y="3267"/>
                    <a:pt x="2443" y="3252"/>
                  </a:cubicBezTo>
                  <a:cubicBezTo>
                    <a:pt x="2398" y="3238"/>
                    <a:pt x="2391" y="3170"/>
                    <a:pt x="2421" y="3141"/>
                  </a:cubicBezTo>
                  <a:cubicBezTo>
                    <a:pt x="2443" y="3119"/>
                    <a:pt x="2532" y="3156"/>
                    <a:pt x="2517" y="3104"/>
                  </a:cubicBezTo>
                  <a:cubicBezTo>
                    <a:pt x="2495" y="3104"/>
                    <a:pt x="2480" y="3081"/>
                    <a:pt x="2473" y="3059"/>
                  </a:cubicBezTo>
                  <a:cubicBezTo>
                    <a:pt x="2473" y="3052"/>
                    <a:pt x="2465" y="3044"/>
                    <a:pt x="2465" y="3030"/>
                  </a:cubicBezTo>
                  <a:cubicBezTo>
                    <a:pt x="2458" y="3000"/>
                    <a:pt x="2443" y="3015"/>
                    <a:pt x="2428" y="3000"/>
                  </a:cubicBezTo>
                  <a:cubicBezTo>
                    <a:pt x="2428" y="3015"/>
                    <a:pt x="2443" y="3074"/>
                    <a:pt x="2443" y="3081"/>
                  </a:cubicBezTo>
                  <a:cubicBezTo>
                    <a:pt x="2436" y="3096"/>
                    <a:pt x="2398" y="3052"/>
                    <a:pt x="2376" y="3052"/>
                  </a:cubicBezTo>
                  <a:cubicBezTo>
                    <a:pt x="2376" y="3030"/>
                    <a:pt x="2369" y="3007"/>
                    <a:pt x="2369" y="2992"/>
                  </a:cubicBezTo>
                  <a:cubicBezTo>
                    <a:pt x="2369" y="2992"/>
                    <a:pt x="2369" y="2992"/>
                    <a:pt x="2361" y="2992"/>
                  </a:cubicBezTo>
                  <a:cubicBezTo>
                    <a:pt x="2354" y="3022"/>
                    <a:pt x="2317" y="3007"/>
                    <a:pt x="2295" y="3007"/>
                  </a:cubicBezTo>
                  <a:cubicBezTo>
                    <a:pt x="2243" y="2992"/>
                    <a:pt x="2243" y="3030"/>
                    <a:pt x="2235" y="3067"/>
                  </a:cubicBezTo>
                  <a:cubicBezTo>
                    <a:pt x="2220" y="3067"/>
                    <a:pt x="2213" y="3067"/>
                    <a:pt x="2198" y="3067"/>
                  </a:cubicBezTo>
                  <a:cubicBezTo>
                    <a:pt x="2191" y="3044"/>
                    <a:pt x="2153" y="3059"/>
                    <a:pt x="2131" y="3052"/>
                  </a:cubicBezTo>
                  <a:cubicBezTo>
                    <a:pt x="2094" y="3052"/>
                    <a:pt x="2109" y="3007"/>
                    <a:pt x="2109" y="2985"/>
                  </a:cubicBezTo>
                  <a:cubicBezTo>
                    <a:pt x="2079" y="2985"/>
                    <a:pt x="2079" y="2963"/>
                    <a:pt x="2079" y="2948"/>
                  </a:cubicBezTo>
                  <a:lnTo>
                    <a:pt x="2087" y="2948"/>
                  </a:lnTo>
                  <a:cubicBezTo>
                    <a:pt x="2094" y="2933"/>
                    <a:pt x="2094" y="2940"/>
                    <a:pt x="2101" y="2933"/>
                  </a:cubicBezTo>
                  <a:cubicBezTo>
                    <a:pt x="2101" y="2911"/>
                    <a:pt x="2116" y="2903"/>
                    <a:pt x="2139" y="2903"/>
                  </a:cubicBezTo>
                  <a:cubicBezTo>
                    <a:pt x="2146" y="2873"/>
                    <a:pt x="2116" y="2881"/>
                    <a:pt x="2101" y="2888"/>
                  </a:cubicBezTo>
                  <a:cubicBezTo>
                    <a:pt x="2072" y="2888"/>
                    <a:pt x="2064" y="2859"/>
                    <a:pt x="2035" y="2851"/>
                  </a:cubicBezTo>
                  <a:cubicBezTo>
                    <a:pt x="2042" y="2829"/>
                    <a:pt x="2027" y="2829"/>
                    <a:pt x="2012" y="2814"/>
                  </a:cubicBezTo>
                  <a:cubicBezTo>
                    <a:pt x="1998" y="2799"/>
                    <a:pt x="1998" y="2770"/>
                    <a:pt x="1998" y="2747"/>
                  </a:cubicBezTo>
                  <a:cubicBezTo>
                    <a:pt x="2005" y="2740"/>
                    <a:pt x="2020" y="2666"/>
                    <a:pt x="2020" y="2666"/>
                  </a:cubicBezTo>
                  <a:cubicBezTo>
                    <a:pt x="2027" y="2666"/>
                    <a:pt x="2035" y="2658"/>
                    <a:pt x="2042" y="2658"/>
                  </a:cubicBezTo>
                  <a:cubicBezTo>
                    <a:pt x="2050" y="2614"/>
                    <a:pt x="2057" y="2569"/>
                    <a:pt x="2064" y="2517"/>
                  </a:cubicBezTo>
                  <a:cubicBezTo>
                    <a:pt x="2012" y="2517"/>
                    <a:pt x="2005" y="2502"/>
                    <a:pt x="2012" y="2458"/>
                  </a:cubicBezTo>
                  <a:cubicBezTo>
                    <a:pt x="2027" y="2458"/>
                    <a:pt x="2027" y="2435"/>
                    <a:pt x="2035" y="2421"/>
                  </a:cubicBezTo>
                  <a:cubicBezTo>
                    <a:pt x="2057" y="2443"/>
                    <a:pt x="2072" y="2495"/>
                    <a:pt x="2109" y="2487"/>
                  </a:cubicBezTo>
                  <a:cubicBezTo>
                    <a:pt x="2139" y="2487"/>
                    <a:pt x="2168" y="2473"/>
                    <a:pt x="2191" y="2480"/>
                  </a:cubicBezTo>
                  <a:cubicBezTo>
                    <a:pt x="2228" y="2487"/>
                    <a:pt x="2243" y="2510"/>
                    <a:pt x="2265" y="2473"/>
                  </a:cubicBezTo>
                  <a:cubicBezTo>
                    <a:pt x="2287" y="2443"/>
                    <a:pt x="2324" y="2435"/>
                    <a:pt x="2309" y="2391"/>
                  </a:cubicBezTo>
                  <a:cubicBezTo>
                    <a:pt x="2309" y="2383"/>
                    <a:pt x="2287" y="2383"/>
                    <a:pt x="2287" y="2376"/>
                  </a:cubicBezTo>
                  <a:cubicBezTo>
                    <a:pt x="2272" y="2361"/>
                    <a:pt x="2280" y="2324"/>
                    <a:pt x="2280" y="2302"/>
                  </a:cubicBezTo>
                  <a:cubicBezTo>
                    <a:pt x="2280" y="2257"/>
                    <a:pt x="2220" y="2228"/>
                    <a:pt x="2198" y="2198"/>
                  </a:cubicBezTo>
                  <a:cubicBezTo>
                    <a:pt x="2168" y="2176"/>
                    <a:pt x="2228" y="2153"/>
                    <a:pt x="2228" y="2116"/>
                  </a:cubicBezTo>
                  <a:cubicBezTo>
                    <a:pt x="2235" y="2071"/>
                    <a:pt x="2235" y="2049"/>
                    <a:pt x="2287" y="2049"/>
                  </a:cubicBezTo>
                  <a:cubicBezTo>
                    <a:pt x="2287" y="2034"/>
                    <a:pt x="2287" y="2020"/>
                    <a:pt x="2280" y="2005"/>
                  </a:cubicBezTo>
                  <a:cubicBezTo>
                    <a:pt x="2243" y="1990"/>
                    <a:pt x="2243" y="1945"/>
                    <a:pt x="2250" y="1908"/>
                  </a:cubicBezTo>
                  <a:cubicBezTo>
                    <a:pt x="2295" y="1767"/>
                    <a:pt x="2495" y="1864"/>
                    <a:pt x="2599" y="1864"/>
                  </a:cubicBezTo>
                  <a:cubicBezTo>
                    <a:pt x="2606" y="1789"/>
                    <a:pt x="2569" y="1648"/>
                    <a:pt x="2621" y="1581"/>
                  </a:cubicBezTo>
                  <a:cubicBezTo>
                    <a:pt x="2658" y="1581"/>
                    <a:pt x="2688" y="1589"/>
                    <a:pt x="2688" y="1537"/>
                  </a:cubicBezTo>
                  <a:cubicBezTo>
                    <a:pt x="2673" y="1537"/>
                    <a:pt x="2666" y="1537"/>
                    <a:pt x="2651" y="1537"/>
                  </a:cubicBezTo>
                  <a:cubicBezTo>
                    <a:pt x="2644" y="1507"/>
                    <a:pt x="2584" y="1515"/>
                    <a:pt x="2562" y="1507"/>
                  </a:cubicBezTo>
                  <a:cubicBezTo>
                    <a:pt x="2510" y="1507"/>
                    <a:pt x="2473" y="1470"/>
                    <a:pt x="2421" y="1470"/>
                  </a:cubicBezTo>
                  <a:cubicBezTo>
                    <a:pt x="2406" y="1403"/>
                    <a:pt x="2495" y="1440"/>
                    <a:pt x="2532" y="1426"/>
                  </a:cubicBezTo>
                  <a:cubicBezTo>
                    <a:pt x="2540" y="1403"/>
                    <a:pt x="2562" y="1374"/>
                    <a:pt x="2584" y="1374"/>
                  </a:cubicBezTo>
                  <a:cubicBezTo>
                    <a:pt x="2584" y="1359"/>
                    <a:pt x="2584" y="1344"/>
                    <a:pt x="2599" y="1336"/>
                  </a:cubicBezTo>
                  <a:cubicBezTo>
                    <a:pt x="2599" y="1321"/>
                    <a:pt x="2592" y="1307"/>
                    <a:pt x="2569" y="1307"/>
                  </a:cubicBezTo>
                  <a:cubicBezTo>
                    <a:pt x="2584" y="1277"/>
                    <a:pt x="2562" y="1247"/>
                    <a:pt x="2569" y="1225"/>
                  </a:cubicBezTo>
                  <a:cubicBezTo>
                    <a:pt x="2584" y="1225"/>
                    <a:pt x="2592" y="1225"/>
                    <a:pt x="2606" y="1225"/>
                  </a:cubicBezTo>
                  <a:cubicBezTo>
                    <a:pt x="2614" y="1188"/>
                    <a:pt x="2569" y="1166"/>
                    <a:pt x="2592" y="1129"/>
                  </a:cubicBezTo>
                  <a:cubicBezTo>
                    <a:pt x="2621" y="1084"/>
                    <a:pt x="2621" y="1047"/>
                    <a:pt x="2629" y="1002"/>
                  </a:cubicBezTo>
                  <a:cubicBezTo>
                    <a:pt x="2644" y="950"/>
                    <a:pt x="2614" y="965"/>
                    <a:pt x="2584" y="950"/>
                  </a:cubicBezTo>
                  <a:cubicBezTo>
                    <a:pt x="2540" y="921"/>
                    <a:pt x="2584" y="876"/>
                    <a:pt x="2614" y="883"/>
                  </a:cubicBezTo>
                  <a:cubicBezTo>
                    <a:pt x="2629" y="802"/>
                    <a:pt x="2740" y="720"/>
                    <a:pt x="2814" y="713"/>
                  </a:cubicBezTo>
                  <a:cubicBezTo>
                    <a:pt x="2829" y="675"/>
                    <a:pt x="2763" y="675"/>
                    <a:pt x="2740" y="668"/>
                  </a:cubicBezTo>
                  <a:cubicBezTo>
                    <a:pt x="2718" y="668"/>
                    <a:pt x="2695" y="675"/>
                    <a:pt x="2673" y="668"/>
                  </a:cubicBezTo>
                  <a:cubicBezTo>
                    <a:pt x="2644" y="668"/>
                    <a:pt x="2636" y="646"/>
                    <a:pt x="2606" y="638"/>
                  </a:cubicBezTo>
                  <a:cubicBezTo>
                    <a:pt x="2599" y="601"/>
                    <a:pt x="2629" y="601"/>
                    <a:pt x="2658" y="601"/>
                  </a:cubicBezTo>
                  <a:cubicBezTo>
                    <a:pt x="2666" y="557"/>
                    <a:pt x="2666" y="542"/>
                    <a:pt x="2710" y="542"/>
                  </a:cubicBezTo>
                  <a:cubicBezTo>
                    <a:pt x="2710" y="527"/>
                    <a:pt x="2710" y="505"/>
                    <a:pt x="2710" y="482"/>
                  </a:cubicBezTo>
                  <a:cubicBezTo>
                    <a:pt x="2740" y="490"/>
                    <a:pt x="2800" y="438"/>
                    <a:pt x="2807" y="408"/>
                  </a:cubicBezTo>
                  <a:cubicBezTo>
                    <a:pt x="2814" y="371"/>
                    <a:pt x="2755" y="282"/>
                    <a:pt x="2814" y="282"/>
                  </a:cubicBezTo>
                  <a:cubicBezTo>
                    <a:pt x="2822" y="267"/>
                    <a:pt x="2822" y="245"/>
                    <a:pt x="2822" y="230"/>
                  </a:cubicBezTo>
                  <a:cubicBezTo>
                    <a:pt x="2800" y="230"/>
                    <a:pt x="2807" y="178"/>
                    <a:pt x="2807" y="163"/>
                  </a:cubicBezTo>
                  <a:cubicBezTo>
                    <a:pt x="2814" y="163"/>
                    <a:pt x="2822" y="163"/>
                    <a:pt x="2829" y="163"/>
                  </a:cubicBezTo>
                  <a:cubicBezTo>
                    <a:pt x="2829" y="163"/>
                    <a:pt x="2822" y="119"/>
                    <a:pt x="2822" y="111"/>
                  </a:cubicBezTo>
                  <a:cubicBezTo>
                    <a:pt x="2822" y="111"/>
                    <a:pt x="2755" y="96"/>
                    <a:pt x="2725" y="104"/>
                  </a:cubicBezTo>
                  <a:cubicBezTo>
                    <a:pt x="2725" y="119"/>
                    <a:pt x="2718" y="148"/>
                    <a:pt x="2718" y="156"/>
                  </a:cubicBezTo>
                  <a:cubicBezTo>
                    <a:pt x="2718" y="148"/>
                    <a:pt x="2725" y="119"/>
                    <a:pt x="2725" y="104"/>
                  </a:cubicBezTo>
                  <a:cubicBezTo>
                    <a:pt x="2718" y="104"/>
                    <a:pt x="2718" y="104"/>
                    <a:pt x="2710" y="104"/>
                  </a:cubicBezTo>
                  <a:cubicBezTo>
                    <a:pt x="2651" y="200"/>
                    <a:pt x="2666" y="37"/>
                    <a:pt x="2658" y="7"/>
                  </a:cubicBezTo>
                  <a:cubicBezTo>
                    <a:pt x="2599" y="0"/>
                    <a:pt x="2614" y="14"/>
                    <a:pt x="2584" y="59"/>
                  </a:cubicBezTo>
                  <a:cubicBezTo>
                    <a:pt x="2562" y="96"/>
                    <a:pt x="2517" y="104"/>
                    <a:pt x="2495" y="141"/>
                  </a:cubicBezTo>
                  <a:cubicBezTo>
                    <a:pt x="2458" y="200"/>
                    <a:pt x="2354" y="104"/>
                    <a:pt x="2324" y="200"/>
                  </a:cubicBezTo>
                  <a:cubicBezTo>
                    <a:pt x="2339" y="200"/>
                    <a:pt x="2354" y="215"/>
                    <a:pt x="2354" y="230"/>
                  </a:cubicBezTo>
                  <a:cubicBezTo>
                    <a:pt x="2354" y="267"/>
                    <a:pt x="2354" y="267"/>
                    <a:pt x="2317" y="267"/>
                  </a:cubicBezTo>
                  <a:cubicBezTo>
                    <a:pt x="2317" y="282"/>
                    <a:pt x="2324" y="304"/>
                    <a:pt x="2317" y="312"/>
                  </a:cubicBezTo>
                  <a:cubicBezTo>
                    <a:pt x="2317" y="312"/>
                    <a:pt x="2295" y="334"/>
                    <a:pt x="2302" y="334"/>
                  </a:cubicBezTo>
                  <a:cubicBezTo>
                    <a:pt x="2265" y="349"/>
                    <a:pt x="2228" y="356"/>
                    <a:pt x="2191" y="334"/>
                  </a:cubicBezTo>
                  <a:cubicBezTo>
                    <a:pt x="2191" y="327"/>
                    <a:pt x="2191" y="319"/>
                    <a:pt x="2191" y="312"/>
                  </a:cubicBezTo>
                  <a:cubicBezTo>
                    <a:pt x="2183" y="312"/>
                    <a:pt x="2183" y="312"/>
                    <a:pt x="2183" y="312"/>
                  </a:cubicBezTo>
                  <a:cubicBezTo>
                    <a:pt x="2176" y="334"/>
                    <a:pt x="2161" y="364"/>
                    <a:pt x="2183" y="378"/>
                  </a:cubicBezTo>
                  <a:cubicBezTo>
                    <a:pt x="2213" y="401"/>
                    <a:pt x="2205" y="423"/>
                    <a:pt x="2176" y="430"/>
                  </a:cubicBezTo>
                  <a:cubicBezTo>
                    <a:pt x="2131" y="445"/>
                    <a:pt x="2124" y="534"/>
                    <a:pt x="2094" y="453"/>
                  </a:cubicBezTo>
                  <a:cubicBezTo>
                    <a:pt x="2064" y="453"/>
                    <a:pt x="2042" y="438"/>
                    <a:pt x="2012" y="438"/>
                  </a:cubicBezTo>
                  <a:cubicBezTo>
                    <a:pt x="1975" y="445"/>
                    <a:pt x="1975" y="467"/>
                    <a:pt x="1953" y="490"/>
                  </a:cubicBezTo>
                  <a:cubicBezTo>
                    <a:pt x="1938" y="505"/>
                    <a:pt x="1953" y="549"/>
                    <a:pt x="1931" y="549"/>
                  </a:cubicBezTo>
                  <a:cubicBezTo>
                    <a:pt x="1901" y="549"/>
                    <a:pt x="1879" y="534"/>
                    <a:pt x="1856" y="534"/>
                  </a:cubicBezTo>
                  <a:cubicBezTo>
                    <a:pt x="1849" y="549"/>
                    <a:pt x="1856" y="564"/>
                    <a:pt x="1864" y="579"/>
                  </a:cubicBezTo>
                  <a:cubicBezTo>
                    <a:pt x="1871" y="601"/>
                    <a:pt x="1856" y="609"/>
                    <a:pt x="1849" y="631"/>
                  </a:cubicBezTo>
                  <a:cubicBezTo>
                    <a:pt x="1849" y="661"/>
                    <a:pt x="1856" y="705"/>
                    <a:pt x="1886" y="720"/>
                  </a:cubicBezTo>
                  <a:cubicBezTo>
                    <a:pt x="1886" y="735"/>
                    <a:pt x="1871" y="742"/>
                    <a:pt x="1864" y="764"/>
                  </a:cubicBezTo>
                  <a:cubicBezTo>
                    <a:pt x="1827" y="735"/>
                    <a:pt x="1812" y="720"/>
                    <a:pt x="1760" y="720"/>
                  </a:cubicBezTo>
                  <a:cubicBezTo>
                    <a:pt x="1753" y="720"/>
                    <a:pt x="1656" y="683"/>
                    <a:pt x="1656" y="683"/>
                  </a:cubicBezTo>
                  <a:lnTo>
                    <a:pt x="1656" y="698"/>
                  </a:lnTo>
                  <a:cubicBezTo>
                    <a:pt x="1626" y="713"/>
                    <a:pt x="1582" y="698"/>
                    <a:pt x="1552" y="698"/>
                  </a:cubicBezTo>
                  <a:cubicBezTo>
                    <a:pt x="1537" y="668"/>
                    <a:pt x="1500" y="616"/>
                    <a:pt x="1470" y="616"/>
                  </a:cubicBezTo>
                  <a:cubicBezTo>
                    <a:pt x="1463" y="638"/>
                    <a:pt x="1411" y="624"/>
                    <a:pt x="1396" y="616"/>
                  </a:cubicBezTo>
                  <a:cubicBezTo>
                    <a:pt x="1374" y="586"/>
                    <a:pt x="1366" y="557"/>
                    <a:pt x="1322" y="564"/>
                  </a:cubicBezTo>
                  <a:cubicBezTo>
                    <a:pt x="1322" y="601"/>
                    <a:pt x="1307" y="638"/>
                    <a:pt x="1307" y="668"/>
                  </a:cubicBezTo>
                  <a:cubicBezTo>
                    <a:pt x="1299" y="705"/>
                    <a:pt x="1337" y="735"/>
                    <a:pt x="1329" y="772"/>
                  </a:cubicBezTo>
                  <a:cubicBezTo>
                    <a:pt x="1307" y="787"/>
                    <a:pt x="1292" y="809"/>
                    <a:pt x="1307" y="839"/>
                  </a:cubicBezTo>
                  <a:cubicBezTo>
                    <a:pt x="1322" y="869"/>
                    <a:pt x="1314" y="891"/>
                    <a:pt x="1322" y="928"/>
                  </a:cubicBezTo>
                  <a:cubicBezTo>
                    <a:pt x="1322" y="943"/>
                    <a:pt x="1322" y="995"/>
                    <a:pt x="1285" y="972"/>
                  </a:cubicBezTo>
                  <a:cubicBezTo>
                    <a:pt x="1255" y="950"/>
                    <a:pt x="1285" y="928"/>
                    <a:pt x="1233" y="935"/>
                  </a:cubicBezTo>
                  <a:cubicBezTo>
                    <a:pt x="1233" y="943"/>
                    <a:pt x="1233" y="958"/>
                    <a:pt x="1233" y="972"/>
                  </a:cubicBezTo>
                  <a:cubicBezTo>
                    <a:pt x="1166" y="980"/>
                    <a:pt x="1069" y="950"/>
                    <a:pt x="1010" y="972"/>
                  </a:cubicBezTo>
                  <a:cubicBezTo>
                    <a:pt x="1010" y="987"/>
                    <a:pt x="1025" y="1017"/>
                    <a:pt x="1002" y="1024"/>
                  </a:cubicBezTo>
                  <a:cubicBezTo>
                    <a:pt x="980" y="1032"/>
                    <a:pt x="943" y="1039"/>
                    <a:pt x="928" y="1017"/>
                  </a:cubicBezTo>
                  <a:cubicBezTo>
                    <a:pt x="891" y="965"/>
                    <a:pt x="817" y="958"/>
                    <a:pt x="757" y="958"/>
                  </a:cubicBezTo>
                  <a:cubicBezTo>
                    <a:pt x="772" y="965"/>
                    <a:pt x="765" y="1010"/>
                    <a:pt x="765" y="1024"/>
                  </a:cubicBezTo>
                  <a:cubicBezTo>
                    <a:pt x="757" y="1024"/>
                    <a:pt x="750" y="1024"/>
                    <a:pt x="735" y="1024"/>
                  </a:cubicBezTo>
                  <a:cubicBezTo>
                    <a:pt x="735" y="1069"/>
                    <a:pt x="720" y="1099"/>
                    <a:pt x="676" y="1106"/>
                  </a:cubicBezTo>
                  <a:cubicBezTo>
                    <a:pt x="654" y="1106"/>
                    <a:pt x="601" y="1114"/>
                    <a:pt x="594" y="1136"/>
                  </a:cubicBezTo>
                  <a:cubicBezTo>
                    <a:pt x="542" y="1136"/>
                    <a:pt x="512" y="1173"/>
                    <a:pt x="549" y="1210"/>
                  </a:cubicBezTo>
                  <a:cubicBezTo>
                    <a:pt x="520" y="1203"/>
                    <a:pt x="497" y="1218"/>
                    <a:pt x="460" y="1218"/>
                  </a:cubicBezTo>
                  <a:cubicBezTo>
                    <a:pt x="460" y="1195"/>
                    <a:pt x="460" y="1173"/>
                    <a:pt x="438" y="1158"/>
                  </a:cubicBezTo>
                  <a:cubicBezTo>
                    <a:pt x="416" y="1158"/>
                    <a:pt x="371" y="1151"/>
                    <a:pt x="356" y="1173"/>
                  </a:cubicBezTo>
                  <a:cubicBezTo>
                    <a:pt x="341" y="1210"/>
                    <a:pt x="371" y="1203"/>
                    <a:pt x="319" y="1210"/>
                  </a:cubicBezTo>
                  <a:cubicBezTo>
                    <a:pt x="289" y="1218"/>
                    <a:pt x="289" y="1232"/>
                    <a:pt x="289" y="1255"/>
                  </a:cubicBezTo>
                  <a:cubicBezTo>
                    <a:pt x="260" y="1262"/>
                    <a:pt x="252" y="1225"/>
                    <a:pt x="223" y="1232"/>
                  </a:cubicBezTo>
                  <a:cubicBezTo>
                    <a:pt x="223" y="1269"/>
                    <a:pt x="312" y="1329"/>
                    <a:pt x="282" y="1359"/>
                  </a:cubicBezTo>
                  <a:cubicBezTo>
                    <a:pt x="260" y="1381"/>
                    <a:pt x="245" y="1374"/>
                    <a:pt x="260" y="1411"/>
                  </a:cubicBezTo>
                  <a:cubicBezTo>
                    <a:pt x="260" y="1433"/>
                    <a:pt x="282" y="1463"/>
                    <a:pt x="297" y="1426"/>
                  </a:cubicBezTo>
                  <a:cubicBezTo>
                    <a:pt x="364" y="1418"/>
                    <a:pt x="386" y="1529"/>
                    <a:pt x="379" y="1574"/>
                  </a:cubicBezTo>
                  <a:cubicBezTo>
                    <a:pt x="341" y="1574"/>
                    <a:pt x="312" y="1566"/>
                    <a:pt x="282" y="1581"/>
                  </a:cubicBezTo>
                  <a:cubicBezTo>
                    <a:pt x="267" y="1633"/>
                    <a:pt x="319" y="1619"/>
                    <a:pt x="349" y="1633"/>
                  </a:cubicBezTo>
                  <a:cubicBezTo>
                    <a:pt x="386" y="1663"/>
                    <a:pt x="319" y="1723"/>
                    <a:pt x="289" y="1730"/>
                  </a:cubicBezTo>
                  <a:cubicBezTo>
                    <a:pt x="289" y="1745"/>
                    <a:pt x="289" y="1767"/>
                    <a:pt x="289" y="1782"/>
                  </a:cubicBezTo>
                  <a:cubicBezTo>
                    <a:pt x="260" y="1782"/>
                    <a:pt x="245" y="1767"/>
                    <a:pt x="215" y="1767"/>
                  </a:cubicBezTo>
                  <a:lnTo>
                    <a:pt x="215" y="1774"/>
                  </a:lnTo>
                  <a:cubicBezTo>
                    <a:pt x="230" y="1782"/>
                    <a:pt x="238" y="1789"/>
                    <a:pt x="238" y="1804"/>
                  </a:cubicBezTo>
                  <a:cubicBezTo>
                    <a:pt x="193" y="1797"/>
                    <a:pt x="74" y="1819"/>
                    <a:pt x="89" y="1886"/>
                  </a:cubicBezTo>
                  <a:cubicBezTo>
                    <a:pt x="104" y="1886"/>
                    <a:pt x="119" y="1886"/>
                    <a:pt x="126" y="1893"/>
                  </a:cubicBezTo>
                  <a:cubicBezTo>
                    <a:pt x="149" y="1893"/>
                    <a:pt x="178" y="1886"/>
                    <a:pt x="186" y="1886"/>
                  </a:cubicBezTo>
                  <a:cubicBezTo>
                    <a:pt x="178" y="1886"/>
                    <a:pt x="149" y="1893"/>
                    <a:pt x="126" y="1893"/>
                  </a:cubicBezTo>
                  <a:cubicBezTo>
                    <a:pt x="149" y="1893"/>
                    <a:pt x="163" y="1901"/>
                    <a:pt x="186" y="1923"/>
                  </a:cubicBezTo>
                  <a:cubicBezTo>
                    <a:pt x="200" y="1938"/>
                    <a:pt x="238" y="1982"/>
                    <a:pt x="200" y="1997"/>
                  </a:cubicBezTo>
                  <a:cubicBezTo>
                    <a:pt x="215" y="2027"/>
                    <a:pt x="186" y="2071"/>
                    <a:pt x="186" y="2094"/>
                  </a:cubicBezTo>
                  <a:cubicBezTo>
                    <a:pt x="223" y="2109"/>
                    <a:pt x="245" y="2131"/>
                    <a:pt x="238" y="2168"/>
                  </a:cubicBezTo>
                  <a:cubicBezTo>
                    <a:pt x="223" y="2168"/>
                    <a:pt x="223" y="2168"/>
                    <a:pt x="215" y="2183"/>
                  </a:cubicBezTo>
                  <a:cubicBezTo>
                    <a:pt x="215" y="2198"/>
                    <a:pt x="178" y="2198"/>
                    <a:pt x="163" y="2198"/>
                  </a:cubicBezTo>
                  <a:cubicBezTo>
                    <a:pt x="163" y="2235"/>
                    <a:pt x="215" y="2213"/>
                    <a:pt x="200" y="2257"/>
                  </a:cubicBezTo>
                  <a:cubicBezTo>
                    <a:pt x="200" y="2257"/>
                    <a:pt x="200" y="2257"/>
                    <a:pt x="193" y="2257"/>
                  </a:cubicBezTo>
                  <a:cubicBezTo>
                    <a:pt x="193" y="2287"/>
                    <a:pt x="208" y="2331"/>
                    <a:pt x="178" y="2354"/>
                  </a:cubicBezTo>
                  <a:cubicBezTo>
                    <a:pt x="156" y="2368"/>
                    <a:pt x="163" y="2383"/>
                    <a:pt x="156" y="2406"/>
                  </a:cubicBezTo>
                  <a:cubicBezTo>
                    <a:pt x="134" y="2413"/>
                    <a:pt x="119" y="2383"/>
                    <a:pt x="96" y="2383"/>
                  </a:cubicBezTo>
                  <a:cubicBezTo>
                    <a:pt x="96" y="2391"/>
                    <a:pt x="96" y="2406"/>
                    <a:pt x="96" y="2413"/>
                  </a:cubicBezTo>
                  <a:lnTo>
                    <a:pt x="89" y="2413"/>
                  </a:lnTo>
                  <a:lnTo>
                    <a:pt x="96" y="2421"/>
                  </a:lnTo>
                  <a:cubicBezTo>
                    <a:pt x="67" y="2428"/>
                    <a:pt x="0" y="2406"/>
                    <a:pt x="15" y="2450"/>
                  </a:cubicBezTo>
                  <a:cubicBezTo>
                    <a:pt x="44" y="2458"/>
                    <a:pt x="37" y="2480"/>
                    <a:pt x="52" y="2487"/>
                  </a:cubicBezTo>
                  <a:cubicBezTo>
                    <a:pt x="67" y="2495"/>
                    <a:pt x="89" y="2480"/>
                    <a:pt x="104" y="2487"/>
                  </a:cubicBezTo>
                  <a:cubicBezTo>
                    <a:pt x="119" y="2495"/>
                    <a:pt x="119" y="2517"/>
                    <a:pt x="134" y="2525"/>
                  </a:cubicBezTo>
                  <a:cubicBezTo>
                    <a:pt x="149" y="2532"/>
                    <a:pt x="171" y="2517"/>
                    <a:pt x="178" y="2532"/>
                  </a:cubicBezTo>
                  <a:cubicBezTo>
                    <a:pt x="186" y="2547"/>
                    <a:pt x="178" y="2576"/>
                    <a:pt x="186" y="2591"/>
                  </a:cubicBezTo>
                  <a:cubicBezTo>
                    <a:pt x="193" y="2606"/>
                    <a:pt x="200" y="2606"/>
                    <a:pt x="208" y="2628"/>
                  </a:cubicBezTo>
                  <a:cubicBezTo>
                    <a:pt x="215" y="2666"/>
                    <a:pt x="208" y="2695"/>
                    <a:pt x="260" y="2688"/>
                  </a:cubicBezTo>
                  <a:cubicBezTo>
                    <a:pt x="267" y="2710"/>
                    <a:pt x="245" y="2710"/>
                    <a:pt x="238" y="2725"/>
                  </a:cubicBezTo>
                  <a:cubicBezTo>
                    <a:pt x="238" y="2740"/>
                    <a:pt x="245" y="2762"/>
                    <a:pt x="252" y="2777"/>
                  </a:cubicBezTo>
                  <a:cubicBezTo>
                    <a:pt x="260" y="2792"/>
                    <a:pt x="260" y="2799"/>
                    <a:pt x="267" y="2814"/>
                  </a:cubicBezTo>
                  <a:cubicBezTo>
                    <a:pt x="275" y="2829"/>
                    <a:pt x="297" y="2822"/>
                    <a:pt x="282" y="2851"/>
                  </a:cubicBezTo>
                  <a:cubicBezTo>
                    <a:pt x="282" y="2851"/>
                    <a:pt x="282" y="2851"/>
                    <a:pt x="275" y="2851"/>
                  </a:cubicBezTo>
                  <a:cubicBezTo>
                    <a:pt x="275" y="2859"/>
                    <a:pt x="275" y="2866"/>
                    <a:pt x="275" y="2866"/>
                  </a:cubicBezTo>
                  <a:cubicBezTo>
                    <a:pt x="327" y="2873"/>
                    <a:pt x="289" y="2963"/>
                    <a:pt x="275" y="2978"/>
                  </a:cubicBezTo>
                  <a:cubicBezTo>
                    <a:pt x="304" y="3000"/>
                    <a:pt x="356" y="3059"/>
                    <a:pt x="371" y="3096"/>
                  </a:cubicBezTo>
                  <a:cubicBezTo>
                    <a:pt x="379" y="3111"/>
                    <a:pt x="379" y="3126"/>
                    <a:pt x="386" y="3141"/>
                  </a:cubicBezTo>
                  <a:cubicBezTo>
                    <a:pt x="386" y="3156"/>
                    <a:pt x="394" y="3156"/>
                    <a:pt x="394" y="3170"/>
                  </a:cubicBezTo>
                  <a:cubicBezTo>
                    <a:pt x="401" y="3200"/>
                    <a:pt x="394" y="3230"/>
                    <a:pt x="394" y="3252"/>
                  </a:cubicBezTo>
                  <a:cubicBezTo>
                    <a:pt x="416" y="3252"/>
                    <a:pt x="453" y="3252"/>
                    <a:pt x="446" y="3282"/>
                  </a:cubicBezTo>
                  <a:cubicBezTo>
                    <a:pt x="379" y="3304"/>
                    <a:pt x="423" y="3327"/>
                    <a:pt x="431" y="3371"/>
                  </a:cubicBezTo>
                  <a:cubicBezTo>
                    <a:pt x="438" y="3416"/>
                    <a:pt x="438" y="3445"/>
                    <a:pt x="431" y="3482"/>
                  </a:cubicBezTo>
                  <a:cubicBezTo>
                    <a:pt x="423" y="3490"/>
                    <a:pt x="379" y="3497"/>
                    <a:pt x="379" y="3505"/>
                  </a:cubicBezTo>
                  <a:cubicBezTo>
                    <a:pt x="379" y="3520"/>
                    <a:pt x="401" y="3527"/>
                    <a:pt x="416" y="3535"/>
                  </a:cubicBezTo>
                  <a:cubicBezTo>
                    <a:pt x="438" y="3549"/>
                    <a:pt x="431" y="3542"/>
                    <a:pt x="438" y="3572"/>
                  </a:cubicBezTo>
                  <a:cubicBezTo>
                    <a:pt x="446" y="3594"/>
                    <a:pt x="453" y="3609"/>
                    <a:pt x="460" y="3631"/>
                  </a:cubicBezTo>
                  <a:cubicBezTo>
                    <a:pt x="468" y="3646"/>
                    <a:pt x="475" y="3661"/>
                    <a:pt x="475" y="3683"/>
                  </a:cubicBezTo>
                  <a:cubicBezTo>
                    <a:pt x="475" y="3705"/>
                    <a:pt x="475" y="3727"/>
                    <a:pt x="468" y="3750"/>
                  </a:cubicBezTo>
                  <a:cubicBezTo>
                    <a:pt x="468" y="3765"/>
                    <a:pt x="468" y="3787"/>
                    <a:pt x="475" y="3809"/>
                  </a:cubicBezTo>
                  <a:cubicBezTo>
                    <a:pt x="483" y="3824"/>
                    <a:pt x="497" y="3824"/>
                    <a:pt x="520" y="3839"/>
                  </a:cubicBezTo>
                  <a:cubicBezTo>
                    <a:pt x="475" y="3861"/>
                    <a:pt x="520" y="3913"/>
                    <a:pt x="535" y="3950"/>
                  </a:cubicBezTo>
                  <a:cubicBezTo>
                    <a:pt x="549" y="3995"/>
                    <a:pt x="549" y="4047"/>
                    <a:pt x="572" y="4091"/>
                  </a:cubicBezTo>
                  <a:cubicBezTo>
                    <a:pt x="601" y="4106"/>
                    <a:pt x="616" y="4114"/>
                    <a:pt x="616" y="4114"/>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6" name="Freeform 6">
              <a:extLst>
                <a:ext uri="{FF2B5EF4-FFF2-40B4-BE49-F238E27FC236}">
                  <a16:creationId xmlns:a16="http://schemas.microsoft.com/office/drawing/2014/main" id="{D23BD488-B378-48F8-BC1B-E12A9E484D24}"/>
                </a:ext>
              </a:extLst>
            </p:cNvPr>
            <p:cNvSpPr>
              <a:spLocks noChangeArrowheads="1"/>
            </p:cNvSpPr>
            <p:nvPr/>
          </p:nvSpPr>
          <p:spPr bwMode="auto">
            <a:xfrm>
              <a:off x="10021232" y="4925927"/>
              <a:ext cx="890272" cy="1074476"/>
            </a:xfrm>
            <a:custGeom>
              <a:avLst/>
              <a:gdLst>
                <a:gd name="T0" fmla="*/ 1931 w 2058"/>
                <a:gd name="T1" fmla="*/ 2250 h 2489"/>
                <a:gd name="T2" fmla="*/ 1916 w 2058"/>
                <a:gd name="T3" fmla="*/ 2191 h 2489"/>
                <a:gd name="T4" fmla="*/ 1886 w 2058"/>
                <a:gd name="T5" fmla="*/ 2050 h 2489"/>
                <a:gd name="T6" fmla="*/ 1767 w 2058"/>
                <a:gd name="T7" fmla="*/ 1812 h 2489"/>
                <a:gd name="T8" fmla="*/ 1730 w 2058"/>
                <a:gd name="T9" fmla="*/ 1812 h 2489"/>
                <a:gd name="T10" fmla="*/ 1686 w 2058"/>
                <a:gd name="T11" fmla="*/ 1849 h 2489"/>
                <a:gd name="T12" fmla="*/ 1663 w 2058"/>
                <a:gd name="T13" fmla="*/ 1812 h 2489"/>
                <a:gd name="T14" fmla="*/ 1649 w 2058"/>
                <a:gd name="T15" fmla="*/ 1790 h 2489"/>
                <a:gd name="T16" fmla="*/ 1612 w 2058"/>
                <a:gd name="T17" fmla="*/ 1782 h 2489"/>
                <a:gd name="T18" fmla="*/ 1567 w 2058"/>
                <a:gd name="T19" fmla="*/ 1790 h 2489"/>
                <a:gd name="T20" fmla="*/ 1530 w 2058"/>
                <a:gd name="T21" fmla="*/ 1768 h 2489"/>
                <a:gd name="T22" fmla="*/ 1544 w 2058"/>
                <a:gd name="T23" fmla="*/ 1716 h 2489"/>
                <a:gd name="T24" fmla="*/ 1582 w 2058"/>
                <a:gd name="T25" fmla="*/ 1693 h 2489"/>
                <a:gd name="T26" fmla="*/ 1582 w 2058"/>
                <a:gd name="T27" fmla="*/ 1649 h 2489"/>
                <a:gd name="T28" fmla="*/ 1619 w 2058"/>
                <a:gd name="T29" fmla="*/ 1597 h 2489"/>
                <a:gd name="T30" fmla="*/ 1671 w 2058"/>
                <a:gd name="T31" fmla="*/ 1582 h 2489"/>
                <a:gd name="T32" fmla="*/ 1686 w 2058"/>
                <a:gd name="T33" fmla="*/ 1003 h 2489"/>
                <a:gd name="T34" fmla="*/ 1760 w 2058"/>
                <a:gd name="T35" fmla="*/ 869 h 2489"/>
                <a:gd name="T36" fmla="*/ 1894 w 2058"/>
                <a:gd name="T37" fmla="*/ 706 h 2489"/>
                <a:gd name="T38" fmla="*/ 2027 w 2058"/>
                <a:gd name="T39" fmla="*/ 438 h 2489"/>
                <a:gd name="T40" fmla="*/ 2027 w 2058"/>
                <a:gd name="T41" fmla="*/ 431 h 2489"/>
                <a:gd name="T42" fmla="*/ 1782 w 2058"/>
                <a:gd name="T43" fmla="*/ 327 h 2489"/>
                <a:gd name="T44" fmla="*/ 1641 w 2058"/>
                <a:gd name="T45" fmla="*/ 60 h 2489"/>
                <a:gd name="T46" fmla="*/ 1604 w 2058"/>
                <a:gd name="T47" fmla="*/ 208 h 2489"/>
                <a:gd name="T48" fmla="*/ 1559 w 2058"/>
                <a:gd name="T49" fmla="*/ 349 h 2489"/>
                <a:gd name="T50" fmla="*/ 1493 w 2058"/>
                <a:gd name="T51" fmla="*/ 372 h 2489"/>
                <a:gd name="T52" fmla="*/ 1389 w 2058"/>
                <a:gd name="T53" fmla="*/ 475 h 2489"/>
                <a:gd name="T54" fmla="*/ 1389 w 2058"/>
                <a:gd name="T55" fmla="*/ 580 h 2489"/>
                <a:gd name="T56" fmla="*/ 1285 w 2058"/>
                <a:gd name="T57" fmla="*/ 550 h 2489"/>
                <a:gd name="T58" fmla="*/ 1144 w 2058"/>
                <a:gd name="T59" fmla="*/ 676 h 2489"/>
                <a:gd name="T60" fmla="*/ 1114 w 2058"/>
                <a:gd name="T61" fmla="*/ 795 h 2489"/>
                <a:gd name="T62" fmla="*/ 1069 w 2058"/>
                <a:gd name="T63" fmla="*/ 832 h 2489"/>
                <a:gd name="T64" fmla="*/ 817 w 2058"/>
                <a:gd name="T65" fmla="*/ 825 h 2489"/>
                <a:gd name="T66" fmla="*/ 550 w 2058"/>
                <a:gd name="T67" fmla="*/ 936 h 2489"/>
                <a:gd name="T68" fmla="*/ 445 w 2058"/>
                <a:gd name="T69" fmla="*/ 891 h 2489"/>
                <a:gd name="T70" fmla="*/ 468 w 2058"/>
                <a:gd name="T71" fmla="*/ 780 h 2489"/>
                <a:gd name="T72" fmla="*/ 171 w 2058"/>
                <a:gd name="T73" fmla="*/ 617 h 2489"/>
                <a:gd name="T74" fmla="*/ 0 w 2058"/>
                <a:gd name="T75" fmla="*/ 617 h 2489"/>
                <a:gd name="T76" fmla="*/ 67 w 2058"/>
                <a:gd name="T77" fmla="*/ 706 h 2489"/>
                <a:gd name="T78" fmla="*/ 89 w 2058"/>
                <a:gd name="T79" fmla="*/ 847 h 2489"/>
                <a:gd name="T80" fmla="*/ 0 w 2058"/>
                <a:gd name="T81" fmla="*/ 1047 h 2489"/>
                <a:gd name="T82" fmla="*/ 186 w 2058"/>
                <a:gd name="T83" fmla="*/ 1129 h 2489"/>
                <a:gd name="T84" fmla="*/ 342 w 2058"/>
                <a:gd name="T85" fmla="*/ 1188 h 2489"/>
                <a:gd name="T86" fmla="*/ 587 w 2058"/>
                <a:gd name="T87" fmla="*/ 1322 h 2489"/>
                <a:gd name="T88" fmla="*/ 653 w 2058"/>
                <a:gd name="T89" fmla="*/ 1679 h 2489"/>
                <a:gd name="T90" fmla="*/ 847 w 2058"/>
                <a:gd name="T91" fmla="*/ 1901 h 2489"/>
                <a:gd name="T92" fmla="*/ 995 w 2058"/>
                <a:gd name="T93" fmla="*/ 2302 h 2489"/>
                <a:gd name="T94" fmla="*/ 1151 w 2058"/>
                <a:gd name="T95" fmla="*/ 2184 h 2489"/>
                <a:gd name="T96" fmla="*/ 1114 w 2058"/>
                <a:gd name="T97" fmla="*/ 2065 h 2489"/>
                <a:gd name="T98" fmla="*/ 1448 w 2058"/>
                <a:gd name="T99" fmla="*/ 2124 h 2489"/>
                <a:gd name="T100" fmla="*/ 1559 w 2058"/>
                <a:gd name="T101" fmla="*/ 2139 h 2489"/>
                <a:gd name="T102" fmla="*/ 1619 w 2058"/>
                <a:gd name="T103" fmla="*/ 2421 h 2489"/>
                <a:gd name="T104" fmla="*/ 1842 w 2058"/>
                <a:gd name="T105" fmla="*/ 2287 h 2489"/>
                <a:gd name="T106" fmla="*/ 1842 w 2058"/>
                <a:gd name="T107" fmla="*/ 2287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8" h="2489">
                  <a:moveTo>
                    <a:pt x="1923" y="2280"/>
                  </a:moveTo>
                  <a:lnTo>
                    <a:pt x="1923" y="2280"/>
                  </a:lnTo>
                  <a:cubicBezTo>
                    <a:pt x="1923" y="2273"/>
                    <a:pt x="1931" y="2258"/>
                    <a:pt x="1931" y="2250"/>
                  </a:cubicBezTo>
                  <a:cubicBezTo>
                    <a:pt x="1923" y="2243"/>
                    <a:pt x="1923" y="2243"/>
                    <a:pt x="1923" y="2236"/>
                  </a:cubicBezTo>
                  <a:cubicBezTo>
                    <a:pt x="1916" y="2228"/>
                    <a:pt x="1916" y="2213"/>
                    <a:pt x="1916" y="2198"/>
                  </a:cubicBezTo>
                  <a:lnTo>
                    <a:pt x="1916" y="2191"/>
                  </a:lnTo>
                  <a:cubicBezTo>
                    <a:pt x="1916" y="2147"/>
                    <a:pt x="1916" y="2109"/>
                    <a:pt x="1894" y="2065"/>
                  </a:cubicBezTo>
                  <a:lnTo>
                    <a:pt x="1894" y="2057"/>
                  </a:lnTo>
                  <a:cubicBezTo>
                    <a:pt x="1886" y="2057"/>
                    <a:pt x="1886" y="2050"/>
                    <a:pt x="1886" y="2050"/>
                  </a:cubicBezTo>
                  <a:cubicBezTo>
                    <a:pt x="1871" y="2005"/>
                    <a:pt x="1849" y="1968"/>
                    <a:pt x="1819" y="1939"/>
                  </a:cubicBezTo>
                  <a:cubicBezTo>
                    <a:pt x="1790" y="1901"/>
                    <a:pt x="1790" y="1879"/>
                    <a:pt x="1782" y="1834"/>
                  </a:cubicBezTo>
                  <a:cubicBezTo>
                    <a:pt x="1782" y="1834"/>
                    <a:pt x="1775" y="1820"/>
                    <a:pt x="1767" y="1812"/>
                  </a:cubicBezTo>
                  <a:lnTo>
                    <a:pt x="1767" y="1812"/>
                  </a:lnTo>
                  <a:cubicBezTo>
                    <a:pt x="1760" y="1820"/>
                    <a:pt x="1760" y="1812"/>
                    <a:pt x="1752" y="1805"/>
                  </a:cubicBezTo>
                  <a:cubicBezTo>
                    <a:pt x="1745" y="1805"/>
                    <a:pt x="1738" y="1812"/>
                    <a:pt x="1730" y="1812"/>
                  </a:cubicBezTo>
                  <a:cubicBezTo>
                    <a:pt x="1715" y="1827"/>
                    <a:pt x="1730" y="1827"/>
                    <a:pt x="1730" y="1842"/>
                  </a:cubicBezTo>
                  <a:cubicBezTo>
                    <a:pt x="1723" y="1849"/>
                    <a:pt x="1700" y="1864"/>
                    <a:pt x="1686" y="1857"/>
                  </a:cubicBezTo>
                  <a:cubicBezTo>
                    <a:pt x="1686" y="1857"/>
                    <a:pt x="1686" y="1857"/>
                    <a:pt x="1686" y="1849"/>
                  </a:cubicBezTo>
                  <a:cubicBezTo>
                    <a:pt x="1678" y="1849"/>
                    <a:pt x="1678" y="1849"/>
                    <a:pt x="1678" y="1842"/>
                  </a:cubicBezTo>
                  <a:cubicBezTo>
                    <a:pt x="1678" y="1834"/>
                    <a:pt x="1663" y="1834"/>
                    <a:pt x="1663" y="1827"/>
                  </a:cubicBezTo>
                  <a:cubicBezTo>
                    <a:pt x="1656" y="1827"/>
                    <a:pt x="1656" y="1820"/>
                    <a:pt x="1663" y="1812"/>
                  </a:cubicBezTo>
                  <a:cubicBezTo>
                    <a:pt x="1663" y="1805"/>
                    <a:pt x="1663" y="1805"/>
                    <a:pt x="1663" y="1797"/>
                  </a:cubicBezTo>
                  <a:cubicBezTo>
                    <a:pt x="1663" y="1797"/>
                    <a:pt x="1656" y="1797"/>
                    <a:pt x="1649" y="1797"/>
                  </a:cubicBezTo>
                  <a:lnTo>
                    <a:pt x="1649" y="1790"/>
                  </a:lnTo>
                  <a:cubicBezTo>
                    <a:pt x="1641" y="1790"/>
                    <a:pt x="1641" y="1790"/>
                    <a:pt x="1634" y="1790"/>
                  </a:cubicBezTo>
                  <a:cubicBezTo>
                    <a:pt x="1626" y="1790"/>
                    <a:pt x="1619" y="1782"/>
                    <a:pt x="1619" y="1775"/>
                  </a:cubicBezTo>
                  <a:cubicBezTo>
                    <a:pt x="1612" y="1768"/>
                    <a:pt x="1597" y="1775"/>
                    <a:pt x="1612" y="1782"/>
                  </a:cubicBezTo>
                  <a:cubicBezTo>
                    <a:pt x="1612" y="1782"/>
                    <a:pt x="1612" y="1782"/>
                    <a:pt x="1604" y="1782"/>
                  </a:cubicBezTo>
                  <a:cubicBezTo>
                    <a:pt x="1597" y="1790"/>
                    <a:pt x="1597" y="1782"/>
                    <a:pt x="1589" y="1782"/>
                  </a:cubicBezTo>
                  <a:cubicBezTo>
                    <a:pt x="1582" y="1790"/>
                    <a:pt x="1582" y="1790"/>
                    <a:pt x="1567" y="1790"/>
                  </a:cubicBezTo>
                  <a:cubicBezTo>
                    <a:pt x="1559" y="1790"/>
                    <a:pt x="1552" y="1790"/>
                    <a:pt x="1544" y="1790"/>
                  </a:cubicBezTo>
                  <a:cubicBezTo>
                    <a:pt x="1537" y="1797"/>
                    <a:pt x="1537" y="1790"/>
                    <a:pt x="1544" y="1782"/>
                  </a:cubicBezTo>
                  <a:cubicBezTo>
                    <a:pt x="1544" y="1782"/>
                    <a:pt x="1537" y="1768"/>
                    <a:pt x="1530" y="1768"/>
                  </a:cubicBezTo>
                  <a:cubicBezTo>
                    <a:pt x="1522" y="1768"/>
                    <a:pt x="1522" y="1760"/>
                    <a:pt x="1522" y="1753"/>
                  </a:cubicBezTo>
                  <a:cubicBezTo>
                    <a:pt x="1522" y="1738"/>
                    <a:pt x="1530" y="1745"/>
                    <a:pt x="1537" y="1738"/>
                  </a:cubicBezTo>
                  <a:cubicBezTo>
                    <a:pt x="1537" y="1731"/>
                    <a:pt x="1537" y="1723"/>
                    <a:pt x="1544" y="1716"/>
                  </a:cubicBezTo>
                  <a:cubicBezTo>
                    <a:pt x="1544" y="1716"/>
                    <a:pt x="1552" y="1716"/>
                    <a:pt x="1559" y="1716"/>
                  </a:cubicBezTo>
                  <a:cubicBezTo>
                    <a:pt x="1567" y="1708"/>
                    <a:pt x="1559" y="1708"/>
                    <a:pt x="1567" y="1701"/>
                  </a:cubicBezTo>
                  <a:cubicBezTo>
                    <a:pt x="1567" y="1693"/>
                    <a:pt x="1574" y="1693"/>
                    <a:pt x="1582" y="1693"/>
                  </a:cubicBezTo>
                  <a:lnTo>
                    <a:pt x="1582" y="1679"/>
                  </a:lnTo>
                  <a:cubicBezTo>
                    <a:pt x="1589" y="1671"/>
                    <a:pt x="1582" y="1671"/>
                    <a:pt x="1582" y="1671"/>
                  </a:cubicBezTo>
                  <a:cubicBezTo>
                    <a:pt x="1574" y="1664"/>
                    <a:pt x="1589" y="1656"/>
                    <a:pt x="1582" y="1649"/>
                  </a:cubicBezTo>
                  <a:cubicBezTo>
                    <a:pt x="1574" y="1642"/>
                    <a:pt x="1574" y="1619"/>
                    <a:pt x="1574" y="1612"/>
                  </a:cubicBezTo>
                  <a:cubicBezTo>
                    <a:pt x="1582" y="1604"/>
                    <a:pt x="1589" y="1597"/>
                    <a:pt x="1597" y="1590"/>
                  </a:cubicBezTo>
                  <a:cubicBezTo>
                    <a:pt x="1604" y="1590"/>
                    <a:pt x="1612" y="1597"/>
                    <a:pt x="1619" y="1597"/>
                  </a:cubicBezTo>
                  <a:cubicBezTo>
                    <a:pt x="1626" y="1590"/>
                    <a:pt x="1626" y="1582"/>
                    <a:pt x="1634" y="1575"/>
                  </a:cubicBezTo>
                  <a:cubicBezTo>
                    <a:pt x="1641" y="1567"/>
                    <a:pt x="1656" y="1575"/>
                    <a:pt x="1671" y="1575"/>
                  </a:cubicBezTo>
                  <a:cubicBezTo>
                    <a:pt x="1671" y="1582"/>
                    <a:pt x="1671" y="1582"/>
                    <a:pt x="1671" y="1582"/>
                  </a:cubicBezTo>
                  <a:lnTo>
                    <a:pt x="1678" y="1582"/>
                  </a:lnTo>
                  <a:cubicBezTo>
                    <a:pt x="1678" y="1485"/>
                    <a:pt x="1678" y="1330"/>
                    <a:pt x="1656" y="1255"/>
                  </a:cubicBezTo>
                  <a:cubicBezTo>
                    <a:pt x="1634" y="1181"/>
                    <a:pt x="1656" y="1077"/>
                    <a:pt x="1686" y="1003"/>
                  </a:cubicBezTo>
                  <a:lnTo>
                    <a:pt x="1693" y="1003"/>
                  </a:lnTo>
                  <a:cubicBezTo>
                    <a:pt x="1708" y="980"/>
                    <a:pt x="1708" y="951"/>
                    <a:pt x="1730" y="929"/>
                  </a:cubicBezTo>
                  <a:cubicBezTo>
                    <a:pt x="1745" y="914"/>
                    <a:pt x="1760" y="899"/>
                    <a:pt x="1760" y="869"/>
                  </a:cubicBezTo>
                  <a:cubicBezTo>
                    <a:pt x="1760" y="832"/>
                    <a:pt x="1752" y="773"/>
                    <a:pt x="1812" y="773"/>
                  </a:cubicBezTo>
                  <a:cubicBezTo>
                    <a:pt x="1819" y="750"/>
                    <a:pt x="1834" y="750"/>
                    <a:pt x="1834" y="728"/>
                  </a:cubicBezTo>
                  <a:cubicBezTo>
                    <a:pt x="1842" y="698"/>
                    <a:pt x="1871" y="706"/>
                    <a:pt x="1894" y="706"/>
                  </a:cubicBezTo>
                  <a:cubicBezTo>
                    <a:pt x="1901" y="624"/>
                    <a:pt x="1990" y="580"/>
                    <a:pt x="2020" y="505"/>
                  </a:cubicBezTo>
                  <a:cubicBezTo>
                    <a:pt x="2027" y="505"/>
                    <a:pt x="2042" y="490"/>
                    <a:pt x="2057" y="475"/>
                  </a:cubicBezTo>
                  <a:cubicBezTo>
                    <a:pt x="2042" y="468"/>
                    <a:pt x="2035" y="453"/>
                    <a:pt x="2027" y="438"/>
                  </a:cubicBezTo>
                  <a:cubicBezTo>
                    <a:pt x="2020" y="446"/>
                    <a:pt x="2012" y="446"/>
                    <a:pt x="2005" y="446"/>
                  </a:cubicBezTo>
                  <a:cubicBezTo>
                    <a:pt x="2012" y="446"/>
                    <a:pt x="2020" y="446"/>
                    <a:pt x="2027" y="438"/>
                  </a:cubicBezTo>
                  <a:lnTo>
                    <a:pt x="2027" y="431"/>
                  </a:lnTo>
                  <a:cubicBezTo>
                    <a:pt x="2005" y="446"/>
                    <a:pt x="1990" y="453"/>
                    <a:pt x="1990" y="401"/>
                  </a:cubicBezTo>
                  <a:cubicBezTo>
                    <a:pt x="1953" y="401"/>
                    <a:pt x="1916" y="409"/>
                    <a:pt x="1894" y="372"/>
                  </a:cubicBezTo>
                  <a:cubicBezTo>
                    <a:pt x="1864" y="335"/>
                    <a:pt x="1827" y="327"/>
                    <a:pt x="1782" y="327"/>
                  </a:cubicBezTo>
                  <a:cubicBezTo>
                    <a:pt x="1782" y="283"/>
                    <a:pt x="1790" y="245"/>
                    <a:pt x="1782" y="208"/>
                  </a:cubicBezTo>
                  <a:cubicBezTo>
                    <a:pt x="1782" y="178"/>
                    <a:pt x="1738" y="156"/>
                    <a:pt x="1715" y="141"/>
                  </a:cubicBezTo>
                  <a:cubicBezTo>
                    <a:pt x="1686" y="112"/>
                    <a:pt x="1663" y="82"/>
                    <a:pt x="1641" y="60"/>
                  </a:cubicBezTo>
                  <a:cubicBezTo>
                    <a:pt x="1626" y="45"/>
                    <a:pt x="1612" y="23"/>
                    <a:pt x="1604" y="0"/>
                  </a:cubicBezTo>
                  <a:cubicBezTo>
                    <a:pt x="1597" y="38"/>
                    <a:pt x="1574" y="104"/>
                    <a:pt x="1544" y="127"/>
                  </a:cubicBezTo>
                  <a:cubicBezTo>
                    <a:pt x="1559" y="164"/>
                    <a:pt x="1574" y="193"/>
                    <a:pt x="1604" y="208"/>
                  </a:cubicBezTo>
                  <a:cubicBezTo>
                    <a:pt x="1626" y="230"/>
                    <a:pt x="1612" y="260"/>
                    <a:pt x="1612" y="290"/>
                  </a:cubicBezTo>
                  <a:cubicBezTo>
                    <a:pt x="1612" y="305"/>
                    <a:pt x="1619" y="409"/>
                    <a:pt x="1597" y="409"/>
                  </a:cubicBezTo>
                  <a:cubicBezTo>
                    <a:pt x="1582" y="386"/>
                    <a:pt x="1582" y="357"/>
                    <a:pt x="1559" y="349"/>
                  </a:cubicBezTo>
                  <a:cubicBezTo>
                    <a:pt x="1544" y="349"/>
                    <a:pt x="1522" y="342"/>
                    <a:pt x="1522" y="327"/>
                  </a:cubicBezTo>
                  <a:cubicBezTo>
                    <a:pt x="1507" y="320"/>
                    <a:pt x="1485" y="320"/>
                    <a:pt x="1478" y="335"/>
                  </a:cubicBezTo>
                  <a:cubicBezTo>
                    <a:pt x="1470" y="357"/>
                    <a:pt x="1470" y="372"/>
                    <a:pt x="1493" y="372"/>
                  </a:cubicBezTo>
                  <a:cubicBezTo>
                    <a:pt x="1500" y="394"/>
                    <a:pt x="1493" y="409"/>
                    <a:pt x="1493" y="431"/>
                  </a:cubicBezTo>
                  <a:cubicBezTo>
                    <a:pt x="1470" y="431"/>
                    <a:pt x="1448" y="431"/>
                    <a:pt x="1433" y="446"/>
                  </a:cubicBezTo>
                  <a:cubicBezTo>
                    <a:pt x="1418" y="453"/>
                    <a:pt x="1411" y="475"/>
                    <a:pt x="1389" y="475"/>
                  </a:cubicBezTo>
                  <a:cubicBezTo>
                    <a:pt x="1389" y="475"/>
                    <a:pt x="1389" y="483"/>
                    <a:pt x="1389" y="490"/>
                  </a:cubicBezTo>
                  <a:cubicBezTo>
                    <a:pt x="1418" y="490"/>
                    <a:pt x="1433" y="498"/>
                    <a:pt x="1433" y="528"/>
                  </a:cubicBezTo>
                  <a:cubicBezTo>
                    <a:pt x="1433" y="565"/>
                    <a:pt x="1418" y="557"/>
                    <a:pt x="1389" y="580"/>
                  </a:cubicBezTo>
                  <a:cubicBezTo>
                    <a:pt x="1381" y="587"/>
                    <a:pt x="1366" y="624"/>
                    <a:pt x="1344" y="594"/>
                  </a:cubicBezTo>
                  <a:cubicBezTo>
                    <a:pt x="1337" y="580"/>
                    <a:pt x="1337" y="557"/>
                    <a:pt x="1329" y="542"/>
                  </a:cubicBezTo>
                  <a:cubicBezTo>
                    <a:pt x="1322" y="498"/>
                    <a:pt x="1285" y="505"/>
                    <a:pt x="1285" y="550"/>
                  </a:cubicBezTo>
                  <a:cubicBezTo>
                    <a:pt x="1277" y="587"/>
                    <a:pt x="1196" y="542"/>
                    <a:pt x="1173" y="535"/>
                  </a:cubicBezTo>
                  <a:cubicBezTo>
                    <a:pt x="1166" y="565"/>
                    <a:pt x="1173" y="602"/>
                    <a:pt x="1158" y="632"/>
                  </a:cubicBezTo>
                  <a:cubicBezTo>
                    <a:pt x="1158" y="646"/>
                    <a:pt x="1151" y="661"/>
                    <a:pt x="1144" y="676"/>
                  </a:cubicBezTo>
                  <a:cubicBezTo>
                    <a:pt x="1144" y="698"/>
                    <a:pt x="1136" y="758"/>
                    <a:pt x="1173" y="750"/>
                  </a:cubicBezTo>
                  <a:cubicBezTo>
                    <a:pt x="1173" y="765"/>
                    <a:pt x="1158" y="773"/>
                    <a:pt x="1151" y="787"/>
                  </a:cubicBezTo>
                  <a:cubicBezTo>
                    <a:pt x="1144" y="795"/>
                    <a:pt x="1121" y="787"/>
                    <a:pt x="1114" y="795"/>
                  </a:cubicBezTo>
                  <a:cubicBezTo>
                    <a:pt x="1099" y="802"/>
                    <a:pt x="1107" y="817"/>
                    <a:pt x="1092" y="825"/>
                  </a:cubicBezTo>
                  <a:cubicBezTo>
                    <a:pt x="1092" y="817"/>
                    <a:pt x="1084" y="817"/>
                    <a:pt x="1077" y="810"/>
                  </a:cubicBezTo>
                  <a:cubicBezTo>
                    <a:pt x="1077" y="817"/>
                    <a:pt x="1069" y="825"/>
                    <a:pt x="1069" y="832"/>
                  </a:cubicBezTo>
                  <a:cubicBezTo>
                    <a:pt x="1040" y="847"/>
                    <a:pt x="1062" y="862"/>
                    <a:pt x="1025" y="854"/>
                  </a:cubicBezTo>
                  <a:cubicBezTo>
                    <a:pt x="1002" y="847"/>
                    <a:pt x="980" y="847"/>
                    <a:pt x="950" y="847"/>
                  </a:cubicBezTo>
                  <a:cubicBezTo>
                    <a:pt x="950" y="773"/>
                    <a:pt x="809" y="765"/>
                    <a:pt x="817" y="825"/>
                  </a:cubicBezTo>
                  <a:cubicBezTo>
                    <a:pt x="772" y="825"/>
                    <a:pt x="735" y="817"/>
                    <a:pt x="698" y="795"/>
                  </a:cubicBezTo>
                  <a:cubicBezTo>
                    <a:pt x="653" y="780"/>
                    <a:pt x="639" y="817"/>
                    <a:pt x="616" y="854"/>
                  </a:cubicBezTo>
                  <a:cubicBezTo>
                    <a:pt x="602" y="877"/>
                    <a:pt x="550" y="899"/>
                    <a:pt x="550" y="936"/>
                  </a:cubicBezTo>
                  <a:cubicBezTo>
                    <a:pt x="550" y="973"/>
                    <a:pt x="542" y="988"/>
                    <a:pt x="505" y="980"/>
                  </a:cubicBezTo>
                  <a:cubicBezTo>
                    <a:pt x="497" y="958"/>
                    <a:pt x="497" y="936"/>
                    <a:pt x="483" y="921"/>
                  </a:cubicBezTo>
                  <a:cubicBezTo>
                    <a:pt x="475" y="914"/>
                    <a:pt x="445" y="899"/>
                    <a:pt x="445" y="891"/>
                  </a:cubicBezTo>
                  <a:cubicBezTo>
                    <a:pt x="453" y="854"/>
                    <a:pt x="497" y="832"/>
                    <a:pt x="497" y="795"/>
                  </a:cubicBezTo>
                  <a:cubicBezTo>
                    <a:pt x="497" y="787"/>
                    <a:pt x="505" y="758"/>
                    <a:pt x="483" y="758"/>
                  </a:cubicBezTo>
                  <a:cubicBezTo>
                    <a:pt x="468" y="758"/>
                    <a:pt x="475" y="773"/>
                    <a:pt x="468" y="780"/>
                  </a:cubicBezTo>
                  <a:cubicBezTo>
                    <a:pt x="423" y="825"/>
                    <a:pt x="438" y="698"/>
                    <a:pt x="438" y="691"/>
                  </a:cubicBezTo>
                  <a:cubicBezTo>
                    <a:pt x="401" y="654"/>
                    <a:pt x="401" y="758"/>
                    <a:pt x="349" y="669"/>
                  </a:cubicBezTo>
                  <a:cubicBezTo>
                    <a:pt x="312" y="617"/>
                    <a:pt x="223" y="617"/>
                    <a:pt x="171" y="617"/>
                  </a:cubicBezTo>
                  <a:cubicBezTo>
                    <a:pt x="163" y="632"/>
                    <a:pt x="148" y="632"/>
                    <a:pt x="148" y="646"/>
                  </a:cubicBezTo>
                  <a:cubicBezTo>
                    <a:pt x="97" y="676"/>
                    <a:pt x="59" y="624"/>
                    <a:pt x="15" y="617"/>
                  </a:cubicBezTo>
                  <a:cubicBezTo>
                    <a:pt x="7" y="617"/>
                    <a:pt x="0" y="617"/>
                    <a:pt x="0" y="617"/>
                  </a:cubicBezTo>
                  <a:cubicBezTo>
                    <a:pt x="0" y="624"/>
                    <a:pt x="0" y="632"/>
                    <a:pt x="0" y="632"/>
                  </a:cubicBezTo>
                  <a:cubicBezTo>
                    <a:pt x="0" y="654"/>
                    <a:pt x="7" y="676"/>
                    <a:pt x="22" y="691"/>
                  </a:cubicBezTo>
                  <a:cubicBezTo>
                    <a:pt x="30" y="698"/>
                    <a:pt x="67" y="698"/>
                    <a:pt x="67" y="706"/>
                  </a:cubicBezTo>
                  <a:cubicBezTo>
                    <a:pt x="74" y="713"/>
                    <a:pt x="74" y="735"/>
                    <a:pt x="67" y="750"/>
                  </a:cubicBezTo>
                  <a:cubicBezTo>
                    <a:pt x="15" y="750"/>
                    <a:pt x="30" y="802"/>
                    <a:pt x="30" y="840"/>
                  </a:cubicBezTo>
                  <a:cubicBezTo>
                    <a:pt x="45" y="840"/>
                    <a:pt x="67" y="840"/>
                    <a:pt x="89" y="847"/>
                  </a:cubicBezTo>
                  <a:cubicBezTo>
                    <a:pt x="89" y="884"/>
                    <a:pt x="89" y="906"/>
                    <a:pt x="67" y="936"/>
                  </a:cubicBezTo>
                  <a:cubicBezTo>
                    <a:pt x="52" y="973"/>
                    <a:pt x="74" y="1010"/>
                    <a:pt x="67" y="1047"/>
                  </a:cubicBezTo>
                  <a:cubicBezTo>
                    <a:pt x="45" y="1047"/>
                    <a:pt x="22" y="1047"/>
                    <a:pt x="0" y="1047"/>
                  </a:cubicBezTo>
                  <a:cubicBezTo>
                    <a:pt x="0" y="1077"/>
                    <a:pt x="30" y="1085"/>
                    <a:pt x="52" y="1092"/>
                  </a:cubicBezTo>
                  <a:cubicBezTo>
                    <a:pt x="52" y="1107"/>
                    <a:pt x="59" y="1114"/>
                    <a:pt x="59" y="1129"/>
                  </a:cubicBezTo>
                  <a:cubicBezTo>
                    <a:pt x="104" y="1114"/>
                    <a:pt x="148" y="1122"/>
                    <a:pt x="186" y="1129"/>
                  </a:cubicBezTo>
                  <a:cubicBezTo>
                    <a:pt x="193" y="1062"/>
                    <a:pt x="275" y="1122"/>
                    <a:pt x="312" y="1137"/>
                  </a:cubicBezTo>
                  <a:cubicBezTo>
                    <a:pt x="312" y="1151"/>
                    <a:pt x="312" y="1174"/>
                    <a:pt x="312" y="1188"/>
                  </a:cubicBezTo>
                  <a:cubicBezTo>
                    <a:pt x="319" y="1188"/>
                    <a:pt x="334" y="1196"/>
                    <a:pt x="342" y="1188"/>
                  </a:cubicBezTo>
                  <a:cubicBezTo>
                    <a:pt x="364" y="1277"/>
                    <a:pt x="497" y="1196"/>
                    <a:pt x="535" y="1203"/>
                  </a:cubicBezTo>
                  <a:cubicBezTo>
                    <a:pt x="535" y="1211"/>
                    <a:pt x="542" y="1218"/>
                    <a:pt x="542" y="1226"/>
                  </a:cubicBezTo>
                  <a:cubicBezTo>
                    <a:pt x="602" y="1226"/>
                    <a:pt x="594" y="1277"/>
                    <a:pt x="587" y="1322"/>
                  </a:cubicBezTo>
                  <a:cubicBezTo>
                    <a:pt x="587" y="1337"/>
                    <a:pt x="587" y="1367"/>
                    <a:pt x="594" y="1382"/>
                  </a:cubicBezTo>
                  <a:cubicBezTo>
                    <a:pt x="602" y="1389"/>
                    <a:pt x="639" y="1411"/>
                    <a:pt x="639" y="1396"/>
                  </a:cubicBezTo>
                  <a:cubicBezTo>
                    <a:pt x="624" y="1485"/>
                    <a:pt x="602" y="1604"/>
                    <a:pt x="653" y="1679"/>
                  </a:cubicBezTo>
                  <a:cubicBezTo>
                    <a:pt x="676" y="1716"/>
                    <a:pt x="676" y="1745"/>
                    <a:pt x="691" y="1782"/>
                  </a:cubicBezTo>
                  <a:cubicBezTo>
                    <a:pt x="705" y="1820"/>
                    <a:pt x="757" y="1805"/>
                    <a:pt x="787" y="1805"/>
                  </a:cubicBezTo>
                  <a:cubicBezTo>
                    <a:pt x="787" y="1857"/>
                    <a:pt x="802" y="1879"/>
                    <a:pt x="847" y="1901"/>
                  </a:cubicBezTo>
                  <a:cubicBezTo>
                    <a:pt x="891" y="1924"/>
                    <a:pt x="936" y="1983"/>
                    <a:pt x="950" y="2035"/>
                  </a:cubicBezTo>
                  <a:cubicBezTo>
                    <a:pt x="973" y="2102"/>
                    <a:pt x="817" y="2280"/>
                    <a:pt x="958" y="2302"/>
                  </a:cubicBezTo>
                  <a:cubicBezTo>
                    <a:pt x="973" y="2302"/>
                    <a:pt x="988" y="2302"/>
                    <a:pt x="995" y="2302"/>
                  </a:cubicBezTo>
                  <a:cubicBezTo>
                    <a:pt x="1017" y="2295"/>
                    <a:pt x="1032" y="2317"/>
                    <a:pt x="1054" y="2310"/>
                  </a:cubicBezTo>
                  <a:cubicBezTo>
                    <a:pt x="1054" y="2273"/>
                    <a:pt x="1032" y="2243"/>
                    <a:pt x="1040" y="2206"/>
                  </a:cubicBezTo>
                  <a:cubicBezTo>
                    <a:pt x="1047" y="2161"/>
                    <a:pt x="1121" y="2184"/>
                    <a:pt x="1151" y="2184"/>
                  </a:cubicBezTo>
                  <a:cubicBezTo>
                    <a:pt x="1136" y="2154"/>
                    <a:pt x="1129" y="2132"/>
                    <a:pt x="1129" y="2102"/>
                  </a:cubicBezTo>
                  <a:cubicBezTo>
                    <a:pt x="1144" y="2102"/>
                    <a:pt x="1144" y="2094"/>
                    <a:pt x="1151" y="2094"/>
                  </a:cubicBezTo>
                  <a:cubicBezTo>
                    <a:pt x="1129" y="2094"/>
                    <a:pt x="1107" y="2087"/>
                    <a:pt x="1114" y="2065"/>
                  </a:cubicBezTo>
                  <a:cubicBezTo>
                    <a:pt x="1233" y="2042"/>
                    <a:pt x="1247" y="2198"/>
                    <a:pt x="1352" y="2191"/>
                  </a:cubicBezTo>
                  <a:cubicBezTo>
                    <a:pt x="1366" y="2176"/>
                    <a:pt x="1352" y="2139"/>
                    <a:pt x="1374" y="2124"/>
                  </a:cubicBezTo>
                  <a:cubicBezTo>
                    <a:pt x="1389" y="2109"/>
                    <a:pt x="1426" y="2124"/>
                    <a:pt x="1448" y="2124"/>
                  </a:cubicBezTo>
                  <a:cubicBezTo>
                    <a:pt x="1448" y="2102"/>
                    <a:pt x="1455" y="2087"/>
                    <a:pt x="1455" y="2065"/>
                  </a:cubicBezTo>
                  <a:cubicBezTo>
                    <a:pt x="1493" y="2042"/>
                    <a:pt x="1522" y="2117"/>
                    <a:pt x="1567" y="2124"/>
                  </a:cubicBezTo>
                  <a:cubicBezTo>
                    <a:pt x="1559" y="2124"/>
                    <a:pt x="1567" y="2132"/>
                    <a:pt x="1559" y="2139"/>
                  </a:cubicBezTo>
                  <a:cubicBezTo>
                    <a:pt x="1507" y="2161"/>
                    <a:pt x="1522" y="2280"/>
                    <a:pt x="1515" y="2325"/>
                  </a:cubicBezTo>
                  <a:cubicBezTo>
                    <a:pt x="1507" y="2362"/>
                    <a:pt x="1470" y="2488"/>
                    <a:pt x="1544" y="2466"/>
                  </a:cubicBezTo>
                  <a:cubicBezTo>
                    <a:pt x="1552" y="2421"/>
                    <a:pt x="1582" y="2414"/>
                    <a:pt x="1619" y="2421"/>
                  </a:cubicBezTo>
                  <a:cubicBezTo>
                    <a:pt x="1619" y="2399"/>
                    <a:pt x="1619" y="2384"/>
                    <a:pt x="1612" y="2369"/>
                  </a:cubicBezTo>
                  <a:cubicBezTo>
                    <a:pt x="1649" y="2392"/>
                    <a:pt x="1730" y="2384"/>
                    <a:pt x="1760" y="2362"/>
                  </a:cubicBezTo>
                  <a:cubicBezTo>
                    <a:pt x="1790" y="2339"/>
                    <a:pt x="1804" y="2302"/>
                    <a:pt x="1842" y="2287"/>
                  </a:cubicBezTo>
                  <a:cubicBezTo>
                    <a:pt x="1834" y="2280"/>
                    <a:pt x="1827" y="2265"/>
                    <a:pt x="1819" y="2258"/>
                  </a:cubicBezTo>
                  <a:cubicBezTo>
                    <a:pt x="1827" y="2265"/>
                    <a:pt x="1834" y="2280"/>
                    <a:pt x="1842" y="2287"/>
                  </a:cubicBezTo>
                  <a:lnTo>
                    <a:pt x="1842" y="2287"/>
                  </a:lnTo>
                  <a:cubicBezTo>
                    <a:pt x="1864" y="2280"/>
                    <a:pt x="1901" y="2295"/>
                    <a:pt x="1923" y="2280"/>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7" name="Freeform 7">
              <a:extLst>
                <a:ext uri="{FF2B5EF4-FFF2-40B4-BE49-F238E27FC236}">
                  <a16:creationId xmlns:a16="http://schemas.microsoft.com/office/drawing/2014/main" id="{844248BB-A8CD-4D5B-85C5-39B66A374626}"/>
                </a:ext>
              </a:extLst>
            </p:cNvPr>
            <p:cNvSpPr>
              <a:spLocks noChangeArrowheads="1"/>
            </p:cNvSpPr>
            <p:nvPr/>
          </p:nvSpPr>
          <p:spPr bwMode="auto">
            <a:xfrm>
              <a:off x="9251061" y="7745474"/>
              <a:ext cx="2497338" cy="1992732"/>
            </a:xfrm>
            <a:custGeom>
              <a:avLst/>
              <a:gdLst>
                <a:gd name="T0" fmla="*/ 757 w 5778"/>
                <a:gd name="T1" fmla="*/ 4611 h 4612"/>
                <a:gd name="T2" fmla="*/ 920 w 5778"/>
                <a:gd name="T3" fmla="*/ 4448 h 4612"/>
                <a:gd name="T4" fmla="*/ 913 w 5778"/>
                <a:gd name="T5" fmla="*/ 4077 h 4612"/>
                <a:gd name="T6" fmla="*/ 1091 w 5778"/>
                <a:gd name="T7" fmla="*/ 3936 h 4612"/>
                <a:gd name="T8" fmla="*/ 1388 w 5778"/>
                <a:gd name="T9" fmla="*/ 3676 h 4612"/>
                <a:gd name="T10" fmla="*/ 1916 w 5778"/>
                <a:gd name="T11" fmla="*/ 3690 h 4612"/>
                <a:gd name="T12" fmla="*/ 2027 w 5778"/>
                <a:gd name="T13" fmla="*/ 3334 h 4612"/>
                <a:gd name="T14" fmla="*/ 2495 w 5778"/>
                <a:gd name="T15" fmla="*/ 3482 h 4612"/>
                <a:gd name="T16" fmla="*/ 2584 w 5778"/>
                <a:gd name="T17" fmla="*/ 3208 h 4612"/>
                <a:gd name="T18" fmla="*/ 2822 w 5778"/>
                <a:gd name="T19" fmla="*/ 3030 h 4612"/>
                <a:gd name="T20" fmla="*/ 2955 w 5778"/>
                <a:gd name="T21" fmla="*/ 2918 h 4612"/>
                <a:gd name="T22" fmla="*/ 3364 w 5778"/>
                <a:gd name="T23" fmla="*/ 2792 h 4612"/>
                <a:gd name="T24" fmla="*/ 3512 w 5778"/>
                <a:gd name="T25" fmla="*/ 2495 h 4612"/>
                <a:gd name="T26" fmla="*/ 3653 w 5778"/>
                <a:gd name="T27" fmla="*/ 2027 h 4612"/>
                <a:gd name="T28" fmla="*/ 3780 w 5778"/>
                <a:gd name="T29" fmla="*/ 1997 h 4612"/>
                <a:gd name="T30" fmla="*/ 3965 w 5778"/>
                <a:gd name="T31" fmla="*/ 1626 h 4612"/>
                <a:gd name="T32" fmla="*/ 4396 w 5778"/>
                <a:gd name="T33" fmla="*/ 1864 h 4612"/>
                <a:gd name="T34" fmla="*/ 4589 w 5778"/>
                <a:gd name="T35" fmla="*/ 1849 h 4612"/>
                <a:gd name="T36" fmla="*/ 4782 w 5778"/>
                <a:gd name="T37" fmla="*/ 1960 h 4612"/>
                <a:gd name="T38" fmla="*/ 5094 w 5778"/>
                <a:gd name="T39" fmla="*/ 2005 h 4612"/>
                <a:gd name="T40" fmla="*/ 5116 w 5778"/>
                <a:gd name="T41" fmla="*/ 2540 h 4612"/>
                <a:gd name="T42" fmla="*/ 5287 w 5778"/>
                <a:gd name="T43" fmla="*/ 2554 h 4612"/>
                <a:gd name="T44" fmla="*/ 5532 w 5778"/>
                <a:gd name="T45" fmla="*/ 2101 h 4612"/>
                <a:gd name="T46" fmla="*/ 5740 w 5778"/>
                <a:gd name="T47" fmla="*/ 2079 h 4612"/>
                <a:gd name="T48" fmla="*/ 5450 w 5778"/>
                <a:gd name="T49" fmla="*/ 1804 h 4612"/>
                <a:gd name="T50" fmla="*/ 5435 w 5778"/>
                <a:gd name="T51" fmla="*/ 1485 h 4612"/>
                <a:gd name="T52" fmla="*/ 5554 w 5778"/>
                <a:gd name="T53" fmla="*/ 987 h 4612"/>
                <a:gd name="T54" fmla="*/ 5629 w 5778"/>
                <a:gd name="T55" fmla="*/ 750 h 4612"/>
                <a:gd name="T56" fmla="*/ 5354 w 5778"/>
                <a:gd name="T57" fmla="*/ 497 h 4612"/>
                <a:gd name="T58" fmla="*/ 4797 w 5778"/>
                <a:gd name="T59" fmla="*/ 482 h 4612"/>
                <a:gd name="T60" fmla="*/ 4418 w 5778"/>
                <a:gd name="T61" fmla="*/ 438 h 4612"/>
                <a:gd name="T62" fmla="*/ 4017 w 5778"/>
                <a:gd name="T63" fmla="*/ 453 h 4612"/>
                <a:gd name="T64" fmla="*/ 3379 w 5778"/>
                <a:gd name="T65" fmla="*/ 431 h 4612"/>
                <a:gd name="T66" fmla="*/ 3193 w 5778"/>
                <a:gd name="T67" fmla="*/ 341 h 4612"/>
                <a:gd name="T68" fmla="*/ 2807 w 5778"/>
                <a:gd name="T69" fmla="*/ 571 h 4612"/>
                <a:gd name="T70" fmla="*/ 2502 w 5778"/>
                <a:gd name="T71" fmla="*/ 683 h 4612"/>
                <a:gd name="T72" fmla="*/ 2005 w 5778"/>
                <a:gd name="T73" fmla="*/ 460 h 4612"/>
                <a:gd name="T74" fmla="*/ 1336 w 5778"/>
                <a:gd name="T75" fmla="*/ 0 h 4612"/>
                <a:gd name="T76" fmla="*/ 1099 w 5778"/>
                <a:gd name="T77" fmla="*/ 52 h 4612"/>
                <a:gd name="T78" fmla="*/ 928 w 5778"/>
                <a:gd name="T79" fmla="*/ 260 h 4612"/>
                <a:gd name="T80" fmla="*/ 1032 w 5778"/>
                <a:gd name="T81" fmla="*/ 416 h 4612"/>
                <a:gd name="T82" fmla="*/ 735 w 5778"/>
                <a:gd name="T83" fmla="*/ 601 h 4612"/>
                <a:gd name="T84" fmla="*/ 765 w 5778"/>
                <a:gd name="T85" fmla="*/ 995 h 4612"/>
                <a:gd name="T86" fmla="*/ 564 w 5778"/>
                <a:gd name="T87" fmla="*/ 1047 h 4612"/>
                <a:gd name="T88" fmla="*/ 386 w 5778"/>
                <a:gd name="T89" fmla="*/ 1322 h 4612"/>
                <a:gd name="T90" fmla="*/ 104 w 5778"/>
                <a:gd name="T91" fmla="*/ 1181 h 4612"/>
                <a:gd name="T92" fmla="*/ 67 w 5778"/>
                <a:gd name="T93" fmla="*/ 1396 h 4612"/>
                <a:gd name="T94" fmla="*/ 126 w 5778"/>
                <a:gd name="T95" fmla="*/ 1633 h 4612"/>
                <a:gd name="T96" fmla="*/ 67 w 5778"/>
                <a:gd name="T97" fmla="*/ 1916 h 4612"/>
                <a:gd name="T98" fmla="*/ 185 w 5778"/>
                <a:gd name="T99" fmla="*/ 1916 h 4612"/>
                <a:gd name="T100" fmla="*/ 111 w 5778"/>
                <a:gd name="T101" fmla="*/ 2131 h 4612"/>
                <a:gd name="T102" fmla="*/ 81 w 5778"/>
                <a:gd name="T103" fmla="*/ 2287 h 4612"/>
                <a:gd name="T104" fmla="*/ 81 w 5778"/>
                <a:gd name="T105" fmla="*/ 2480 h 4612"/>
                <a:gd name="T106" fmla="*/ 81 w 5778"/>
                <a:gd name="T107" fmla="*/ 2562 h 4612"/>
                <a:gd name="T108" fmla="*/ 185 w 5778"/>
                <a:gd name="T109" fmla="*/ 3059 h 4612"/>
                <a:gd name="T110" fmla="*/ 215 w 5778"/>
                <a:gd name="T111" fmla="*/ 3356 h 4612"/>
                <a:gd name="T112" fmla="*/ 245 w 5778"/>
                <a:gd name="T113" fmla="*/ 3728 h 4612"/>
                <a:gd name="T114" fmla="*/ 312 w 5778"/>
                <a:gd name="T115" fmla="*/ 4166 h 4612"/>
                <a:gd name="T116" fmla="*/ 475 w 5778"/>
                <a:gd name="T117" fmla="*/ 4470 h 4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78" h="4612">
                  <a:moveTo>
                    <a:pt x="475" y="4470"/>
                  </a:moveTo>
                  <a:lnTo>
                    <a:pt x="475" y="4470"/>
                  </a:lnTo>
                  <a:cubicBezTo>
                    <a:pt x="482" y="4441"/>
                    <a:pt x="505" y="4441"/>
                    <a:pt x="542" y="4441"/>
                  </a:cubicBezTo>
                  <a:cubicBezTo>
                    <a:pt x="557" y="4500"/>
                    <a:pt x="601" y="4522"/>
                    <a:pt x="601" y="4582"/>
                  </a:cubicBezTo>
                  <a:cubicBezTo>
                    <a:pt x="646" y="4589"/>
                    <a:pt x="698" y="4611"/>
                    <a:pt x="742" y="4611"/>
                  </a:cubicBezTo>
                  <a:cubicBezTo>
                    <a:pt x="742" y="4611"/>
                    <a:pt x="750" y="4611"/>
                    <a:pt x="757" y="4611"/>
                  </a:cubicBezTo>
                  <a:cubicBezTo>
                    <a:pt x="750" y="4604"/>
                    <a:pt x="735" y="4604"/>
                    <a:pt x="720" y="4604"/>
                  </a:cubicBezTo>
                  <a:cubicBezTo>
                    <a:pt x="705" y="4537"/>
                    <a:pt x="824" y="4515"/>
                    <a:pt x="869" y="4522"/>
                  </a:cubicBezTo>
                  <a:cubicBezTo>
                    <a:pt x="869" y="4507"/>
                    <a:pt x="861" y="4500"/>
                    <a:pt x="846" y="4492"/>
                  </a:cubicBezTo>
                  <a:lnTo>
                    <a:pt x="846" y="4485"/>
                  </a:lnTo>
                  <a:cubicBezTo>
                    <a:pt x="876" y="4485"/>
                    <a:pt x="891" y="4500"/>
                    <a:pt x="920" y="4500"/>
                  </a:cubicBezTo>
                  <a:cubicBezTo>
                    <a:pt x="920" y="4485"/>
                    <a:pt x="920" y="4463"/>
                    <a:pt x="920" y="4448"/>
                  </a:cubicBezTo>
                  <a:cubicBezTo>
                    <a:pt x="950" y="4441"/>
                    <a:pt x="1017" y="4381"/>
                    <a:pt x="980" y="4351"/>
                  </a:cubicBezTo>
                  <a:cubicBezTo>
                    <a:pt x="950" y="4337"/>
                    <a:pt x="898" y="4351"/>
                    <a:pt x="913" y="4299"/>
                  </a:cubicBezTo>
                  <a:cubicBezTo>
                    <a:pt x="943" y="4284"/>
                    <a:pt x="972" y="4292"/>
                    <a:pt x="1010" y="4292"/>
                  </a:cubicBezTo>
                  <a:cubicBezTo>
                    <a:pt x="1017" y="4247"/>
                    <a:pt x="995" y="4136"/>
                    <a:pt x="928" y="4144"/>
                  </a:cubicBezTo>
                  <a:cubicBezTo>
                    <a:pt x="913" y="4181"/>
                    <a:pt x="891" y="4151"/>
                    <a:pt x="891" y="4129"/>
                  </a:cubicBezTo>
                  <a:cubicBezTo>
                    <a:pt x="876" y="4092"/>
                    <a:pt x="891" y="4099"/>
                    <a:pt x="913" y="4077"/>
                  </a:cubicBezTo>
                  <a:cubicBezTo>
                    <a:pt x="943" y="4047"/>
                    <a:pt x="854" y="3987"/>
                    <a:pt x="854" y="3950"/>
                  </a:cubicBezTo>
                  <a:cubicBezTo>
                    <a:pt x="883" y="3943"/>
                    <a:pt x="891" y="3980"/>
                    <a:pt x="920" y="3973"/>
                  </a:cubicBezTo>
                  <a:cubicBezTo>
                    <a:pt x="920" y="3950"/>
                    <a:pt x="920" y="3936"/>
                    <a:pt x="950" y="3928"/>
                  </a:cubicBezTo>
                  <a:cubicBezTo>
                    <a:pt x="1002" y="3921"/>
                    <a:pt x="972" y="3928"/>
                    <a:pt x="987" y="3891"/>
                  </a:cubicBezTo>
                  <a:cubicBezTo>
                    <a:pt x="1002" y="3869"/>
                    <a:pt x="1047" y="3876"/>
                    <a:pt x="1069" y="3876"/>
                  </a:cubicBezTo>
                  <a:cubicBezTo>
                    <a:pt x="1091" y="3891"/>
                    <a:pt x="1091" y="3913"/>
                    <a:pt x="1091" y="3936"/>
                  </a:cubicBezTo>
                  <a:cubicBezTo>
                    <a:pt x="1128" y="3936"/>
                    <a:pt x="1151" y="3921"/>
                    <a:pt x="1180" y="3928"/>
                  </a:cubicBezTo>
                  <a:cubicBezTo>
                    <a:pt x="1143" y="3891"/>
                    <a:pt x="1173" y="3854"/>
                    <a:pt x="1225" y="3854"/>
                  </a:cubicBezTo>
                  <a:cubicBezTo>
                    <a:pt x="1232" y="3832"/>
                    <a:pt x="1285" y="3824"/>
                    <a:pt x="1307" y="3824"/>
                  </a:cubicBezTo>
                  <a:cubicBezTo>
                    <a:pt x="1351" y="3817"/>
                    <a:pt x="1366" y="3787"/>
                    <a:pt x="1366" y="3742"/>
                  </a:cubicBezTo>
                  <a:cubicBezTo>
                    <a:pt x="1381" y="3742"/>
                    <a:pt x="1388" y="3742"/>
                    <a:pt x="1396" y="3742"/>
                  </a:cubicBezTo>
                  <a:cubicBezTo>
                    <a:pt x="1396" y="3728"/>
                    <a:pt x="1403" y="3683"/>
                    <a:pt x="1388" y="3676"/>
                  </a:cubicBezTo>
                  <a:cubicBezTo>
                    <a:pt x="1448" y="3676"/>
                    <a:pt x="1522" y="3683"/>
                    <a:pt x="1559" y="3735"/>
                  </a:cubicBezTo>
                  <a:cubicBezTo>
                    <a:pt x="1574" y="3757"/>
                    <a:pt x="1611" y="3750"/>
                    <a:pt x="1633" y="3742"/>
                  </a:cubicBezTo>
                  <a:cubicBezTo>
                    <a:pt x="1656" y="3735"/>
                    <a:pt x="1641" y="3705"/>
                    <a:pt x="1641" y="3690"/>
                  </a:cubicBezTo>
                  <a:cubicBezTo>
                    <a:pt x="1700" y="3668"/>
                    <a:pt x="1797" y="3698"/>
                    <a:pt x="1864" y="3690"/>
                  </a:cubicBezTo>
                  <a:cubicBezTo>
                    <a:pt x="1864" y="3676"/>
                    <a:pt x="1864" y="3661"/>
                    <a:pt x="1864" y="3653"/>
                  </a:cubicBezTo>
                  <a:cubicBezTo>
                    <a:pt x="1916" y="3646"/>
                    <a:pt x="1886" y="3668"/>
                    <a:pt x="1916" y="3690"/>
                  </a:cubicBezTo>
                  <a:cubicBezTo>
                    <a:pt x="1953" y="3713"/>
                    <a:pt x="1953" y="3661"/>
                    <a:pt x="1953" y="3646"/>
                  </a:cubicBezTo>
                  <a:cubicBezTo>
                    <a:pt x="1945" y="3609"/>
                    <a:pt x="1953" y="3587"/>
                    <a:pt x="1938" y="3557"/>
                  </a:cubicBezTo>
                  <a:cubicBezTo>
                    <a:pt x="1923" y="3527"/>
                    <a:pt x="1938" y="3505"/>
                    <a:pt x="1960" y="3490"/>
                  </a:cubicBezTo>
                  <a:cubicBezTo>
                    <a:pt x="1968" y="3453"/>
                    <a:pt x="1930" y="3423"/>
                    <a:pt x="1938" y="3386"/>
                  </a:cubicBezTo>
                  <a:cubicBezTo>
                    <a:pt x="1938" y="3356"/>
                    <a:pt x="1953" y="3319"/>
                    <a:pt x="1953" y="3282"/>
                  </a:cubicBezTo>
                  <a:cubicBezTo>
                    <a:pt x="1997" y="3275"/>
                    <a:pt x="2005" y="3304"/>
                    <a:pt x="2027" y="3334"/>
                  </a:cubicBezTo>
                  <a:cubicBezTo>
                    <a:pt x="2042" y="3342"/>
                    <a:pt x="2094" y="3356"/>
                    <a:pt x="2101" y="3334"/>
                  </a:cubicBezTo>
                  <a:cubicBezTo>
                    <a:pt x="2131" y="3334"/>
                    <a:pt x="2168" y="3386"/>
                    <a:pt x="2183" y="3416"/>
                  </a:cubicBezTo>
                  <a:cubicBezTo>
                    <a:pt x="2213" y="3416"/>
                    <a:pt x="2257" y="3431"/>
                    <a:pt x="2287" y="3416"/>
                  </a:cubicBezTo>
                  <a:lnTo>
                    <a:pt x="2287" y="3401"/>
                  </a:lnTo>
                  <a:cubicBezTo>
                    <a:pt x="2287" y="3401"/>
                    <a:pt x="2384" y="3438"/>
                    <a:pt x="2391" y="3438"/>
                  </a:cubicBezTo>
                  <a:cubicBezTo>
                    <a:pt x="2443" y="3438"/>
                    <a:pt x="2458" y="3453"/>
                    <a:pt x="2495" y="3482"/>
                  </a:cubicBezTo>
                  <a:cubicBezTo>
                    <a:pt x="2502" y="3460"/>
                    <a:pt x="2517" y="3453"/>
                    <a:pt x="2517" y="3438"/>
                  </a:cubicBezTo>
                  <a:cubicBezTo>
                    <a:pt x="2487" y="3423"/>
                    <a:pt x="2480" y="3379"/>
                    <a:pt x="2480" y="3349"/>
                  </a:cubicBezTo>
                  <a:cubicBezTo>
                    <a:pt x="2487" y="3327"/>
                    <a:pt x="2502" y="3319"/>
                    <a:pt x="2495" y="3297"/>
                  </a:cubicBezTo>
                  <a:cubicBezTo>
                    <a:pt x="2487" y="3282"/>
                    <a:pt x="2480" y="3267"/>
                    <a:pt x="2487" y="3252"/>
                  </a:cubicBezTo>
                  <a:cubicBezTo>
                    <a:pt x="2510" y="3252"/>
                    <a:pt x="2532" y="3267"/>
                    <a:pt x="2562" y="3267"/>
                  </a:cubicBezTo>
                  <a:cubicBezTo>
                    <a:pt x="2584" y="3267"/>
                    <a:pt x="2569" y="3223"/>
                    <a:pt x="2584" y="3208"/>
                  </a:cubicBezTo>
                  <a:cubicBezTo>
                    <a:pt x="2606" y="3185"/>
                    <a:pt x="2606" y="3163"/>
                    <a:pt x="2643" y="3156"/>
                  </a:cubicBezTo>
                  <a:cubicBezTo>
                    <a:pt x="2673" y="3156"/>
                    <a:pt x="2695" y="3171"/>
                    <a:pt x="2725" y="3171"/>
                  </a:cubicBezTo>
                  <a:cubicBezTo>
                    <a:pt x="2755" y="3252"/>
                    <a:pt x="2762" y="3163"/>
                    <a:pt x="2807" y="3148"/>
                  </a:cubicBezTo>
                  <a:cubicBezTo>
                    <a:pt x="2836" y="3141"/>
                    <a:pt x="2844" y="3119"/>
                    <a:pt x="2814" y="3096"/>
                  </a:cubicBezTo>
                  <a:cubicBezTo>
                    <a:pt x="2792" y="3082"/>
                    <a:pt x="2807" y="3052"/>
                    <a:pt x="2814" y="3030"/>
                  </a:cubicBezTo>
                  <a:cubicBezTo>
                    <a:pt x="2814" y="3030"/>
                    <a:pt x="2814" y="3030"/>
                    <a:pt x="2822" y="3030"/>
                  </a:cubicBezTo>
                  <a:cubicBezTo>
                    <a:pt x="2822" y="3037"/>
                    <a:pt x="2822" y="3045"/>
                    <a:pt x="2822" y="3052"/>
                  </a:cubicBezTo>
                  <a:cubicBezTo>
                    <a:pt x="2859" y="3074"/>
                    <a:pt x="2896" y="3067"/>
                    <a:pt x="2933" y="3052"/>
                  </a:cubicBezTo>
                  <a:cubicBezTo>
                    <a:pt x="2926" y="3052"/>
                    <a:pt x="2948" y="3030"/>
                    <a:pt x="2948" y="3030"/>
                  </a:cubicBezTo>
                  <a:cubicBezTo>
                    <a:pt x="2955" y="3022"/>
                    <a:pt x="2948" y="3000"/>
                    <a:pt x="2948" y="2985"/>
                  </a:cubicBezTo>
                  <a:cubicBezTo>
                    <a:pt x="2985" y="2985"/>
                    <a:pt x="2985" y="2985"/>
                    <a:pt x="2985" y="2948"/>
                  </a:cubicBezTo>
                  <a:cubicBezTo>
                    <a:pt x="2985" y="2933"/>
                    <a:pt x="2970" y="2918"/>
                    <a:pt x="2955" y="2918"/>
                  </a:cubicBezTo>
                  <a:cubicBezTo>
                    <a:pt x="2985" y="2822"/>
                    <a:pt x="3089" y="2918"/>
                    <a:pt x="3126" y="2859"/>
                  </a:cubicBezTo>
                  <a:cubicBezTo>
                    <a:pt x="3148" y="2822"/>
                    <a:pt x="3193" y="2814"/>
                    <a:pt x="3215" y="2777"/>
                  </a:cubicBezTo>
                  <a:cubicBezTo>
                    <a:pt x="3245" y="2732"/>
                    <a:pt x="3230" y="2718"/>
                    <a:pt x="3289" y="2725"/>
                  </a:cubicBezTo>
                  <a:cubicBezTo>
                    <a:pt x="3297" y="2755"/>
                    <a:pt x="3282" y="2918"/>
                    <a:pt x="3341" y="2822"/>
                  </a:cubicBezTo>
                  <a:cubicBezTo>
                    <a:pt x="3349" y="2822"/>
                    <a:pt x="3349" y="2822"/>
                    <a:pt x="3356" y="2822"/>
                  </a:cubicBezTo>
                  <a:cubicBezTo>
                    <a:pt x="3356" y="2807"/>
                    <a:pt x="3356" y="2799"/>
                    <a:pt x="3364" y="2792"/>
                  </a:cubicBezTo>
                  <a:cubicBezTo>
                    <a:pt x="3371" y="2762"/>
                    <a:pt x="3394" y="2732"/>
                    <a:pt x="3379" y="2695"/>
                  </a:cubicBezTo>
                  <a:cubicBezTo>
                    <a:pt x="3371" y="2673"/>
                    <a:pt x="3356" y="2673"/>
                    <a:pt x="3356" y="2643"/>
                  </a:cubicBezTo>
                  <a:cubicBezTo>
                    <a:pt x="3379" y="2636"/>
                    <a:pt x="3379" y="2621"/>
                    <a:pt x="3371" y="2606"/>
                  </a:cubicBezTo>
                  <a:cubicBezTo>
                    <a:pt x="3394" y="2606"/>
                    <a:pt x="3408" y="2599"/>
                    <a:pt x="3401" y="2577"/>
                  </a:cubicBezTo>
                  <a:cubicBezTo>
                    <a:pt x="3423" y="2562"/>
                    <a:pt x="3460" y="2584"/>
                    <a:pt x="3482" y="2577"/>
                  </a:cubicBezTo>
                  <a:cubicBezTo>
                    <a:pt x="3497" y="2577"/>
                    <a:pt x="3505" y="2502"/>
                    <a:pt x="3512" y="2495"/>
                  </a:cubicBezTo>
                  <a:cubicBezTo>
                    <a:pt x="3534" y="2450"/>
                    <a:pt x="3564" y="2413"/>
                    <a:pt x="3601" y="2398"/>
                  </a:cubicBezTo>
                  <a:cubicBezTo>
                    <a:pt x="3631" y="2383"/>
                    <a:pt x="3646" y="2376"/>
                    <a:pt x="3639" y="2339"/>
                  </a:cubicBezTo>
                  <a:lnTo>
                    <a:pt x="3609" y="2339"/>
                  </a:lnTo>
                  <a:cubicBezTo>
                    <a:pt x="3616" y="2287"/>
                    <a:pt x="3482" y="2220"/>
                    <a:pt x="3579" y="2190"/>
                  </a:cubicBezTo>
                  <a:cubicBezTo>
                    <a:pt x="3624" y="2175"/>
                    <a:pt x="3594" y="2131"/>
                    <a:pt x="3616" y="2094"/>
                  </a:cubicBezTo>
                  <a:cubicBezTo>
                    <a:pt x="3631" y="2072"/>
                    <a:pt x="3661" y="2064"/>
                    <a:pt x="3653" y="2027"/>
                  </a:cubicBezTo>
                  <a:cubicBezTo>
                    <a:pt x="3668" y="2020"/>
                    <a:pt x="3683" y="2020"/>
                    <a:pt x="3698" y="2027"/>
                  </a:cubicBezTo>
                  <a:cubicBezTo>
                    <a:pt x="3691" y="2064"/>
                    <a:pt x="3750" y="2072"/>
                    <a:pt x="3728" y="2116"/>
                  </a:cubicBezTo>
                  <a:cubicBezTo>
                    <a:pt x="3750" y="2086"/>
                    <a:pt x="3794" y="2094"/>
                    <a:pt x="3824" y="2094"/>
                  </a:cubicBezTo>
                  <a:cubicBezTo>
                    <a:pt x="3831" y="2086"/>
                    <a:pt x="3839" y="2079"/>
                    <a:pt x="3839" y="2079"/>
                  </a:cubicBezTo>
                  <a:cubicBezTo>
                    <a:pt x="3824" y="2064"/>
                    <a:pt x="3824" y="2035"/>
                    <a:pt x="3802" y="2020"/>
                  </a:cubicBezTo>
                  <a:cubicBezTo>
                    <a:pt x="3787" y="2012"/>
                    <a:pt x="3780" y="2012"/>
                    <a:pt x="3780" y="1997"/>
                  </a:cubicBezTo>
                  <a:cubicBezTo>
                    <a:pt x="3839" y="1990"/>
                    <a:pt x="3876" y="1997"/>
                    <a:pt x="3921" y="1945"/>
                  </a:cubicBezTo>
                  <a:cubicBezTo>
                    <a:pt x="3943" y="1923"/>
                    <a:pt x="3943" y="1841"/>
                    <a:pt x="3943" y="1812"/>
                  </a:cubicBezTo>
                  <a:cubicBezTo>
                    <a:pt x="3943" y="1789"/>
                    <a:pt x="3913" y="1797"/>
                    <a:pt x="3928" y="1775"/>
                  </a:cubicBezTo>
                  <a:cubicBezTo>
                    <a:pt x="3936" y="1760"/>
                    <a:pt x="3958" y="1767"/>
                    <a:pt x="3965" y="1752"/>
                  </a:cubicBezTo>
                  <a:cubicBezTo>
                    <a:pt x="4002" y="1708"/>
                    <a:pt x="3936" y="1685"/>
                    <a:pt x="3936" y="1648"/>
                  </a:cubicBezTo>
                  <a:cubicBezTo>
                    <a:pt x="3943" y="1648"/>
                    <a:pt x="3958" y="1633"/>
                    <a:pt x="3965" y="1626"/>
                  </a:cubicBezTo>
                  <a:cubicBezTo>
                    <a:pt x="3980" y="1648"/>
                    <a:pt x="4077" y="1678"/>
                    <a:pt x="4077" y="1715"/>
                  </a:cubicBezTo>
                  <a:cubicBezTo>
                    <a:pt x="4121" y="1723"/>
                    <a:pt x="4166" y="1693"/>
                    <a:pt x="4210" y="1708"/>
                  </a:cubicBezTo>
                  <a:cubicBezTo>
                    <a:pt x="4247" y="1723"/>
                    <a:pt x="4285" y="1723"/>
                    <a:pt x="4322" y="1723"/>
                  </a:cubicBezTo>
                  <a:cubicBezTo>
                    <a:pt x="4322" y="1760"/>
                    <a:pt x="4322" y="1797"/>
                    <a:pt x="4322" y="1827"/>
                  </a:cubicBezTo>
                  <a:cubicBezTo>
                    <a:pt x="4351" y="1834"/>
                    <a:pt x="4388" y="1819"/>
                    <a:pt x="4418" y="1827"/>
                  </a:cubicBezTo>
                  <a:cubicBezTo>
                    <a:pt x="4426" y="1849"/>
                    <a:pt x="4411" y="1856"/>
                    <a:pt x="4396" y="1864"/>
                  </a:cubicBezTo>
                  <a:cubicBezTo>
                    <a:pt x="4374" y="1878"/>
                    <a:pt x="4374" y="1908"/>
                    <a:pt x="4374" y="1930"/>
                  </a:cubicBezTo>
                  <a:cubicBezTo>
                    <a:pt x="4411" y="1938"/>
                    <a:pt x="4455" y="1930"/>
                    <a:pt x="4493" y="1938"/>
                  </a:cubicBezTo>
                  <a:cubicBezTo>
                    <a:pt x="4493" y="1930"/>
                    <a:pt x="4493" y="1930"/>
                    <a:pt x="4500" y="1923"/>
                  </a:cubicBezTo>
                  <a:cubicBezTo>
                    <a:pt x="4537" y="1923"/>
                    <a:pt x="4544" y="1975"/>
                    <a:pt x="4589" y="1968"/>
                  </a:cubicBezTo>
                  <a:cubicBezTo>
                    <a:pt x="4574" y="1953"/>
                    <a:pt x="4559" y="1923"/>
                    <a:pt x="4589" y="1908"/>
                  </a:cubicBezTo>
                  <a:cubicBezTo>
                    <a:pt x="4589" y="1893"/>
                    <a:pt x="4589" y="1871"/>
                    <a:pt x="4589" y="1849"/>
                  </a:cubicBezTo>
                  <a:cubicBezTo>
                    <a:pt x="4596" y="1849"/>
                    <a:pt x="4604" y="1849"/>
                    <a:pt x="4611" y="1849"/>
                  </a:cubicBezTo>
                  <a:cubicBezTo>
                    <a:pt x="4619" y="1856"/>
                    <a:pt x="4619" y="1878"/>
                    <a:pt x="4626" y="1878"/>
                  </a:cubicBezTo>
                  <a:cubicBezTo>
                    <a:pt x="4641" y="1893"/>
                    <a:pt x="4671" y="1886"/>
                    <a:pt x="4693" y="1886"/>
                  </a:cubicBezTo>
                  <a:cubicBezTo>
                    <a:pt x="4693" y="1893"/>
                    <a:pt x="4693" y="1908"/>
                    <a:pt x="4693" y="1916"/>
                  </a:cubicBezTo>
                  <a:cubicBezTo>
                    <a:pt x="4700" y="1916"/>
                    <a:pt x="4715" y="1916"/>
                    <a:pt x="4723" y="1916"/>
                  </a:cubicBezTo>
                  <a:cubicBezTo>
                    <a:pt x="4715" y="1945"/>
                    <a:pt x="4760" y="1997"/>
                    <a:pt x="4782" y="1960"/>
                  </a:cubicBezTo>
                  <a:cubicBezTo>
                    <a:pt x="4790" y="1945"/>
                    <a:pt x="4775" y="1930"/>
                    <a:pt x="4790" y="1916"/>
                  </a:cubicBezTo>
                  <a:cubicBezTo>
                    <a:pt x="4804" y="1908"/>
                    <a:pt x="4819" y="1930"/>
                    <a:pt x="4819" y="1945"/>
                  </a:cubicBezTo>
                  <a:cubicBezTo>
                    <a:pt x="4841" y="1945"/>
                    <a:pt x="4849" y="1923"/>
                    <a:pt x="4849" y="1901"/>
                  </a:cubicBezTo>
                  <a:cubicBezTo>
                    <a:pt x="4886" y="1901"/>
                    <a:pt x="4908" y="1916"/>
                    <a:pt x="4945" y="1908"/>
                  </a:cubicBezTo>
                  <a:cubicBezTo>
                    <a:pt x="4960" y="1901"/>
                    <a:pt x="4968" y="1908"/>
                    <a:pt x="4983" y="1923"/>
                  </a:cubicBezTo>
                  <a:cubicBezTo>
                    <a:pt x="5005" y="1953"/>
                    <a:pt x="5049" y="1997"/>
                    <a:pt x="5094" y="2005"/>
                  </a:cubicBezTo>
                  <a:cubicBezTo>
                    <a:pt x="5094" y="2027"/>
                    <a:pt x="5116" y="2035"/>
                    <a:pt x="5116" y="2057"/>
                  </a:cubicBezTo>
                  <a:cubicBezTo>
                    <a:pt x="5116" y="2086"/>
                    <a:pt x="5109" y="2101"/>
                    <a:pt x="5101" y="2124"/>
                  </a:cubicBezTo>
                  <a:cubicBezTo>
                    <a:pt x="5087" y="2168"/>
                    <a:pt x="5101" y="2220"/>
                    <a:pt x="5072" y="2257"/>
                  </a:cubicBezTo>
                  <a:cubicBezTo>
                    <a:pt x="5035" y="2287"/>
                    <a:pt x="5012" y="2324"/>
                    <a:pt x="5064" y="2346"/>
                  </a:cubicBezTo>
                  <a:cubicBezTo>
                    <a:pt x="5094" y="2361"/>
                    <a:pt x="5109" y="2458"/>
                    <a:pt x="5101" y="2487"/>
                  </a:cubicBezTo>
                  <a:cubicBezTo>
                    <a:pt x="5057" y="2487"/>
                    <a:pt x="5101" y="2532"/>
                    <a:pt x="5116" y="2540"/>
                  </a:cubicBezTo>
                  <a:cubicBezTo>
                    <a:pt x="5153" y="2577"/>
                    <a:pt x="5205" y="2584"/>
                    <a:pt x="5250" y="2599"/>
                  </a:cubicBezTo>
                  <a:cubicBezTo>
                    <a:pt x="5265" y="2599"/>
                    <a:pt x="5272" y="2599"/>
                    <a:pt x="5280" y="2599"/>
                  </a:cubicBezTo>
                  <a:cubicBezTo>
                    <a:pt x="5280" y="2591"/>
                    <a:pt x="5280" y="2591"/>
                    <a:pt x="5280" y="2591"/>
                  </a:cubicBezTo>
                  <a:cubicBezTo>
                    <a:pt x="5280" y="2591"/>
                    <a:pt x="5280" y="2591"/>
                    <a:pt x="5280" y="2599"/>
                  </a:cubicBezTo>
                  <a:lnTo>
                    <a:pt x="5287" y="2599"/>
                  </a:lnTo>
                  <a:cubicBezTo>
                    <a:pt x="5287" y="2577"/>
                    <a:pt x="5287" y="2554"/>
                    <a:pt x="5287" y="2554"/>
                  </a:cubicBezTo>
                  <a:cubicBezTo>
                    <a:pt x="5272" y="2502"/>
                    <a:pt x="5324" y="2517"/>
                    <a:pt x="5361" y="2495"/>
                  </a:cubicBezTo>
                  <a:cubicBezTo>
                    <a:pt x="5421" y="2458"/>
                    <a:pt x="5346" y="2428"/>
                    <a:pt x="5332" y="2406"/>
                  </a:cubicBezTo>
                  <a:cubicBezTo>
                    <a:pt x="5317" y="2383"/>
                    <a:pt x="5302" y="2294"/>
                    <a:pt x="5339" y="2287"/>
                  </a:cubicBezTo>
                  <a:cubicBezTo>
                    <a:pt x="5384" y="2280"/>
                    <a:pt x="5339" y="2213"/>
                    <a:pt x="5384" y="2205"/>
                  </a:cubicBezTo>
                  <a:cubicBezTo>
                    <a:pt x="5384" y="2198"/>
                    <a:pt x="5384" y="2198"/>
                    <a:pt x="5384" y="2190"/>
                  </a:cubicBezTo>
                  <a:cubicBezTo>
                    <a:pt x="5428" y="2198"/>
                    <a:pt x="5502" y="2079"/>
                    <a:pt x="5532" y="2101"/>
                  </a:cubicBezTo>
                  <a:cubicBezTo>
                    <a:pt x="5554" y="2116"/>
                    <a:pt x="5562" y="2153"/>
                    <a:pt x="5591" y="2161"/>
                  </a:cubicBezTo>
                  <a:cubicBezTo>
                    <a:pt x="5614" y="2168"/>
                    <a:pt x="5651" y="2175"/>
                    <a:pt x="5681" y="2168"/>
                  </a:cubicBezTo>
                  <a:cubicBezTo>
                    <a:pt x="5688" y="2153"/>
                    <a:pt x="5703" y="2153"/>
                    <a:pt x="5718" y="2146"/>
                  </a:cubicBezTo>
                  <a:cubicBezTo>
                    <a:pt x="5725" y="2131"/>
                    <a:pt x="5725" y="2138"/>
                    <a:pt x="5733" y="2131"/>
                  </a:cubicBezTo>
                  <a:cubicBezTo>
                    <a:pt x="5733" y="2109"/>
                    <a:pt x="5747" y="2101"/>
                    <a:pt x="5762" y="2086"/>
                  </a:cubicBezTo>
                  <a:cubicBezTo>
                    <a:pt x="5755" y="2086"/>
                    <a:pt x="5747" y="2079"/>
                    <a:pt x="5740" y="2079"/>
                  </a:cubicBezTo>
                  <a:cubicBezTo>
                    <a:pt x="5733" y="2049"/>
                    <a:pt x="5777" y="2035"/>
                    <a:pt x="5770" y="2005"/>
                  </a:cubicBezTo>
                  <a:cubicBezTo>
                    <a:pt x="5755" y="1968"/>
                    <a:pt x="5695" y="1968"/>
                    <a:pt x="5658" y="1968"/>
                  </a:cubicBezTo>
                  <a:cubicBezTo>
                    <a:pt x="5658" y="1953"/>
                    <a:pt x="5651" y="1945"/>
                    <a:pt x="5651" y="1930"/>
                  </a:cubicBezTo>
                  <a:cubicBezTo>
                    <a:pt x="5599" y="1930"/>
                    <a:pt x="5599" y="1908"/>
                    <a:pt x="5599" y="1849"/>
                  </a:cubicBezTo>
                  <a:cubicBezTo>
                    <a:pt x="5562" y="1841"/>
                    <a:pt x="5569" y="1797"/>
                    <a:pt x="5540" y="1775"/>
                  </a:cubicBezTo>
                  <a:cubicBezTo>
                    <a:pt x="5502" y="1752"/>
                    <a:pt x="5480" y="1789"/>
                    <a:pt x="5450" y="1804"/>
                  </a:cubicBezTo>
                  <a:cubicBezTo>
                    <a:pt x="5428" y="1775"/>
                    <a:pt x="5458" y="1775"/>
                    <a:pt x="5473" y="1745"/>
                  </a:cubicBezTo>
                  <a:cubicBezTo>
                    <a:pt x="5480" y="1723"/>
                    <a:pt x="5450" y="1708"/>
                    <a:pt x="5458" y="1685"/>
                  </a:cubicBezTo>
                  <a:cubicBezTo>
                    <a:pt x="5517" y="1678"/>
                    <a:pt x="5525" y="1678"/>
                    <a:pt x="5525" y="1611"/>
                  </a:cubicBezTo>
                  <a:cubicBezTo>
                    <a:pt x="5532" y="1559"/>
                    <a:pt x="5510" y="1552"/>
                    <a:pt x="5465" y="1530"/>
                  </a:cubicBezTo>
                  <a:cubicBezTo>
                    <a:pt x="5458" y="1537"/>
                    <a:pt x="5443" y="1544"/>
                    <a:pt x="5435" y="1544"/>
                  </a:cubicBezTo>
                  <a:cubicBezTo>
                    <a:pt x="5428" y="1522"/>
                    <a:pt x="5428" y="1500"/>
                    <a:pt x="5435" y="1485"/>
                  </a:cubicBezTo>
                  <a:cubicBezTo>
                    <a:pt x="5443" y="1463"/>
                    <a:pt x="5465" y="1455"/>
                    <a:pt x="5458" y="1433"/>
                  </a:cubicBezTo>
                  <a:cubicBezTo>
                    <a:pt x="5465" y="1463"/>
                    <a:pt x="5554" y="1411"/>
                    <a:pt x="5562" y="1396"/>
                  </a:cubicBezTo>
                  <a:cubicBezTo>
                    <a:pt x="5584" y="1359"/>
                    <a:pt x="5577" y="1329"/>
                    <a:pt x="5577" y="1299"/>
                  </a:cubicBezTo>
                  <a:cubicBezTo>
                    <a:pt x="5577" y="1270"/>
                    <a:pt x="5584" y="1240"/>
                    <a:pt x="5584" y="1203"/>
                  </a:cubicBezTo>
                  <a:cubicBezTo>
                    <a:pt x="5554" y="1203"/>
                    <a:pt x="5532" y="1225"/>
                    <a:pt x="5510" y="1218"/>
                  </a:cubicBezTo>
                  <a:cubicBezTo>
                    <a:pt x="5510" y="1143"/>
                    <a:pt x="5606" y="1069"/>
                    <a:pt x="5554" y="987"/>
                  </a:cubicBezTo>
                  <a:cubicBezTo>
                    <a:pt x="5532" y="958"/>
                    <a:pt x="5495" y="973"/>
                    <a:pt x="5480" y="936"/>
                  </a:cubicBezTo>
                  <a:cubicBezTo>
                    <a:pt x="5465" y="913"/>
                    <a:pt x="5480" y="883"/>
                    <a:pt x="5473" y="854"/>
                  </a:cubicBezTo>
                  <a:cubicBezTo>
                    <a:pt x="5473" y="831"/>
                    <a:pt x="5465" y="817"/>
                    <a:pt x="5465" y="794"/>
                  </a:cubicBezTo>
                  <a:cubicBezTo>
                    <a:pt x="5488" y="787"/>
                    <a:pt x="5510" y="794"/>
                    <a:pt x="5502" y="824"/>
                  </a:cubicBezTo>
                  <a:cubicBezTo>
                    <a:pt x="5532" y="824"/>
                    <a:pt x="5547" y="787"/>
                    <a:pt x="5569" y="787"/>
                  </a:cubicBezTo>
                  <a:cubicBezTo>
                    <a:pt x="5599" y="779"/>
                    <a:pt x="5621" y="772"/>
                    <a:pt x="5629" y="750"/>
                  </a:cubicBezTo>
                  <a:cubicBezTo>
                    <a:pt x="5643" y="713"/>
                    <a:pt x="5629" y="698"/>
                    <a:pt x="5614" y="690"/>
                  </a:cubicBezTo>
                  <a:cubicBezTo>
                    <a:pt x="5599" y="705"/>
                    <a:pt x="5584" y="713"/>
                    <a:pt x="5554" y="713"/>
                  </a:cubicBezTo>
                  <a:cubicBezTo>
                    <a:pt x="5584" y="713"/>
                    <a:pt x="5599" y="705"/>
                    <a:pt x="5614" y="690"/>
                  </a:cubicBezTo>
                  <a:cubicBezTo>
                    <a:pt x="5599" y="676"/>
                    <a:pt x="5569" y="676"/>
                    <a:pt x="5547" y="668"/>
                  </a:cubicBezTo>
                  <a:cubicBezTo>
                    <a:pt x="5480" y="661"/>
                    <a:pt x="5435" y="609"/>
                    <a:pt x="5413" y="549"/>
                  </a:cubicBezTo>
                  <a:cubicBezTo>
                    <a:pt x="5398" y="520"/>
                    <a:pt x="5361" y="520"/>
                    <a:pt x="5354" y="497"/>
                  </a:cubicBezTo>
                  <a:cubicBezTo>
                    <a:pt x="5324" y="497"/>
                    <a:pt x="5317" y="497"/>
                    <a:pt x="5294" y="475"/>
                  </a:cubicBezTo>
                  <a:cubicBezTo>
                    <a:pt x="5287" y="468"/>
                    <a:pt x="5265" y="482"/>
                    <a:pt x="5257" y="490"/>
                  </a:cubicBezTo>
                  <a:cubicBezTo>
                    <a:pt x="5228" y="520"/>
                    <a:pt x="5213" y="527"/>
                    <a:pt x="5168" y="527"/>
                  </a:cubicBezTo>
                  <a:cubicBezTo>
                    <a:pt x="5124" y="534"/>
                    <a:pt x="5079" y="534"/>
                    <a:pt x="5042" y="520"/>
                  </a:cubicBezTo>
                  <a:cubicBezTo>
                    <a:pt x="4990" y="490"/>
                    <a:pt x="4960" y="482"/>
                    <a:pt x="4901" y="490"/>
                  </a:cubicBezTo>
                  <a:cubicBezTo>
                    <a:pt x="4886" y="490"/>
                    <a:pt x="4797" y="520"/>
                    <a:pt x="4797" y="482"/>
                  </a:cubicBezTo>
                  <a:cubicBezTo>
                    <a:pt x="4797" y="438"/>
                    <a:pt x="4760" y="431"/>
                    <a:pt x="4723" y="431"/>
                  </a:cubicBezTo>
                  <a:cubicBezTo>
                    <a:pt x="4671" y="431"/>
                    <a:pt x="4678" y="393"/>
                    <a:pt x="4648" y="371"/>
                  </a:cubicBezTo>
                  <a:cubicBezTo>
                    <a:pt x="4611" y="341"/>
                    <a:pt x="4604" y="408"/>
                    <a:pt x="4596" y="431"/>
                  </a:cubicBezTo>
                  <a:cubicBezTo>
                    <a:pt x="4582" y="431"/>
                    <a:pt x="4567" y="431"/>
                    <a:pt x="4552" y="431"/>
                  </a:cubicBezTo>
                  <a:cubicBezTo>
                    <a:pt x="4552" y="445"/>
                    <a:pt x="4552" y="453"/>
                    <a:pt x="4552" y="460"/>
                  </a:cubicBezTo>
                  <a:cubicBezTo>
                    <a:pt x="4507" y="460"/>
                    <a:pt x="4463" y="431"/>
                    <a:pt x="4418" y="438"/>
                  </a:cubicBezTo>
                  <a:cubicBezTo>
                    <a:pt x="4418" y="468"/>
                    <a:pt x="4418" y="490"/>
                    <a:pt x="4418" y="520"/>
                  </a:cubicBezTo>
                  <a:cubicBezTo>
                    <a:pt x="4359" y="520"/>
                    <a:pt x="4292" y="557"/>
                    <a:pt x="4233" y="527"/>
                  </a:cubicBezTo>
                  <a:cubicBezTo>
                    <a:pt x="4196" y="512"/>
                    <a:pt x="4166" y="460"/>
                    <a:pt x="4121" y="468"/>
                  </a:cubicBezTo>
                  <a:cubicBezTo>
                    <a:pt x="4114" y="490"/>
                    <a:pt x="4077" y="520"/>
                    <a:pt x="4062" y="482"/>
                  </a:cubicBezTo>
                  <a:cubicBezTo>
                    <a:pt x="4054" y="460"/>
                    <a:pt x="4062" y="438"/>
                    <a:pt x="4062" y="408"/>
                  </a:cubicBezTo>
                  <a:cubicBezTo>
                    <a:pt x="4032" y="401"/>
                    <a:pt x="4039" y="438"/>
                    <a:pt x="4017" y="453"/>
                  </a:cubicBezTo>
                  <a:cubicBezTo>
                    <a:pt x="3995" y="460"/>
                    <a:pt x="3973" y="445"/>
                    <a:pt x="3950" y="438"/>
                  </a:cubicBezTo>
                  <a:cubicBezTo>
                    <a:pt x="3898" y="408"/>
                    <a:pt x="3854" y="460"/>
                    <a:pt x="3846" y="505"/>
                  </a:cubicBezTo>
                  <a:cubicBezTo>
                    <a:pt x="3750" y="505"/>
                    <a:pt x="3668" y="564"/>
                    <a:pt x="3557" y="542"/>
                  </a:cubicBezTo>
                  <a:cubicBezTo>
                    <a:pt x="3520" y="534"/>
                    <a:pt x="3512" y="549"/>
                    <a:pt x="3482" y="512"/>
                  </a:cubicBezTo>
                  <a:cubicBezTo>
                    <a:pt x="3468" y="475"/>
                    <a:pt x="3438" y="534"/>
                    <a:pt x="3438" y="549"/>
                  </a:cubicBezTo>
                  <a:cubicBezTo>
                    <a:pt x="3401" y="542"/>
                    <a:pt x="3394" y="460"/>
                    <a:pt x="3379" y="431"/>
                  </a:cubicBezTo>
                  <a:cubicBezTo>
                    <a:pt x="3408" y="431"/>
                    <a:pt x="3453" y="445"/>
                    <a:pt x="3475" y="431"/>
                  </a:cubicBezTo>
                  <a:cubicBezTo>
                    <a:pt x="3475" y="438"/>
                    <a:pt x="3482" y="453"/>
                    <a:pt x="3482" y="460"/>
                  </a:cubicBezTo>
                  <a:cubicBezTo>
                    <a:pt x="3490" y="445"/>
                    <a:pt x="3505" y="438"/>
                    <a:pt x="3520" y="438"/>
                  </a:cubicBezTo>
                  <a:cubicBezTo>
                    <a:pt x="3475" y="386"/>
                    <a:pt x="3468" y="282"/>
                    <a:pt x="3401" y="267"/>
                  </a:cubicBezTo>
                  <a:cubicBezTo>
                    <a:pt x="3326" y="252"/>
                    <a:pt x="3297" y="282"/>
                    <a:pt x="3260" y="334"/>
                  </a:cubicBezTo>
                  <a:cubicBezTo>
                    <a:pt x="3237" y="334"/>
                    <a:pt x="3208" y="326"/>
                    <a:pt x="3193" y="341"/>
                  </a:cubicBezTo>
                  <a:cubicBezTo>
                    <a:pt x="3193" y="304"/>
                    <a:pt x="3126" y="312"/>
                    <a:pt x="3104" y="319"/>
                  </a:cubicBezTo>
                  <a:cubicBezTo>
                    <a:pt x="3059" y="326"/>
                    <a:pt x="3029" y="356"/>
                    <a:pt x="2978" y="356"/>
                  </a:cubicBezTo>
                  <a:cubicBezTo>
                    <a:pt x="2978" y="386"/>
                    <a:pt x="2970" y="401"/>
                    <a:pt x="2933" y="408"/>
                  </a:cubicBezTo>
                  <a:cubicBezTo>
                    <a:pt x="2940" y="431"/>
                    <a:pt x="2940" y="468"/>
                    <a:pt x="2911" y="482"/>
                  </a:cubicBezTo>
                  <a:cubicBezTo>
                    <a:pt x="2896" y="490"/>
                    <a:pt x="2881" y="490"/>
                    <a:pt x="2881" y="512"/>
                  </a:cubicBezTo>
                  <a:cubicBezTo>
                    <a:pt x="2844" y="512"/>
                    <a:pt x="2822" y="549"/>
                    <a:pt x="2807" y="571"/>
                  </a:cubicBezTo>
                  <a:cubicBezTo>
                    <a:pt x="2836" y="586"/>
                    <a:pt x="2851" y="594"/>
                    <a:pt x="2844" y="631"/>
                  </a:cubicBezTo>
                  <a:cubicBezTo>
                    <a:pt x="2822" y="624"/>
                    <a:pt x="2807" y="653"/>
                    <a:pt x="2784" y="661"/>
                  </a:cubicBezTo>
                  <a:cubicBezTo>
                    <a:pt x="2762" y="668"/>
                    <a:pt x="2732" y="653"/>
                    <a:pt x="2710" y="653"/>
                  </a:cubicBezTo>
                  <a:cubicBezTo>
                    <a:pt x="2703" y="676"/>
                    <a:pt x="2718" y="713"/>
                    <a:pt x="2688" y="713"/>
                  </a:cubicBezTo>
                  <a:cubicBezTo>
                    <a:pt x="2666" y="720"/>
                    <a:pt x="2643" y="713"/>
                    <a:pt x="2621" y="713"/>
                  </a:cubicBezTo>
                  <a:cubicBezTo>
                    <a:pt x="2591" y="713"/>
                    <a:pt x="2502" y="728"/>
                    <a:pt x="2502" y="683"/>
                  </a:cubicBezTo>
                  <a:cubicBezTo>
                    <a:pt x="2502" y="683"/>
                    <a:pt x="2502" y="683"/>
                    <a:pt x="2510" y="683"/>
                  </a:cubicBezTo>
                  <a:cubicBezTo>
                    <a:pt x="2524" y="646"/>
                    <a:pt x="2517" y="534"/>
                    <a:pt x="2480" y="520"/>
                  </a:cubicBezTo>
                  <a:cubicBezTo>
                    <a:pt x="2458" y="512"/>
                    <a:pt x="2421" y="512"/>
                    <a:pt x="2413" y="497"/>
                  </a:cubicBezTo>
                  <a:cubicBezTo>
                    <a:pt x="2391" y="460"/>
                    <a:pt x="2369" y="468"/>
                    <a:pt x="2332" y="468"/>
                  </a:cubicBezTo>
                  <a:cubicBezTo>
                    <a:pt x="2257" y="460"/>
                    <a:pt x="2168" y="497"/>
                    <a:pt x="2101" y="468"/>
                  </a:cubicBezTo>
                  <a:cubicBezTo>
                    <a:pt x="2064" y="445"/>
                    <a:pt x="2042" y="453"/>
                    <a:pt x="2005" y="460"/>
                  </a:cubicBezTo>
                  <a:cubicBezTo>
                    <a:pt x="1975" y="468"/>
                    <a:pt x="1953" y="445"/>
                    <a:pt x="1916" y="445"/>
                  </a:cubicBezTo>
                  <a:cubicBezTo>
                    <a:pt x="1849" y="453"/>
                    <a:pt x="1834" y="416"/>
                    <a:pt x="1804" y="356"/>
                  </a:cubicBezTo>
                  <a:cubicBezTo>
                    <a:pt x="1775" y="289"/>
                    <a:pt x="1745" y="267"/>
                    <a:pt x="1670" y="260"/>
                  </a:cubicBezTo>
                  <a:cubicBezTo>
                    <a:pt x="1611" y="252"/>
                    <a:pt x="1522" y="304"/>
                    <a:pt x="1470" y="252"/>
                  </a:cubicBezTo>
                  <a:cubicBezTo>
                    <a:pt x="1418" y="200"/>
                    <a:pt x="1425" y="134"/>
                    <a:pt x="1418" y="67"/>
                  </a:cubicBezTo>
                  <a:cubicBezTo>
                    <a:pt x="1418" y="74"/>
                    <a:pt x="1344" y="0"/>
                    <a:pt x="1336" y="0"/>
                  </a:cubicBezTo>
                  <a:cubicBezTo>
                    <a:pt x="1285" y="0"/>
                    <a:pt x="1299" y="81"/>
                    <a:pt x="1225" y="59"/>
                  </a:cubicBezTo>
                  <a:cubicBezTo>
                    <a:pt x="1203" y="52"/>
                    <a:pt x="1180" y="37"/>
                    <a:pt x="1158" y="29"/>
                  </a:cubicBezTo>
                  <a:cubicBezTo>
                    <a:pt x="1158" y="37"/>
                    <a:pt x="1166" y="37"/>
                    <a:pt x="1166" y="37"/>
                  </a:cubicBezTo>
                  <a:cubicBezTo>
                    <a:pt x="1166" y="37"/>
                    <a:pt x="1158" y="37"/>
                    <a:pt x="1158" y="29"/>
                  </a:cubicBezTo>
                  <a:lnTo>
                    <a:pt x="1151" y="29"/>
                  </a:lnTo>
                  <a:cubicBezTo>
                    <a:pt x="1128" y="37"/>
                    <a:pt x="1114" y="52"/>
                    <a:pt x="1099" y="52"/>
                  </a:cubicBezTo>
                  <a:cubicBezTo>
                    <a:pt x="1084" y="52"/>
                    <a:pt x="1069" y="59"/>
                    <a:pt x="1054" y="59"/>
                  </a:cubicBezTo>
                  <a:cubicBezTo>
                    <a:pt x="1017" y="67"/>
                    <a:pt x="1017" y="104"/>
                    <a:pt x="995" y="111"/>
                  </a:cubicBezTo>
                  <a:cubicBezTo>
                    <a:pt x="972" y="119"/>
                    <a:pt x="950" y="111"/>
                    <a:pt x="928" y="111"/>
                  </a:cubicBezTo>
                  <a:cubicBezTo>
                    <a:pt x="913" y="141"/>
                    <a:pt x="943" y="141"/>
                    <a:pt x="965" y="148"/>
                  </a:cubicBezTo>
                  <a:cubicBezTo>
                    <a:pt x="965" y="171"/>
                    <a:pt x="965" y="185"/>
                    <a:pt x="965" y="208"/>
                  </a:cubicBezTo>
                  <a:cubicBezTo>
                    <a:pt x="950" y="208"/>
                    <a:pt x="928" y="245"/>
                    <a:pt x="928" y="260"/>
                  </a:cubicBezTo>
                  <a:cubicBezTo>
                    <a:pt x="987" y="260"/>
                    <a:pt x="950" y="401"/>
                    <a:pt x="1047" y="319"/>
                  </a:cubicBezTo>
                  <a:cubicBezTo>
                    <a:pt x="1106" y="260"/>
                    <a:pt x="1225" y="319"/>
                    <a:pt x="1270" y="364"/>
                  </a:cubicBezTo>
                  <a:cubicBezTo>
                    <a:pt x="1247" y="356"/>
                    <a:pt x="1225" y="379"/>
                    <a:pt x="1203" y="379"/>
                  </a:cubicBezTo>
                  <a:cubicBezTo>
                    <a:pt x="1173" y="379"/>
                    <a:pt x="1151" y="364"/>
                    <a:pt x="1121" y="371"/>
                  </a:cubicBezTo>
                  <a:cubicBezTo>
                    <a:pt x="1114" y="379"/>
                    <a:pt x="1106" y="393"/>
                    <a:pt x="1099" y="401"/>
                  </a:cubicBezTo>
                  <a:cubicBezTo>
                    <a:pt x="1077" y="416"/>
                    <a:pt x="1054" y="416"/>
                    <a:pt x="1032" y="416"/>
                  </a:cubicBezTo>
                  <a:cubicBezTo>
                    <a:pt x="1032" y="423"/>
                    <a:pt x="1025" y="438"/>
                    <a:pt x="1025" y="453"/>
                  </a:cubicBezTo>
                  <a:cubicBezTo>
                    <a:pt x="995" y="460"/>
                    <a:pt x="935" y="445"/>
                    <a:pt x="913" y="482"/>
                  </a:cubicBezTo>
                  <a:cubicBezTo>
                    <a:pt x="898" y="505"/>
                    <a:pt x="913" y="542"/>
                    <a:pt x="883" y="549"/>
                  </a:cubicBezTo>
                  <a:cubicBezTo>
                    <a:pt x="861" y="557"/>
                    <a:pt x="846" y="571"/>
                    <a:pt x="824" y="571"/>
                  </a:cubicBezTo>
                  <a:cubicBezTo>
                    <a:pt x="794" y="586"/>
                    <a:pt x="765" y="571"/>
                    <a:pt x="727" y="571"/>
                  </a:cubicBezTo>
                  <a:cubicBezTo>
                    <a:pt x="727" y="571"/>
                    <a:pt x="735" y="594"/>
                    <a:pt x="735" y="601"/>
                  </a:cubicBezTo>
                  <a:cubicBezTo>
                    <a:pt x="742" y="609"/>
                    <a:pt x="772" y="609"/>
                    <a:pt x="780" y="609"/>
                  </a:cubicBezTo>
                  <a:cubicBezTo>
                    <a:pt x="831" y="609"/>
                    <a:pt x="831" y="631"/>
                    <a:pt x="869" y="661"/>
                  </a:cubicBezTo>
                  <a:cubicBezTo>
                    <a:pt x="935" y="720"/>
                    <a:pt x="950" y="779"/>
                    <a:pt x="943" y="869"/>
                  </a:cubicBezTo>
                  <a:cubicBezTo>
                    <a:pt x="928" y="869"/>
                    <a:pt x="854" y="869"/>
                    <a:pt x="854" y="883"/>
                  </a:cubicBezTo>
                  <a:cubicBezTo>
                    <a:pt x="846" y="898"/>
                    <a:pt x="869" y="913"/>
                    <a:pt x="869" y="928"/>
                  </a:cubicBezTo>
                  <a:cubicBezTo>
                    <a:pt x="869" y="987"/>
                    <a:pt x="780" y="943"/>
                    <a:pt x="765" y="995"/>
                  </a:cubicBezTo>
                  <a:cubicBezTo>
                    <a:pt x="750" y="973"/>
                    <a:pt x="742" y="958"/>
                    <a:pt x="713" y="965"/>
                  </a:cubicBezTo>
                  <a:cubicBezTo>
                    <a:pt x="713" y="943"/>
                    <a:pt x="713" y="928"/>
                    <a:pt x="713" y="913"/>
                  </a:cubicBezTo>
                  <a:cubicBezTo>
                    <a:pt x="683" y="906"/>
                    <a:pt x="653" y="913"/>
                    <a:pt x="631" y="891"/>
                  </a:cubicBezTo>
                  <a:cubicBezTo>
                    <a:pt x="609" y="869"/>
                    <a:pt x="616" y="846"/>
                    <a:pt x="579" y="854"/>
                  </a:cubicBezTo>
                  <a:cubicBezTo>
                    <a:pt x="579" y="869"/>
                    <a:pt x="564" y="883"/>
                    <a:pt x="557" y="906"/>
                  </a:cubicBezTo>
                  <a:cubicBezTo>
                    <a:pt x="623" y="913"/>
                    <a:pt x="579" y="1017"/>
                    <a:pt x="564" y="1047"/>
                  </a:cubicBezTo>
                  <a:cubicBezTo>
                    <a:pt x="557" y="1076"/>
                    <a:pt x="579" y="1121"/>
                    <a:pt x="549" y="1136"/>
                  </a:cubicBezTo>
                  <a:cubicBezTo>
                    <a:pt x="520" y="1151"/>
                    <a:pt x="527" y="1210"/>
                    <a:pt x="527" y="1240"/>
                  </a:cubicBezTo>
                  <a:cubicBezTo>
                    <a:pt x="505" y="1240"/>
                    <a:pt x="490" y="1240"/>
                    <a:pt x="475" y="1240"/>
                  </a:cubicBezTo>
                  <a:cubicBezTo>
                    <a:pt x="468" y="1240"/>
                    <a:pt x="460" y="1262"/>
                    <a:pt x="453" y="1262"/>
                  </a:cubicBezTo>
                  <a:cubicBezTo>
                    <a:pt x="430" y="1270"/>
                    <a:pt x="408" y="1255"/>
                    <a:pt x="386" y="1262"/>
                  </a:cubicBezTo>
                  <a:cubicBezTo>
                    <a:pt x="386" y="1284"/>
                    <a:pt x="386" y="1307"/>
                    <a:pt x="386" y="1322"/>
                  </a:cubicBezTo>
                  <a:cubicBezTo>
                    <a:pt x="230" y="1329"/>
                    <a:pt x="215" y="1463"/>
                    <a:pt x="170" y="1247"/>
                  </a:cubicBezTo>
                  <a:cubicBezTo>
                    <a:pt x="163" y="1218"/>
                    <a:pt x="163" y="1121"/>
                    <a:pt x="178" y="1069"/>
                  </a:cubicBezTo>
                  <a:cubicBezTo>
                    <a:pt x="178" y="1069"/>
                    <a:pt x="170" y="1069"/>
                    <a:pt x="163" y="1069"/>
                  </a:cubicBezTo>
                  <a:cubicBezTo>
                    <a:pt x="163" y="1076"/>
                    <a:pt x="163" y="1084"/>
                    <a:pt x="156" y="1091"/>
                  </a:cubicBezTo>
                  <a:cubicBezTo>
                    <a:pt x="141" y="1114"/>
                    <a:pt x="96" y="1099"/>
                    <a:pt x="89" y="1121"/>
                  </a:cubicBezTo>
                  <a:cubicBezTo>
                    <a:pt x="81" y="1136"/>
                    <a:pt x="111" y="1158"/>
                    <a:pt x="104" y="1181"/>
                  </a:cubicBezTo>
                  <a:cubicBezTo>
                    <a:pt x="96" y="1218"/>
                    <a:pt x="74" y="1195"/>
                    <a:pt x="59" y="1225"/>
                  </a:cubicBezTo>
                  <a:cubicBezTo>
                    <a:pt x="37" y="1270"/>
                    <a:pt x="104" y="1299"/>
                    <a:pt x="96" y="1344"/>
                  </a:cubicBezTo>
                  <a:cubicBezTo>
                    <a:pt x="89" y="1329"/>
                    <a:pt x="74" y="1329"/>
                    <a:pt x="74" y="1307"/>
                  </a:cubicBezTo>
                  <a:cubicBezTo>
                    <a:pt x="59" y="1307"/>
                    <a:pt x="44" y="1307"/>
                    <a:pt x="37" y="1307"/>
                  </a:cubicBezTo>
                  <a:cubicBezTo>
                    <a:pt x="22" y="1329"/>
                    <a:pt x="29" y="1336"/>
                    <a:pt x="37" y="1359"/>
                  </a:cubicBezTo>
                  <a:cubicBezTo>
                    <a:pt x="44" y="1359"/>
                    <a:pt x="74" y="1396"/>
                    <a:pt x="67" y="1396"/>
                  </a:cubicBezTo>
                  <a:cubicBezTo>
                    <a:pt x="59" y="1403"/>
                    <a:pt x="44" y="1403"/>
                    <a:pt x="37" y="1403"/>
                  </a:cubicBezTo>
                  <a:cubicBezTo>
                    <a:pt x="37" y="1440"/>
                    <a:pt x="15" y="1470"/>
                    <a:pt x="22" y="1507"/>
                  </a:cubicBezTo>
                  <a:cubicBezTo>
                    <a:pt x="74" y="1500"/>
                    <a:pt x="0" y="1641"/>
                    <a:pt x="22" y="1641"/>
                  </a:cubicBezTo>
                  <a:cubicBezTo>
                    <a:pt x="37" y="1641"/>
                    <a:pt x="52" y="1641"/>
                    <a:pt x="67" y="1641"/>
                  </a:cubicBezTo>
                  <a:cubicBezTo>
                    <a:pt x="67" y="1626"/>
                    <a:pt x="59" y="1589"/>
                    <a:pt x="81" y="1589"/>
                  </a:cubicBezTo>
                  <a:cubicBezTo>
                    <a:pt x="89" y="1589"/>
                    <a:pt x="111" y="1626"/>
                    <a:pt x="126" y="1633"/>
                  </a:cubicBezTo>
                  <a:cubicBezTo>
                    <a:pt x="104" y="1656"/>
                    <a:pt x="52" y="1648"/>
                    <a:pt x="44" y="1685"/>
                  </a:cubicBezTo>
                  <a:cubicBezTo>
                    <a:pt x="37" y="1708"/>
                    <a:pt x="52" y="1708"/>
                    <a:pt x="59" y="1723"/>
                  </a:cubicBezTo>
                  <a:cubicBezTo>
                    <a:pt x="59" y="1745"/>
                    <a:pt x="59" y="1767"/>
                    <a:pt x="59" y="1782"/>
                  </a:cubicBezTo>
                  <a:cubicBezTo>
                    <a:pt x="89" y="1789"/>
                    <a:pt x="118" y="1782"/>
                    <a:pt x="148" y="1789"/>
                  </a:cubicBezTo>
                  <a:cubicBezTo>
                    <a:pt x="118" y="1804"/>
                    <a:pt x="59" y="1782"/>
                    <a:pt x="44" y="1819"/>
                  </a:cubicBezTo>
                  <a:cubicBezTo>
                    <a:pt x="44" y="1834"/>
                    <a:pt x="52" y="1908"/>
                    <a:pt x="67" y="1916"/>
                  </a:cubicBezTo>
                  <a:cubicBezTo>
                    <a:pt x="67" y="1930"/>
                    <a:pt x="67" y="1945"/>
                    <a:pt x="67" y="1960"/>
                  </a:cubicBezTo>
                  <a:cubicBezTo>
                    <a:pt x="37" y="1968"/>
                    <a:pt x="67" y="1990"/>
                    <a:pt x="59" y="2005"/>
                  </a:cubicBezTo>
                  <a:cubicBezTo>
                    <a:pt x="37" y="2012"/>
                    <a:pt x="37" y="2079"/>
                    <a:pt x="67" y="2072"/>
                  </a:cubicBezTo>
                  <a:cubicBezTo>
                    <a:pt x="81" y="2049"/>
                    <a:pt x="96" y="2027"/>
                    <a:pt x="104" y="1997"/>
                  </a:cubicBezTo>
                  <a:cubicBezTo>
                    <a:pt x="118" y="1997"/>
                    <a:pt x="141" y="1997"/>
                    <a:pt x="163" y="1997"/>
                  </a:cubicBezTo>
                  <a:cubicBezTo>
                    <a:pt x="170" y="1975"/>
                    <a:pt x="156" y="1908"/>
                    <a:pt x="185" y="1916"/>
                  </a:cubicBezTo>
                  <a:cubicBezTo>
                    <a:pt x="185" y="1938"/>
                    <a:pt x="193" y="1945"/>
                    <a:pt x="200" y="1968"/>
                  </a:cubicBezTo>
                  <a:cubicBezTo>
                    <a:pt x="200" y="1983"/>
                    <a:pt x="200" y="2005"/>
                    <a:pt x="193" y="2020"/>
                  </a:cubicBezTo>
                  <a:cubicBezTo>
                    <a:pt x="178" y="2020"/>
                    <a:pt x="156" y="2012"/>
                    <a:pt x="148" y="2020"/>
                  </a:cubicBezTo>
                  <a:cubicBezTo>
                    <a:pt x="126" y="2027"/>
                    <a:pt x="141" y="2035"/>
                    <a:pt x="126" y="2042"/>
                  </a:cubicBezTo>
                  <a:cubicBezTo>
                    <a:pt x="118" y="2057"/>
                    <a:pt x="74" y="2094"/>
                    <a:pt x="111" y="2109"/>
                  </a:cubicBezTo>
                  <a:cubicBezTo>
                    <a:pt x="111" y="2116"/>
                    <a:pt x="118" y="2124"/>
                    <a:pt x="111" y="2131"/>
                  </a:cubicBezTo>
                  <a:cubicBezTo>
                    <a:pt x="133" y="2138"/>
                    <a:pt x="148" y="2131"/>
                    <a:pt x="163" y="2131"/>
                  </a:cubicBezTo>
                  <a:cubicBezTo>
                    <a:pt x="170" y="2138"/>
                    <a:pt x="178" y="2153"/>
                    <a:pt x="185" y="2161"/>
                  </a:cubicBezTo>
                  <a:cubicBezTo>
                    <a:pt x="170" y="2175"/>
                    <a:pt x="133" y="2168"/>
                    <a:pt x="111" y="2161"/>
                  </a:cubicBezTo>
                  <a:lnTo>
                    <a:pt x="111" y="2153"/>
                  </a:lnTo>
                  <a:cubicBezTo>
                    <a:pt x="44" y="2138"/>
                    <a:pt x="44" y="2228"/>
                    <a:pt x="59" y="2265"/>
                  </a:cubicBezTo>
                  <a:cubicBezTo>
                    <a:pt x="67" y="2272"/>
                    <a:pt x="81" y="2280"/>
                    <a:pt x="81" y="2287"/>
                  </a:cubicBezTo>
                  <a:cubicBezTo>
                    <a:pt x="89" y="2302"/>
                    <a:pt x="89" y="2309"/>
                    <a:pt x="89" y="2324"/>
                  </a:cubicBezTo>
                  <a:cubicBezTo>
                    <a:pt x="96" y="2346"/>
                    <a:pt x="111" y="2369"/>
                    <a:pt x="126" y="2383"/>
                  </a:cubicBezTo>
                  <a:cubicBezTo>
                    <a:pt x="118" y="2383"/>
                    <a:pt x="111" y="2383"/>
                    <a:pt x="104" y="2383"/>
                  </a:cubicBezTo>
                  <a:cubicBezTo>
                    <a:pt x="104" y="2376"/>
                    <a:pt x="104" y="2376"/>
                    <a:pt x="104" y="2369"/>
                  </a:cubicBezTo>
                  <a:cubicBezTo>
                    <a:pt x="96" y="2369"/>
                    <a:pt x="89" y="2369"/>
                    <a:pt x="89" y="2369"/>
                  </a:cubicBezTo>
                  <a:cubicBezTo>
                    <a:pt x="74" y="2406"/>
                    <a:pt x="74" y="2450"/>
                    <a:pt x="81" y="2480"/>
                  </a:cubicBezTo>
                  <a:cubicBezTo>
                    <a:pt x="89" y="2487"/>
                    <a:pt x="96" y="2495"/>
                    <a:pt x="111" y="2495"/>
                  </a:cubicBezTo>
                  <a:cubicBezTo>
                    <a:pt x="111" y="2517"/>
                    <a:pt x="111" y="2540"/>
                    <a:pt x="96" y="2547"/>
                  </a:cubicBezTo>
                  <a:cubicBezTo>
                    <a:pt x="111" y="2554"/>
                    <a:pt x="126" y="2554"/>
                    <a:pt x="141" y="2554"/>
                  </a:cubicBezTo>
                  <a:cubicBezTo>
                    <a:pt x="141" y="2540"/>
                    <a:pt x="156" y="2525"/>
                    <a:pt x="170" y="2532"/>
                  </a:cubicBezTo>
                  <a:cubicBezTo>
                    <a:pt x="163" y="2554"/>
                    <a:pt x="170" y="2577"/>
                    <a:pt x="163" y="2591"/>
                  </a:cubicBezTo>
                  <a:cubicBezTo>
                    <a:pt x="163" y="2554"/>
                    <a:pt x="111" y="2562"/>
                    <a:pt x="81" y="2562"/>
                  </a:cubicBezTo>
                  <a:cubicBezTo>
                    <a:pt x="74" y="2606"/>
                    <a:pt x="104" y="2606"/>
                    <a:pt x="126" y="2621"/>
                  </a:cubicBezTo>
                  <a:cubicBezTo>
                    <a:pt x="133" y="2651"/>
                    <a:pt x="111" y="2673"/>
                    <a:pt x="96" y="2695"/>
                  </a:cubicBezTo>
                  <a:cubicBezTo>
                    <a:pt x="111" y="2695"/>
                    <a:pt x="111" y="2695"/>
                    <a:pt x="118" y="2695"/>
                  </a:cubicBezTo>
                  <a:cubicBezTo>
                    <a:pt x="118" y="2725"/>
                    <a:pt x="126" y="2785"/>
                    <a:pt x="170" y="2777"/>
                  </a:cubicBezTo>
                  <a:cubicBezTo>
                    <a:pt x="104" y="2792"/>
                    <a:pt x="148" y="2859"/>
                    <a:pt x="170" y="2896"/>
                  </a:cubicBezTo>
                  <a:cubicBezTo>
                    <a:pt x="208" y="2948"/>
                    <a:pt x="178" y="3000"/>
                    <a:pt x="185" y="3059"/>
                  </a:cubicBezTo>
                  <a:cubicBezTo>
                    <a:pt x="200" y="3059"/>
                    <a:pt x="215" y="3059"/>
                    <a:pt x="230" y="3067"/>
                  </a:cubicBezTo>
                  <a:cubicBezTo>
                    <a:pt x="215" y="3082"/>
                    <a:pt x="200" y="3082"/>
                    <a:pt x="185" y="3089"/>
                  </a:cubicBezTo>
                  <a:cubicBezTo>
                    <a:pt x="200" y="3141"/>
                    <a:pt x="237" y="3230"/>
                    <a:pt x="193" y="3275"/>
                  </a:cubicBezTo>
                  <a:cubicBezTo>
                    <a:pt x="208" y="3275"/>
                    <a:pt x="223" y="3275"/>
                    <a:pt x="237" y="3282"/>
                  </a:cubicBezTo>
                  <a:cubicBezTo>
                    <a:pt x="237" y="3304"/>
                    <a:pt x="215" y="3297"/>
                    <a:pt x="215" y="3312"/>
                  </a:cubicBezTo>
                  <a:cubicBezTo>
                    <a:pt x="208" y="3319"/>
                    <a:pt x="215" y="3342"/>
                    <a:pt x="215" y="3356"/>
                  </a:cubicBezTo>
                  <a:cubicBezTo>
                    <a:pt x="230" y="3364"/>
                    <a:pt x="252" y="3371"/>
                    <a:pt x="245" y="3401"/>
                  </a:cubicBezTo>
                  <a:cubicBezTo>
                    <a:pt x="223" y="3393"/>
                    <a:pt x="215" y="3416"/>
                    <a:pt x="223" y="3431"/>
                  </a:cubicBezTo>
                  <a:cubicBezTo>
                    <a:pt x="260" y="3431"/>
                    <a:pt x="230" y="3497"/>
                    <a:pt x="230" y="3527"/>
                  </a:cubicBezTo>
                  <a:cubicBezTo>
                    <a:pt x="245" y="3527"/>
                    <a:pt x="252" y="3535"/>
                    <a:pt x="260" y="3535"/>
                  </a:cubicBezTo>
                  <a:cubicBezTo>
                    <a:pt x="267" y="3557"/>
                    <a:pt x="245" y="3557"/>
                    <a:pt x="223" y="3557"/>
                  </a:cubicBezTo>
                  <a:cubicBezTo>
                    <a:pt x="252" y="3594"/>
                    <a:pt x="245" y="3683"/>
                    <a:pt x="245" y="3728"/>
                  </a:cubicBezTo>
                  <a:cubicBezTo>
                    <a:pt x="245" y="3750"/>
                    <a:pt x="237" y="3780"/>
                    <a:pt x="237" y="3809"/>
                  </a:cubicBezTo>
                  <a:cubicBezTo>
                    <a:pt x="237" y="3839"/>
                    <a:pt x="252" y="3869"/>
                    <a:pt x="260" y="3898"/>
                  </a:cubicBezTo>
                  <a:cubicBezTo>
                    <a:pt x="260" y="3928"/>
                    <a:pt x="252" y="3958"/>
                    <a:pt x="267" y="3987"/>
                  </a:cubicBezTo>
                  <a:cubicBezTo>
                    <a:pt x="282" y="4017"/>
                    <a:pt x="282" y="4039"/>
                    <a:pt x="289" y="4077"/>
                  </a:cubicBezTo>
                  <a:cubicBezTo>
                    <a:pt x="289" y="4092"/>
                    <a:pt x="282" y="4114"/>
                    <a:pt x="289" y="4129"/>
                  </a:cubicBezTo>
                  <a:cubicBezTo>
                    <a:pt x="289" y="4144"/>
                    <a:pt x="312" y="4151"/>
                    <a:pt x="312" y="4166"/>
                  </a:cubicBezTo>
                  <a:cubicBezTo>
                    <a:pt x="312" y="4188"/>
                    <a:pt x="289" y="4203"/>
                    <a:pt x="275" y="4218"/>
                  </a:cubicBezTo>
                  <a:cubicBezTo>
                    <a:pt x="275" y="4240"/>
                    <a:pt x="297" y="4247"/>
                    <a:pt x="312" y="4262"/>
                  </a:cubicBezTo>
                  <a:cubicBezTo>
                    <a:pt x="326" y="4270"/>
                    <a:pt x="341" y="4292"/>
                    <a:pt x="356" y="4307"/>
                  </a:cubicBezTo>
                  <a:cubicBezTo>
                    <a:pt x="378" y="4344"/>
                    <a:pt x="378" y="4389"/>
                    <a:pt x="401" y="4433"/>
                  </a:cubicBezTo>
                  <a:cubicBezTo>
                    <a:pt x="408" y="4448"/>
                    <a:pt x="408" y="4463"/>
                    <a:pt x="415" y="4470"/>
                  </a:cubicBezTo>
                  <a:cubicBezTo>
                    <a:pt x="438" y="4470"/>
                    <a:pt x="453" y="4478"/>
                    <a:pt x="475" y="4470"/>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8" name="Freeform 8">
              <a:extLst>
                <a:ext uri="{FF2B5EF4-FFF2-40B4-BE49-F238E27FC236}">
                  <a16:creationId xmlns:a16="http://schemas.microsoft.com/office/drawing/2014/main" id="{8EB15E19-D775-44FE-8B08-B1B1F53C9B0F}"/>
                </a:ext>
              </a:extLst>
            </p:cNvPr>
            <p:cNvSpPr>
              <a:spLocks noChangeArrowheads="1"/>
            </p:cNvSpPr>
            <p:nvPr/>
          </p:nvSpPr>
          <p:spPr bwMode="auto">
            <a:xfrm>
              <a:off x="8528547" y="5133583"/>
              <a:ext cx="2520215" cy="2255636"/>
            </a:xfrm>
            <a:custGeom>
              <a:avLst/>
              <a:gdLst>
                <a:gd name="T0" fmla="*/ 1181 w 5830"/>
                <a:gd name="T1" fmla="*/ 3906 h 5221"/>
                <a:gd name="T2" fmla="*/ 1485 w 5830"/>
                <a:gd name="T3" fmla="*/ 3921 h 5221"/>
                <a:gd name="T4" fmla="*/ 1693 w 5830"/>
                <a:gd name="T5" fmla="*/ 3884 h 5221"/>
                <a:gd name="T6" fmla="*/ 1908 w 5830"/>
                <a:gd name="T7" fmla="*/ 4121 h 5221"/>
                <a:gd name="T8" fmla="*/ 2213 w 5830"/>
                <a:gd name="T9" fmla="*/ 4225 h 5221"/>
                <a:gd name="T10" fmla="*/ 2413 w 5830"/>
                <a:gd name="T11" fmla="*/ 4233 h 5221"/>
                <a:gd name="T12" fmla="*/ 2532 w 5830"/>
                <a:gd name="T13" fmla="*/ 4530 h 5221"/>
                <a:gd name="T14" fmla="*/ 2614 w 5830"/>
                <a:gd name="T15" fmla="*/ 4938 h 5221"/>
                <a:gd name="T16" fmla="*/ 2896 w 5830"/>
                <a:gd name="T17" fmla="*/ 5035 h 5221"/>
                <a:gd name="T18" fmla="*/ 3037 w 5830"/>
                <a:gd name="T19" fmla="*/ 5220 h 5221"/>
                <a:gd name="T20" fmla="*/ 3186 w 5830"/>
                <a:gd name="T21" fmla="*/ 5042 h 5221"/>
                <a:gd name="T22" fmla="*/ 3468 w 5830"/>
                <a:gd name="T23" fmla="*/ 4649 h 5221"/>
                <a:gd name="T24" fmla="*/ 3371 w 5830"/>
                <a:gd name="T25" fmla="*/ 4374 h 5221"/>
                <a:gd name="T26" fmla="*/ 3371 w 5830"/>
                <a:gd name="T27" fmla="*/ 4121 h 5221"/>
                <a:gd name="T28" fmla="*/ 3542 w 5830"/>
                <a:gd name="T29" fmla="*/ 4055 h 5221"/>
                <a:gd name="T30" fmla="*/ 3653 w 5830"/>
                <a:gd name="T31" fmla="*/ 3817 h 5221"/>
                <a:gd name="T32" fmla="*/ 3735 w 5830"/>
                <a:gd name="T33" fmla="*/ 4047 h 5221"/>
                <a:gd name="T34" fmla="*/ 4114 w 5830"/>
                <a:gd name="T35" fmla="*/ 4166 h 5221"/>
                <a:gd name="T36" fmla="*/ 4092 w 5830"/>
                <a:gd name="T37" fmla="*/ 4396 h 5221"/>
                <a:gd name="T38" fmla="*/ 3928 w 5830"/>
                <a:gd name="T39" fmla="*/ 4567 h 5221"/>
                <a:gd name="T40" fmla="*/ 4144 w 5830"/>
                <a:gd name="T41" fmla="*/ 4693 h 5221"/>
                <a:gd name="T42" fmla="*/ 4307 w 5830"/>
                <a:gd name="T43" fmla="*/ 4433 h 5221"/>
                <a:gd name="T44" fmla="*/ 4656 w 5830"/>
                <a:gd name="T45" fmla="*/ 4441 h 5221"/>
                <a:gd name="T46" fmla="*/ 4782 w 5830"/>
                <a:gd name="T47" fmla="*/ 4560 h 5221"/>
                <a:gd name="T48" fmla="*/ 4975 w 5830"/>
                <a:gd name="T49" fmla="*/ 4196 h 5221"/>
                <a:gd name="T50" fmla="*/ 4849 w 5830"/>
                <a:gd name="T51" fmla="*/ 3928 h 5221"/>
                <a:gd name="T52" fmla="*/ 5139 w 5830"/>
                <a:gd name="T53" fmla="*/ 3854 h 5221"/>
                <a:gd name="T54" fmla="*/ 5094 w 5830"/>
                <a:gd name="T55" fmla="*/ 3683 h 5221"/>
                <a:gd name="T56" fmla="*/ 4663 w 5830"/>
                <a:gd name="T57" fmla="*/ 3565 h 5221"/>
                <a:gd name="T58" fmla="*/ 4968 w 5830"/>
                <a:gd name="T59" fmla="*/ 3060 h 5221"/>
                <a:gd name="T60" fmla="*/ 5391 w 5830"/>
                <a:gd name="T61" fmla="*/ 2859 h 5221"/>
                <a:gd name="T62" fmla="*/ 5770 w 5830"/>
                <a:gd name="T63" fmla="*/ 2658 h 5221"/>
                <a:gd name="T64" fmla="*/ 5748 w 5830"/>
                <a:gd name="T65" fmla="*/ 2525 h 5221"/>
                <a:gd name="T66" fmla="*/ 5569 w 5830"/>
                <a:gd name="T67" fmla="*/ 2555 h 5221"/>
                <a:gd name="T68" fmla="*/ 5339 w 5830"/>
                <a:gd name="T69" fmla="*/ 2525 h 5221"/>
                <a:gd name="T70" fmla="*/ 5384 w 5830"/>
                <a:gd name="T71" fmla="*/ 2428 h 5221"/>
                <a:gd name="T72" fmla="*/ 5428 w 5830"/>
                <a:gd name="T73" fmla="*/ 2228 h 5221"/>
                <a:gd name="T74" fmla="*/ 5295 w 5830"/>
                <a:gd name="T75" fmla="*/ 1804 h 5221"/>
                <a:gd name="T76" fmla="*/ 4997 w 5830"/>
                <a:gd name="T77" fmla="*/ 1983 h 5221"/>
                <a:gd name="T78" fmla="*/ 4908 w 5830"/>
                <a:gd name="T79" fmla="*/ 1582 h 5221"/>
                <a:gd name="T80" fmla="*/ 4567 w 5830"/>
                <a:gd name="T81" fmla="*/ 1582 h 5221"/>
                <a:gd name="T82" fmla="*/ 4493 w 5830"/>
                <a:gd name="T83" fmla="*/ 1723 h 5221"/>
                <a:gd name="T84" fmla="*/ 4403 w 5830"/>
                <a:gd name="T85" fmla="*/ 1552 h 5221"/>
                <a:gd name="T86" fmla="*/ 4106 w 5830"/>
                <a:gd name="T87" fmla="*/ 1196 h 5221"/>
                <a:gd name="T88" fmla="*/ 3995 w 5830"/>
                <a:gd name="T89" fmla="*/ 743 h 5221"/>
                <a:gd name="T90" fmla="*/ 3765 w 5830"/>
                <a:gd name="T91" fmla="*/ 654 h 5221"/>
                <a:gd name="T92" fmla="*/ 3453 w 5830"/>
                <a:gd name="T93" fmla="*/ 564 h 5221"/>
                <a:gd name="T94" fmla="*/ 3483 w 5830"/>
                <a:gd name="T95" fmla="*/ 357 h 5221"/>
                <a:gd name="T96" fmla="*/ 3453 w 5830"/>
                <a:gd name="T97" fmla="*/ 149 h 5221"/>
                <a:gd name="T98" fmla="*/ 3126 w 5830"/>
                <a:gd name="T99" fmla="*/ 74 h 5221"/>
                <a:gd name="T100" fmla="*/ 2785 w 5830"/>
                <a:gd name="T101" fmla="*/ 67 h 5221"/>
                <a:gd name="T102" fmla="*/ 2436 w 5830"/>
                <a:gd name="T103" fmla="*/ 735 h 5221"/>
                <a:gd name="T104" fmla="*/ 1938 w 5830"/>
                <a:gd name="T105" fmla="*/ 1151 h 5221"/>
                <a:gd name="T106" fmla="*/ 1374 w 5830"/>
                <a:gd name="T107" fmla="*/ 1485 h 5221"/>
                <a:gd name="T108" fmla="*/ 847 w 5830"/>
                <a:gd name="T109" fmla="*/ 1337 h 5221"/>
                <a:gd name="T110" fmla="*/ 319 w 5830"/>
                <a:gd name="T111" fmla="*/ 1701 h 5221"/>
                <a:gd name="T112" fmla="*/ 178 w 5830"/>
                <a:gd name="T113" fmla="*/ 2258 h 5221"/>
                <a:gd name="T114" fmla="*/ 423 w 5830"/>
                <a:gd name="T115" fmla="*/ 2347 h 5221"/>
                <a:gd name="T116" fmla="*/ 371 w 5830"/>
                <a:gd name="T117" fmla="*/ 2785 h 5221"/>
                <a:gd name="T118" fmla="*/ 512 w 5830"/>
                <a:gd name="T119" fmla="*/ 2978 h 5221"/>
                <a:gd name="T120" fmla="*/ 809 w 5830"/>
                <a:gd name="T121" fmla="*/ 3386 h 5221"/>
                <a:gd name="T122" fmla="*/ 943 w 5830"/>
                <a:gd name="T123" fmla="*/ 3854 h 5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0" h="5221">
                  <a:moveTo>
                    <a:pt x="1106" y="3832"/>
                  </a:moveTo>
                  <a:lnTo>
                    <a:pt x="1106" y="3832"/>
                  </a:lnTo>
                  <a:cubicBezTo>
                    <a:pt x="1121" y="3839"/>
                    <a:pt x="1114" y="3869"/>
                    <a:pt x="1121" y="3891"/>
                  </a:cubicBezTo>
                  <a:cubicBezTo>
                    <a:pt x="1129" y="3913"/>
                    <a:pt x="1158" y="3913"/>
                    <a:pt x="1181" y="3906"/>
                  </a:cubicBezTo>
                  <a:cubicBezTo>
                    <a:pt x="1181" y="3899"/>
                    <a:pt x="1188" y="3884"/>
                    <a:pt x="1188" y="3869"/>
                  </a:cubicBezTo>
                  <a:cubicBezTo>
                    <a:pt x="1225" y="3869"/>
                    <a:pt x="1277" y="3854"/>
                    <a:pt x="1314" y="3869"/>
                  </a:cubicBezTo>
                  <a:cubicBezTo>
                    <a:pt x="1344" y="3884"/>
                    <a:pt x="1366" y="3891"/>
                    <a:pt x="1403" y="3891"/>
                  </a:cubicBezTo>
                  <a:cubicBezTo>
                    <a:pt x="1441" y="3884"/>
                    <a:pt x="1470" y="3891"/>
                    <a:pt x="1485" y="3921"/>
                  </a:cubicBezTo>
                  <a:cubicBezTo>
                    <a:pt x="1492" y="3943"/>
                    <a:pt x="1500" y="3980"/>
                    <a:pt x="1530" y="3973"/>
                  </a:cubicBezTo>
                  <a:cubicBezTo>
                    <a:pt x="1530" y="3951"/>
                    <a:pt x="1544" y="3906"/>
                    <a:pt x="1574" y="3913"/>
                  </a:cubicBezTo>
                  <a:cubicBezTo>
                    <a:pt x="1574" y="3936"/>
                    <a:pt x="1582" y="3943"/>
                    <a:pt x="1604" y="3943"/>
                  </a:cubicBezTo>
                  <a:cubicBezTo>
                    <a:pt x="1611" y="3906"/>
                    <a:pt x="1663" y="3876"/>
                    <a:pt x="1693" y="3884"/>
                  </a:cubicBezTo>
                  <a:cubicBezTo>
                    <a:pt x="1700" y="3913"/>
                    <a:pt x="1693" y="3943"/>
                    <a:pt x="1723" y="3958"/>
                  </a:cubicBezTo>
                  <a:cubicBezTo>
                    <a:pt x="1752" y="3980"/>
                    <a:pt x="1812" y="3943"/>
                    <a:pt x="1834" y="3980"/>
                  </a:cubicBezTo>
                  <a:cubicBezTo>
                    <a:pt x="1849" y="4003"/>
                    <a:pt x="1841" y="4025"/>
                    <a:pt x="1864" y="4047"/>
                  </a:cubicBezTo>
                  <a:cubicBezTo>
                    <a:pt x="1894" y="4070"/>
                    <a:pt x="1901" y="4084"/>
                    <a:pt x="1908" y="4121"/>
                  </a:cubicBezTo>
                  <a:cubicBezTo>
                    <a:pt x="1938" y="4114"/>
                    <a:pt x="1938" y="4084"/>
                    <a:pt x="1960" y="4062"/>
                  </a:cubicBezTo>
                  <a:cubicBezTo>
                    <a:pt x="1990" y="4055"/>
                    <a:pt x="2027" y="4121"/>
                    <a:pt x="2057" y="4129"/>
                  </a:cubicBezTo>
                  <a:cubicBezTo>
                    <a:pt x="2057" y="4151"/>
                    <a:pt x="2057" y="4173"/>
                    <a:pt x="2064" y="4196"/>
                  </a:cubicBezTo>
                  <a:cubicBezTo>
                    <a:pt x="2109" y="4196"/>
                    <a:pt x="2198" y="4173"/>
                    <a:pt x="2213" y="4225"/>
                  </a:cubicBezTo>
                  <a:cubicBezTo>
                    <a:pt x="2257" y="4248"/>
                    <a:pt x="2250" y="4166"/>
                    <a:pt x="2265" y="4144"/>
                  </a:cubicBezTo>
                  <a:cubicBezTo>
                    <a:pt x="2287" y="4114"/>
                    <a:pt x="2324" y="4129"/>
                    <a:pt x="2361" y="4136"/>
                  </a:cubicBezTo>
                  <a:cubicBezTo>
                    <a:pt x="2361" y="4166"/>
                    <a:pt x="2346" y="4196"/>
                    <a:pt x="2354" y="4225"/>
                  </a:cubicBezTo>
                  <a:cubicBezTo>
                    <a:pt x="2376" y="4225"/>
                    <a:pt x="2398" y="4218"/>
                    <a:pt x="2413" y="4233"/>
                  </a:cubicBezTo>
                  <a:cubicBezTo>
                    <a:pt x="2369" y="4262"/>
                    <a:pt x="2324" y="4270"/>
                    <a:pt x="2317" y="4322"/>
                  </a:cubicBezTo>
                  <a:cubicBezTo>
                    <a:pt x="2309" y="4374"/>
                    <a:pt x="2339" y="4426"/>
                    <a:pt x="2391" y="4418"/>
                  </a:cubicBezTo>
                  <a:cubicBezTo>
                    <a:pt x="2376" y="4478"/>
                    <a:pt x="2406" y="4515"/>
                    <a:pt x="2451" y="4463"/>
                  </a:cubicBezTo>
                  <a:cubicBezTo>
                    <a:pt x="2495" y="4404"/>
                    <a:pt x="2547" y="4470"/>
                    <a:pt x="2532" y="4530"/>
                  </a:cubicBezTo>
                  <a:cubicBezTo>
                    <a:pt x="2517" y="4575"/>
                    <a:pt x="2421" y="4619"/>
                    <a:pt x="2443" y="4671"/>
                  </a:cubicBezTo>
                  <a:cubicBezTo>
                    <a:pt x="2458" y="4701"/>
                    <a:pt x="2495" y="4686"/>
                    <a:pt x="2510" y="4708"/>
                  </a:cubicBezTo>
                  <a:cubicBezTo>
                    <a:pt x="2532" y="4738"/>
                    <a:pt x="2510" y="4775"/>
                    <a:pt x="2540" y="4805"/>
                  </a:cubicBezTo>
                  <a:cubicBezTo>
                    <a:pt x="2666" y="4738"/>
                    <a:pt x="2569" y="4894"/>
                    <a:pt x="2614" y="4938"/>
                  </a:cubicBezTo>
                  <a:cubicBezTo>
                    <a:pt x="2643" y="4960"/>
                    <a:pt x="2696" y="4938"/>
                    <a:pt x="2725" y="4953"/>
                  </a:cubicBezTo>
                  <a:cubicBezTo>
                    <a:pt x="2762" y="4968"/>
                    <a:pt x="2755" y="5020"/>
                    <a:pt x="2799" y="5012"/>
                  </a:cubicBezTo>
                  <a:lnTo>
                    <a:pt x="2799" y="5020"/>
                  </a:lnTo>
                  <a:cubicBezTo>
                    <a:pt x="2829" y="5020"/>
                    <a:pt x="2874" y="5012"/>
                    <a:pt x="2896" y="5035"/>
                  </a:cubicBezTo>
                  <a:cubicBezTo>
                    <a:pt x="2933" y="5072"/>
                    <a:pt x="2911" y="5087"/>
                    <a:pt x="2911" y="5124"/>
                  </a:cubicBezTo>
                  <a:cubicBezTo>
                    <a:pt x="2896" y="5176"/>
                    <a:pt x="2970" y="5139"/>
                    <a:pt x="2993" y="5146"/>
                  </a:cubicBezTo>
                  <a:cubicBezTo>
                    <a:pt x="3022" y="5154"/>
                    <a:pt x="3022" y="5183"/>
                    <a:pt x="3022" y="5213"/>
                  </a:cubicBezTo>
                  <a:cubicBezTo>
                    <a:pt x="3030" y="5213"/>
                    <a:pt x="3030" y="5213"/>
                    <a:pt x="3037" y="5220"/>
                  </a:cubicBezTo>
                  <a:cubicBezTo>
                    <a:pt x="3045" y="5220"/>
                    <a:pt x="3045" y="5220"/>
                    <a:pt x="3045" y="5213"/>
                  </a:cubicBezTo>
                  <a:cubicBezTo>
                    <a:pt x="3052" y="5191"/>
                    <a:pt x="3104" y="5213"/>
                    <a:pt x="3111" y="5220"/>
                  </a:cubicBezTo>
                  <a:cubicBezTo>
                    <a:pt x="3156" y="5154"/>
                    <a:pt x="3245" y="5183"/>
                    <a:pt x="3297" y="5131"/>
                  </a:cubicBezTo>
                  <a:cubicBezTo>
                    <a:pt x="3334" y="5094"/>
                    <a:pt x="3208" y="5057"/>
                    <a:pt x="3186" y="5042"/>
                  </a:cubicBezTo>
                  <a:cubicBezTo>
                    <a:pt x="3223" y="5012"/>
                    <a:pt x="3201" y="4998"/>
                    <a:pt x="3201" y="4953"/>
                  </a:cubicBezTo>
                  <a:cubicBezTo>
                    <a:pt x="3267" y="4931"/>
                    <a:pt x="3349" y="4923"/>
                    <a:pt x="3408" y="4886"/>
                  </a:cubicBezTo>
                  <a:cubicBezTo>
                    <a:pt x="3460" y="4857"/>
                    <a:pt x="3468" y="4797"/>
                    <a:pt x="3468" y="4745"/>
                  </a:cubicBezTo>
                  <a:cubicBezTo>
                    <a:pt x="3468" y="4715"/>
                    <a:pt x="3460" y="4678"/>
                    <a:pt x="3468" y="4649"/>
                  </a:cubicBezTo>
                  <a:cubicBezTo>
                    <a:pt x="3468" y="4612"/>
                    <a:pt x="3490" y="4597"/>
                    <a:pt x="3512" y="4575"/>
                  </a:cubicBezTo>
                  <a:cubicBezTo>
                    <a:pt x="3535" y="4545"/>
                    <a:pt x="3520" y="4515"/>
                    <a:pt x="3505" y="4485"/>
                  </a:cubicBezTo>
                  <a:cubicBezTo>
                    <a:pt x="3490" y="4456"/>
                    <a:pt x="3490" y="4411"/>
                    <a:pt x="3490" y="4374"/>
                  </a:cubicBezTo>
                  <a:cubicBezTo>
                    <a:pt x="3453" y="4374"/>
                    <a:pt x="3408" y="4374"/>
                    <a:pt x="3371" y="4374"/>
                  </a:cubicBezTo>
                  <a:cubicBezTo>
                    <a:pt x="3386" y="4352"/>
                    <a:pt x="3408" y="4337"/>
                    <a:pt x="3416" y="4315"/>
                  </a:cubicBezTo>
                  <a:cubicBezTo>
                    <a:pt x="3431" y="4285"/>
                    <a:pt x="3408" y="4248"/>
                    <a:pt x="3438" y="4233"/>
                  </a:cubicBezTo>
                  <a:cubicBezTo>
                    <a:pt x="3431" y="4210"/>
                    <a:pt x="3393" y="4203"/>
                    <a:pt x="3371" y="4196"/>
                  </a:cubicBezTo>
                  <a:cubicBezTo>
                    <a:pt x="3371" y="4173"/>
                    <a:pt x="3356" y="4144"/>
                    <a:pt x="3371" y="4121"/>
                  </a:cubicBezTo>
                  <a:cubicBezTo>
                    <a:pt x="3386" y="4099"/>
                    <a:pt x="3431" y="4099"/>
                    <a:pt x="3431" y="4070"/>
                  </a:cubicBezTo>
                  <a:cubicBezTo>
                    <a:pt x="3431" y="4040"/>
                    <a:pt x="3379" y="3965"/>
                    <a:pt x="3453" y="3980"/>
                  </a:cubicBezTo>
                  <a:cubicBezTo>
                    <a:pt x="3446" y="4017"/>
                    <a:pt x="3468" y="3995"/>
                    <a:pt x="3483" y="4017"/>
                  </a:cubicBezTo>
                  <a:cubicBezTo>
                    <a:pt x="3505" y="4032"/>
                    <a:pt x="3512" y="4062"/>
                    <a:pt x="3542" y="4055"/>
                  </a:cubicBezTo>
                  <a:cubicBezTo>
                    <a:pt x="3542" y="3973"/>
                    <a:pt x="3408" y="3913"/>
                    <a:pt x="3468" y="3832"/>
                  </a:cubicBezTo>
                  <a:cubicBezTo>
                    <a:pt x="3498" y="3839"/>
                    <a:pt x="3498" y="3876"/>
                    <a:pt x="3512" y="3899"/>
                  </a:cubicBezTo>
                  <a:cubicBezTo>
                    <a:pt x="3535" y="3928"/>
                    <a:pt x="3587" y="3928"/>
                    <a:pt x="3616" y="3913"/>
                  </a:cubicBezTo>
                  <a:cubicBezTo>
                    <a:pt x="3653" y="3891"/>
                    <a:pt x="3639" y="3854"/>
                    <a:pt x="3653" y="3817"/>
                  </a:cubicBezTo>
                  <a:cubicBezTo>
                    <a:pt x="3683" y="3780"/>
                    <a:pt x="3750" y="3795"/>
                    <a:pt x="3795" y="3795"/>
                  </a:cubicBezTo>
                  <a:cubicBezTo>
                    <a:pt x="3795" y="3832"/>
                    <a:pt x="3795" y="3862"/>
                    <a:pt x="3787" y="3899"/>
                  </a:cubicBezTo>
                  <a:cubicBezTo>
                    <a:pt x="3735" y="3891"/>
                    <a:pt x="3750" y="3943"/>
                    <a:pt x="3750" y="3973"/>
                  </a:cubicBezTo>
                  <a:cubicBezTo>
                    <a:pt x="3698" y="3973"/>
                    <a:pt x="3683" y="4032"/>
                    <a:pt x="3735" y="4047"/>
                  </a:cubicBezTo>
                  <a:cubicBezTo>
                    <a:pt x="3795" y="4055"/>
                    <a:pt x="3869" y="4062"/>
                    <a:pt x="3928" y="4070"/>
                  </a:cubicBezTo>
                  <a:cubicBezTo>
                    <a:pt x="3913" y="4136"/>
                    <a:pt x="3980" y="4084"/>
                    <a:pt x="4003" y="4070"/>
                  </a:cubicBezTo>
                  <a:cubicBezTo>
                    <a:pt x="4040" y="4047"/>
                    <a:pt x="4055" y="4040"/>
                    <a:pt x="4114" y="4047"/>
                  </a:cubicBezTo>
                  <a:cubicBezTo>
                    <a:pt x="4114" y="4084"/>
                    <a:pt x="4106" y="4121"/>
                    <a:pt x="4114" y="4166"/>
                  </a:cubicBezTo>
                  <a:cubicBezTo>
                    <a:pt x="4129" y="4173"/>
                    <a:pt x="4151" y="4173"/>
                    <a:pt x="4173" y="4173"/>
                  </a:cubicBezTo>
                  <a:cubicBezTo>
                    <a:pt x="4181" y="4218"/>
                    <a:pt x="4173" y="4337"/>
                    <a:pt x="4099" y="4262"/>
                  </a:cubicBezTo>
                  <a:cubicBezTo>
                    <a:pt x="4069" y="4270"/>
                    <a:pt x="4055" y="4315"/>
                    <a:pt x="4062" y="4344"/>
                  </a:cubicBezTo>
                  <a:cubicBezTo>
                    <a:pt x="4062" y="4366"/>
                    <a:pt x="4099" y="4344"/>
                    <a:pt x="4092" y="4396"/>
                  </a:cubicBezTo>
                  <a:cubicBezTo>
                    <a:pt x="4092" y="4426"/>
                    <a:pt x="4069" y="4456"/>
                    <a:pt x="4077" y="4478"/>
                  </a:cubicBezTo>
                  <a:cubicBezTo>
                    <a:pt x="4084" y="4515"/>
                    <a:pt x="4129" y="4507"/>
                    <a:pt x="4136" y="4537"/>
                  </a:cubicBezTo>
                  <a:cubicBezTo>
                    <a:pt x="4092" y="4552"/>
                    <a:pt x="4069" y="4575"/>
                    <a:pt x="4025" y="4582"/>
                  </a:cubicBezTo>
                  <a:cubicBezTo>
                    <a:pt x="3980" y="4589"/>
                    <a:pt x="3965" y="4582"/>
                    <a:pt x="3928" y="4567"/>
                  </a:cubicBezTo>
                  <a:cubicBezTo>
                    <a:pt x="3869" y="4530"/>
                    <a:pt x="3869" y="4664"/>
                    <a:pt x="3876" y="4693"/>
                  </a:cubicBezTo>
                  <a:cubicBezTo>
                    <a:pt x="3950" y="4693"/>
                    <a:pt x="3943" y="4730"/>
                    <a:pt x="3995" y="4760"/>
                  </a:cubicBezTo>
                  <a:cubicBezTo>
                    <a:pt x="4010" y="4738"/>
                    <a:pt x="3995" y="4708"/>
                    <a:pt x="4010" y="4686"/>
                  </a:cubicBezTo>
                  <a:cubicBezTo>
                    <a:pt x="4055" y="4671"/>
                    <a:pt x="4099" y="4693"/>
                    <a:pt x="4144" y="4693"/>
                  </a:cubicBezTo>
                  <a:cubicBezTo>
                    <a:pt x="4151" y="4671"/>
                    <a:pt x="4166" y="4664"/>
                    <a:pt x="4188" y="4664"/>
                  </a:cubicBezTo>
                  <a:cubicBezTo>
                    <a:pt x="4195" y="4634"/>
                    <a:pt x="4173" y="4612"/>
                    <a:pt x="4173" y="4589"/>
                  </a:cubicBezTo>
                  <a:cubicBezTo>
                    <a:pt x="4203" y="4575"/>
                    <a:pt x="4233" y="4582"/>
                    <a:pt x="4255" y="4560"/>
                  </a:cubicBezTo>
                  <a:cubicBezTo>
                    <a:pt x="4285" y="4522"/>
                    <a:pt x="4307" y="4470"/>
                    <a:pt x="4307" y="4433"/>
                  </a:cubicBezTo>
                  <a:cubicBezTo>
                    <a:pt x="4359" y="4418"/>
                    <a:pt x="4403" y="4441"/>
                    <a:pt x="4448" y="4456"/>
                  </a:cubicBezTo>
                  <a:cubicBezTo>
                    <a:pt x="4500" y="4463"/>
                    <a:pt x="4552" y="4463"/>
                    <a:pt x="4597" y="4485"/>
                  </a:cubicBezTo>
                  <a:cubicBezTo>
                    <a:pt x="4597" y="4470"/>
                    <a:pt x="4604" y="4456"/>
                    <a:pt x="4597" y="4448"/>
                  </a:cubicBezTo>
                  <a:cubicBezTo>
                    <a:pt x="4619" y="4448"/>
                    <a:pt x="4641" y="4448"/>
                    <a:pt x="4656" y="4441"/>
                  </a:cubicBezTo>
                  <a:lnTo>
                    <a:pt x="4663" y="4433"/>
                  </a:lnTo>
                  <a:cubicBezTo>
                    <a:pt x="4663" y="4448"/>
                    <a:pt x="4663" y="4470"/>
                    <a:pt x="4663" y="4493"/>
                  </a:cubicBezTo>
                  <a:cubicBezTo>
                    <a:pt x="4693" y="4493"/>
                    <a:pt x="4708" y="4515"/>
                    <a:pt x="4745" y="4507"/>
                  </a:cubicBezTo>
                  <a:cubicBezTo>
                    <a:pt x="4738" y="4537"/>
                    <a:pt x="4752" y="4567"/>
                    <a:pt x="4782" y="4560"/>
                  </a:cubicBezTo>
                  <a:cubicBezTo>
                    <a:pt x="4782" y="4522"/>
                    <a:pt x="4857" y="4530"/>
                    <a:pt x="4857" y="4485"/>
                  </a:cubicBezTo>
                  <a:cubicBezTo>
                    <a:pt x="4797" y="4470"/>
                    <a:pt x="4827" y="4292"/>
                    <a:pt x="4812" y="4248"/>
                  </a:cubicBezTo>
                  <a:cubicBezTo>
                    <a:pt x="4857" y="4233"/>
                    <a:pt x="4864" y="4277"/>
                    <a:pt x="4901" y="4285"/>
                  </a:cubicBezTo>
                  <a:cubicBezTo>
                    <a:pt x="4953" y="4300"/>
                    <a:pt x="4968" y="4233"/>
                    <a:pt x="4975" y="4196"/>
                  </a:cubicBezTo>
                  <a:cubicBezTo>
                    <a:pt x="4975" y="4144"/>
                    <a:pt x="4953" y="4121"/>
                    <a:pt x="4908" y="4107"/>
                  </a:cubicBezTo>
                  <a:cubicBezTo>
                    <a:pt x="4849" y="4099"/>
                    <a:pt x="4819" y="4084"/>
                    <a:pt x="4805" y="4032"/>
                  </a:cubicBezTo>
                  <a:cubicBezTo>
                    <a:pt x="4834" y="4032"/>
                    <a:pt x="4894" y="4040"/>
                    <a:pt x="4886" y="3995"/>
                  </a:cubicBezTo>
                  <a:cubicBezTo>
                    <a:pt x="4886" y="3965"/>
                    <a:pt x="4857" y="3958"/>
                    <a:pt x="4849" y="3928"/>
                  </a:cubicBezTo>
                  <a:cubicBezTo>
                    <a:pt x="4842" y="3906"/>
                    <a:pt x="4849" y="3884"/>
                    <a:pt x="4857" y="3862"/>
                  </a:cubicBezTo>
                  <a:cubicBezTo>
                    <a:pt x="4908" y="3854"/>
                    <a:pt x="4960" y="3869"/>
                    <a:pt x="5020" y="3862"/>
                  </a:cubicBezTo>
                  <a:cubicBezTo>
                    <a:pt x="5065" y="3862"/>
                    <a:pt x="5094" y="3832"/>
                    <a:pt x="5139" y="3817"/>
                  </a:cubicBezTo>
                  <a:cubicBezTo>
                    <a:pt x="5131" y="3824"/>
                    <a:pt x="5139" y="3847"/>
                    <a:pt x="5139" y="3854"/>
                  </a:cubicBezTo>
                  <a:cubicBezTo>
                    <a:pt x="5161" y="3854"/>
                    <a:pt x="5183" y="3847"/>
                    <a:pt x="5205" y="3847"/>
                  </a:cubicBezTo>
                  <a:cubicBezTo>
                    <a:pt x="5213" y="3795"/>
                    <a:pt x="5213" y="3743"/>
                    <a:pt x="5213" y="3691"/>
                  </a:cubicBezTo>
                  <a:cubicBezTo>
                    <a:pt x="5161" y="3691"/>
                    <a:pt x="5183" y="3639"/>
                    <a:pt x="5176" y="3609"/>
                  </a:cubicBezTo>
                  <a:cubicBezTo>
                    <a:pt x="5116" y="3602"/>
                    <a:pt x="5109" y="3631"/>
                    <a:pt x="5094" y="3683"/>
                  </a:cubicBezTo>
                  <a:cubicBezTo>
                    <a:pt x="5072" y="3676"/>
                    <a:pt x="5057" y="3661"/>
                    <a:pt x="5035" y="3661"/>
                  </a:cubicBezTo>
                  <a:cubicBezTo>
                    <a:pt x="5012" y="3654"/>
                    <a:pt x="4997" y="3668"/>
                    <a:pt x="4975" y="3676"/>
                  </a:cubicBezTo>
                  <a:cubicBezTo>
                    <a:pt x="4901" y="3683"/>
                    <a:pt x="4805" y="3668"/>
                    <a:pt x="4738" y="3646"/>
                  </a:cubicBezTo>
                  <a:cubicBezTo>
                    <a:pt x="4700" y="3631"/>
                    <a:pt x="4671" y="3609"/>
                    <a:pt x="4663" y="3565"/>
                  </a:cubicBezTo>
                  <a:cubicBezTo>
                    <a:pt x="4649" y="3498"/>
                    <a:pt x="4626" y="3431"/>
                    <a:pt x="4604" y="3364"/>
                  </a:cubicBezTo>
                  <a:cubicBezTo>
                    <a:pt x="4663" y="3371"/>
                    <a:pt x="4634" y="3297"/>
                    <a:pt x="4671" y="3275"/>
                  </a:cubicBezTo>
                  <a:cubicBezTo>
                    <a:pt x="4730" y="3275"/>
                    <a:pt x="4790" y="3253"/>
                    <a:pt x="4819" y="3201"/>
                  </a:cubicBezTo>
                  <a:cubicBezTo>
                    <a:pt x="4849" y="3149"/>
                    <a:pt x="4901" y="3074"/>
                    <a:pt x="4968" y="3060"/>
                  </a:cubicBezTo>
                  <a:cubicBezTo>
                    <a:pt x="5005" y="3052"/>
                    <a:pt x="5042" y="3060"/>
                    <a:pt x="5065" y="3022"/>
                  </a:cubicBezTo>
                  <a:cubicBezTo>
                    <a:pt x="5079" y="3000"/>
                    <a:pt x="5094" y="2985"/>
                    <a:pt x="5116" y="2970"/>
                  </a:cubicBezTo>
                  <a:cubicBezTo>
                    <a:pt x="5161" y="2948"/>
                    <a:pt x="5235" y="2948"/>
                    <a:pt x="5257" y="2903"/>
                  </a:cubicBezTo>
                  <a:cubicBezTo>
                    <a:pt x="5302" y="2903"/>
                    <a:pt x="5354" y="2889"/>
                    <a:pt x="5391" y="2859"/>
                  </a:cubicBezTo>
                  <a:cubicBezTo>
                    <a:pt x="5406" y="2852"/>
                    <a:pt x="5413" y="2837"/>
                    <a:pt x="5428" y="2822"/>
                  </a:cubicBezTo>
                  <a:cubicBezTo>
                    <a:pt x="5451" y="2800"/>
                    <a:pt x="5488" y="2807"/>
                    <a:pt x="5517" y="2792"/>
                  </a:cubicBezTo>
                  <a:cubicBezTo>
                    <a:pt x="5532" y="2681"/>
                    <a:pt x="5673" y="2725"/>
                    <a:pt x="5748" y="2718"/>
                  </a:cubicBezTo>
                  <a:lnTo>
                    <a:pt x="5770" y="2658"/>
                  </a:lnTo>
                  <a:cubicBezTo>
                    <a:pt x="5777" y="2644"/>
                    <a:pt x="5800" y="2621"/>
                    <a:pt x="5814" y="2599"/>
                  </a:cubicBezTo>
                  <a:cubicBezTo>
                    <a:pt x="5807" y="2584"/>
                    <a:pt x="5814" y="2562"/>
                    <a:pt x="5829" y="2555"/>
                  </a:cubicBezTo>
                  <a:cubicBezTo>
                    <a:pt x="5800" y="2555"/>
                    <a:pt x="5785" y="2525"/>
                    <a:pt x="5777" y="2495"/>
                  </a:cubicBezTo>
                  <a:cubicBezTo>
                    <a:pt x="5755" y="2503"/>
                    <a:pt x="5748" y="2510"/>
                    <a:pt x="5748" y="2525"/>
                  </a:cubicBezTo>
                  <a:cubicBezTo>
                    <a:pt x="5740" y="2525"/>
                    <a:pt x="5733" y="2532"/>
                    <a:pt x="5725" y="2532"/>
                  </a:cubicBezTo>
                  <a:cubicBezTo>
                    <a:pt x="5718" y="2547"/>
                    <a:pt x="5710" y="2569"/>
                    <a:pt x="5710" y="2584"/>
                  </a:cubicBezTo>
                  <a:cubicBezTo>
                    <a:pt x="5673" y="2592"/>
                    <a:pt x="5673" y="2562"/>
                    <a:pt x="5666" y="2532"/>
                  </a:cubicBezTo>
                  <a:cubicBezTo>
                    <a:pt x="5636" y="2525"/>
                    <a:pt x="5592" y="2584"/>
                    <a:pt x="5569" y="2555"/>
                  </a:cubicBezTo>
                  <a:cubicBezTo>
                    <a:pt x="5540" y="2525"/>
                    <a:pt x="5517" y="2525"/>
                    <a:pt x="5480" y="2532"/>
                  </a:cubicBezTo>
                  <a:cubicBezTo>
                    <a:pt x="5480" y="2547"/>
                    <a:pt x="5473" y="2562"/>
                    <a:pt x="5473" y="2584"/>
                  </a:cubicBezTo>
                  <a:cubicBezTo>
                    <a:pt x="5406" y="2584"/>
                    <a:pt x="5295" y="2547"/>
                    <a:pt x="5302" y="2644"/>
                  </a:cubicBezTo>
                  <a:cubicBezTo>
                    <a:pt x="5243" y="2644"/>
                    <a:pt x="5272" y="2525"/>
                    <a:pt x="5339" y="2525"/>
                  </a:cubicBezTo>
                  <a:cubicBezTo>
                    <a:pt x="5339" y="2517"/>
                    <a:pt x="5339" y="2517"/>
                    <a:pt x="5347" y="2510"/>
                  </a:cubicBezTo>
                  <a:cubicBezTo>
                    <a:pt x="5369" y="2510"/>
                    <a:pt x="5399" y="2517"/>
                    <a:pt x="5428" y="2510"/>
                  </a:cubicBezTo>
                  <a:cubicBezTo>
                    <a:pt x="5428" y="2473"/>
                    <a:pt x="5480" y="2480"/>
                    <a:pt x="5510" y="2480"/>
                  </a:cubicBezTo>
                  <a:cubicBezTo>
                    <a:pt x="5502" y="2428"/>
                    <a:pt x="5428" y="2436"/>
                    <a:pt x="5384" y="2428"/>
                  </a:cubicBezTo>
                  <a:cubicBezTo>
                    <a:pt x="5384" y="2391"/>
                    <a:pt x="5384" y="2354"/>
                    <a:pt x="5436" y="2369"/>
                  </a:cubicBezTo>
                  <a:cubicBezTo>
                    <a:pt x="5428" y="2347"/>
                    <a:pt x="5436" y="2332"/>
                    <a:pt x="5451" y="2324"/>
                  </a:cubicBezTo>
                  <a:cubicBezTo>
                    <a:pt x="5473" y="2258"/>
                    <a:pt x="5391" y="2302"/>
                    <a:pt x="5399" y="2258"/>
                  </a:cubicBezTo>
                  <a:cubicBezTo>
                    <a:pt x="5399" y="2250"/>
                    <a:pt x="5451" y="2250"/>
                    <a:pt x="5428" y="2228"/>
                  </a:cubicBezTo>
                  <a:cubicBezTo>
                    <a:pt x="5421" y="2213"/>
                    <a:pt x="5399" y="2213"/>
                    <a:pt x="5384" y="2206"/>
                  </a:cubicBezTo>
                  <a:cubicBezTo>
                    <a:pt x="5347" y="2191"/>
                    <a:pt x="5295" y="2198"/>
                    <a:pt x="5295" y="2146"/>
                  </a:cubicBezTo>
                  <a:cubicBezTo>
                    <a:pt x="5295" y="2072"/>
                    <a:pt x="5198" y="1938"/>
                    <a:pt x="5265" y="1871"/>
                  </a:cubicBezTo>
                  <a:cubicBezTo>
                    <a:pt x="5287" y="1849"/>
                    <a:pt x="5295" y="1827"/>
                    <a:pt x="5295" y="1804"/>
                  </a:cubicBezTo>
                  <a:cubicBezTo>
                    <a:pt x="5257" y="1819"/>
                    <a:pt x="5243" y="1856"/>
                    <a:pt x="5213" y="1879"/>
                  </a:cubicBezTo>
                  <a:cubicBezTo>
                    <a:pt x="5183" y="1901"/>
                    <a:pt x="5102" y="1909"/>
                    <a:pt x="5065" y="1886"/>
                  </a:cubicBezTo>
                  <a:cubicBezTo>
                    <a:pt x="5072" y="1901"/>
                    <a:pt x="5072" y="1916"/>
                    <a:pt x="5072" y="1938"/>
                  </a:cubicBezTo>
                  <a:cubicBezTo>
                    <a:pt x="5035" y="1931"/>
                    <a:pt x="5005" y="1938"/>
                    <a:pt x="4997" y="1983"/>
                  </a:cubicBezTo>
                  <a:cubicBezTo>
                    <a:pt x="4923" y="2005"/>
                    <a:pt x="4960" y="1879"/>
                    <a:pt x="4968" y="1842"/>
                  </a:cubicBezTo>
                  <a:cubicBezTo>
                    <a:pt x="4975" y="1797"/>
                    <a:pt x="4960" y="1678"/>
                    <a:pt x="5012" y="1656"/>
                  </a:cubicBezTo>
                  <a:cubicBezTo>
                    <a:pt x="5020" y="1649"/>
                    <a:pt x="5012" y="1641"/>
                    <a:pt x="5020" y="1641"/>
                  </a:cubicBezTo>
                  <a:cubicBezTo>
                    <a:pt x="4975" y="1634"/>
                    <a:pt x="4946" y="1559"/>
                    <a:pt x="4908" y="1582"/>
                  </a:cubicBezTo>
                  <a:cubicBezTo>
                    <a:pt x="4908" y="1604"/>
                    <a:pt x="4901" y="1619"/>
                    <a:pt x="4901" y="1641"/>
                  </a:cubicBezTo>
                  <a:cubicBezTo>
                    <a:pt x="4879" y="1641"/>
                    <a:pt x="4842" y="1626"/>
                    <a:pt x="4827" y="1641"/>
                  </a:cubicBezTo>
                  <a:cubicBezTo>
                    <a:pt x="4805" y="1656"/>
                    <a:pt x="4819" y="1693"/>
                    <a:pt x="4805" y="1708"/>
                  </a:cubicBezTo>
                  <a:cubicBezTo>
                    <a:pt x="4700" y="1715"/>
                    <a:pt x="4686" y="1559"/>
                    <a:pt x="4567" y="1582"/>
                  </a:cubicBezTo>
                  <a:cubicBezTo>
                    <a:pt x="4560" y="1604"/>
                    <a:pt x="4582" y="1611"/>
                    <a:pt x="4604" y="1611"/>
                  </a:cubicBezTo>
                  <a:cubicBezTo>
                    <a:pt x="4597" y="1611"/>
                    <a:pt x="4597" y="1619"/>
                    <a:pt x="4582" y="1619"/>
                  </a:cubicBezTo>
                  <a:cubicBezTo>
                    <a:pt x="4582" y="1649"/>
                    <a:pt x="4589" y="1671"/>
                    <a:pt x="4604" y="1701"/>
                  </a:cubicBezTo>
                  <a:cubicBezTo>
                    <a:pt x="4574" y="1701"/>
                    <a:pt x="4500" y="1678"/>
                    <a:pt x="4493" y="1723"/>
                  </a:cubicBezTo>
                  <a:cubicBezTo>
                    <a:pt x="4485" y="1760"/>
                    <a:pt x="4507" y="1790"/>
                    <a:pt x="4507" y="1827"/>
                  </a:cubicBezTo>
                  <a:cubicBezTo>
                    <a:pt x="4485" y="1834"/>
                    <a:pt x="4470" y="1812"/>
                    <a:pt x="4448" y="1819"/>
                  </a:cubicBezTo>
                  <a:cubicBezTo>
                    <a:pt x="4441" y="1819"/>
                    <a:pt x="4426" y="1819"/>
                    <a:pt x="4411" y="1819"/>
                  </a:cubicBezTo>
                  <a:cubicBezTo>
                    <a:pt x="4270" y="1797"/>
                    <a:pt x="4426" y="1619"/>
                    <a:pt x="4403" y="1552"/>
                  </a:cubicBezTo>
                  <a:cubicBezTo>
                    <a:pt x="4389" y="1500"/>
                    <a:pt x="4344" y="1441"/>
                    <a:pt x="4300" y="1418"/>
                  </a:cubicBezTo>
                  <a:cubicBezTo>
                    <a:pt x="4255" y="1396"/>
                    <a:pt x="4240" y="1374"/>
                    <a:pt x="4240" y="1322"/>
                  </a:cubicBezTo>
                  <a:cubicBezTo>
                    <a:pt x="4210" y="1322"/>
                    <a:pt x="4158" y="1337"/>
                    <a:pt x="4144" y="1299"/>
                  </a:cubicBezTo>
                  <a:cubicBezTo>
                    <a:pt x="4129" y="1262"/>
                    <a:pt x="4129" y="1233"/>
                    <a:pt x="4106" y="1196"/>
                  </a:cubicBezTo>
                  <a:cubicBezTo>
                    <a:pt x="4055" y="1121"/>
                    <a:pt x="4077" y="1002"/>
                    <a:pt x="4092" y="913"/>
                  </a:cubicBezTo>
                  <a:cubicBezTo>
                    <a:pt x="4092" y="928"/>
                    <a:pt x="4055" y="906"/>
                    <a:pt x="4047" y="899"/>
                  </a:cubicBezTo>
                  <a:cubicBezTo>
                    <a:pt x="4040" y="884"/>
                    <a:pt x="4040" y="854"/>
                    <a:pt x="4040" y="839"/>
                  </a:cubicBezTo>
                  <a:cubicBezTo>
                    <a:pt x="4047" y="794"/>
                    <a:pt x="4055" y="743"/>
                    <a:pt x="3995" y="743"/>
                  </a:cubicBezTo>
                  <a:cubicBezTo>
                    <a:pt x="3995" y="735"/>
                    <a:pt x="3988" y="728"/>
                    <a:pt x="3988" y="720"/>
                  </a:cubicBezTo>
                  <a:cubicBezTo>
                    <a:pt x="3950" y="713"/>
                    <a:pt x="3817" y="794"/>
                    <a:pt x="3795" y="705"/>
                  </a:cubicBezTo>
                  <a:cubicBezTo>
                    <a:pt x="3787" y="713"/>
                    <a:pt x="3772" y="705"/>
                    <a:pt x="3765" y="705"/>
                  </a:cubicBezTo>
                  <a:cubicBezTo>
                    <a:pt x="3765" y="691"/>
                    <a:pt x="3765" y="668"/>
                    <a:pt x="3765" y="654"/>
                  </a:cubicBezTo>
                  <a:cubicBezTo>
                    <a:pt x="3728" y="639"/>
                    <a:pt x="3646" y="579"/>
                    <a:pt x="3639" y="646"/>
                  </a:cubicBezTo>
                  <a:cubicBezTo>
                    <a:pt x="3601" y="639"/>
                    <a:pt x="3557" y="631"/>
                    <a:pt x="3512" y="646"/>
                  </a:cubicBezTo>
                  <a:cubicBezTo>
                    <a:pt x="3512" y="631"/>
                    <a:pt x="3505" y="624"/>
                    <a:pt x="3505" y="609"/>
                  </a:cubicBezTo>
                  <a:cubicBezTo>
                    <a:pt x="3483" y="602"/>
                    <a:pt x="3453" y="594"/>
                    <a:pt x="3453" y="564"/>
                  </a:cubicBezTo>
                  <a:cubicBezTo>
                    <a:pt x="3475" y="564"/>
                    <a:pt x="3498" y="564"/>
                    <a:pt x="3520" y="564"/>
                  </a:cubicBezTo>
                  <a:cubicBezTo>
                    <a:pt x="3527" y="527"/>
                    <a:pt x="3505" y="490"/>
                    <a:pt x="3520" y="453"/>
                  </a:cubicBezTo>
                  <a:cubicBezTo>
                    <a:pt x="3542" y="423"/>
                    <a:pt x="3542" y="401"/>
                    <a:pt x="3542" y="364"/>
                  </a:cubicBezTo>
                  <a:cubicBezTo>
                    <a:pt x="3520" y="357"/>
                    <a:pt x="3498" y="357"/>
                    <a:pt x="3483" y="357"/>
                  </a:cubicBezTo>
                  <a:cubicBezTo>
                    <a:pt x="3483" y="319"/>
                    <a:pt x="3468" y="267"/>
                    <a:pt x="3520" y="267"/>
                  </a:cubicBezTo>
                  <a:cubicBezTo>
                    <a:pt x="3527" y="252"/>
                    <a:pt x="3527" y="230"/>
                    <a:pt x="3520" y="223"/>
                  </a:cubicBezTo>
                  <a:cubicBezTo>
                    <a:pt x="3520" y="215"/>
                    <a:pt x="3483" y="215"/>
                    <a:pt x="3475" y="208"/>
                  </a:cubicBezTo>
                  <a:cubicBezTo>
                    <a:pt x="3460" y="193"/>
                    <a:pt x="3453" y="171"/>
                    <a:pt x="3453" y="149"/>
                  </a:cubicBezTo>
                  <a:cubicBezTo>
                    <a:pt x="3453" y="149"/>
                    <a:pt x="3453" y="141"/>
                    <a:pt x="3453" y="134"/>
                  </a:cubicBezTo>
                  <a:cubicBezTo>
                    <a:pt x="3408" y="126"/>
                    <a:pt x="3364" y="134"/>
                    <a:pt x="3327" y="119"/>
                  </a:cubicBezTo>
                  <a:cubicBezTo>
                    <a:pt x="3282" y="104"/>
                    <a:pt x="3253" y="97"/>
                    <a:pt x="3208" y="97"/>
                  </a:cubicBezTo>
                  <a:cubicBezTo>
                    <a:pt x="3186" y="97"/>
                    <a:pt x="3126" y="104"/>
                    <a:pt x="3126" y="74"/>
                  </a:cubicBezTo>
                  <a:cubicBezTo>
                    <a:pt x="3134" y="37"/>
                    <a:pt x="3104" y="15"/>
                    <a:pt x="3074" y="0"/>
                  </a:cubicBezTo>
                  <a:cubicBezTo>
                    <a:pt x="3059" y="22"/>
                    <a:pt x="3052" y="45"/>
                    <a:pt x="3015" y="45"/>
                  </a:cubicBezTo>
                  <a:cubicBezTo>
                    <a:pt x="2985" y="45"/>
                    <a:pt x="2948" y="37"/>
                    <a:pt x="2911" y="30"/>
                  </a:cubicBezTo>
                  <a:cubicBezTo>
                    <a:pt x="2859" y="30"/>
                    <a:pt x="2829" y="45"/>
                    <a:pt x="2785" y="67"/>
                  </a:cubicBezTo>
                  <a:cubicBezTo>
                    <a:pt x="2777" y="149"/>
                    <a:pt x="2755" y="215"/>
                    <a:pt x="2725" y="290"/>
                  </a:cubicBezTo>
                  <a:cubicBezTo>
                    <a:pt x="2710" y="327"/>
                    <a:pt x="2696" y="371"/>
                    <a:pt x="2681" y="408"/>
                  </a:cubicBezTo>
                  <a:cubicBezTo>
                    <a:pt x="2666" y="446"/>
                    <a:pt x="2643" y="483"/>
                    <a:pt x="2614" y="505"/>
                  </a:cubicBezTo>
                  <a:cubicBezTo>
                    <a:pt x="2540" y="572"/>
                    <a:pt x="2525" y="676"/>
                    <a:pt x="2436" y="735"/>
                  </a:cubicBezTo>
                  <a:cubicBezTo>
                    <a:pt x="2361" y="787"/>
                    <a:pt x="2280" y="802"/>
                    <a:pt x="2213" y="854"/>
                  </a:cubicBezTo>
                  <a:cubicBezTo>
                    <a:pt x="2176" y="876"/>
                    <a:pt x="2146" y="869"/>
                    <a:pt x="2109" y="884"/>
                  </a:cubicBezTo>
                  <a:cubicBezTo>
                    <a:pt x="2035" y="906"/>
                    <a:pt x="1997" y="980"/>
                    <a:pt x="1968" y="1040"/>
                  </a:cubicBezTo>
                  <a:cubicBezTo>
                    <a:pt x="1916" y="1047"/>
                    <a:pt x="1953" y="1121"/>
                    <a:pt x="1938" y="1151"/>
                  </a:cubicBezTo>
                  <a:cubicBezTo>
                    <a:pt x="1923" y="1188"/>
                    <a:pt x="1901" y="1188"/>
                    <a:pt x="1871" y="1210"/>
                  </a:cubicBezTo>
                  <a:cubicBezTo>
                    <a:pt x="1834" y="1225"/>
                    <a:pt x="1804" y="1240"/>
                    <a:pt x="1782" y="1270"/>
                  </a:cubicBezTo>
                  <a:cubicBezTo>
                    <a:pt x="1738" y="1322"/>
                    <a:pt x="1745" y="1396"/>
                    <a:pt x="1686" y="1448"/>
                  </a:cubicBezTo>
                  <a:cubicBezTo>
                    <a:pt x="1596" y="1522"/>
                    <a:pt x="1485" y="1485"/>
                    <a:pt x="1374" y="1485"/>
                  </a:cubicBezTo>
                  <a:cubicBezTo>
                    <a:pt x="1307" y="1485"/>
                    <a:pt x="1247" y="1485"/>
                    <a:pt x="1188" y="1507"/>
                  </a:cubicBezTo>
                  <a:cubicBezTo>
                    <a:pt x="1129" y="1530"/>
                    <a:pt x="1062" y="1596"/>
                    <a:pt x="987" y="1574"/>
                  </a:cubicBezTo>
                  <a:cubicBezTo>
                    <a:pt x="950" y="1567"/>
                    <a:pt x="884" y="1493"/>
                    <a:pt x="869" y="1448"/>
                  </a:cubicBezTo>
                  <a:cubicBezTo>
                    <a:pt x="861" y="1396"/>
                    <a:pt x="884" y="1374"/>
                    <a:pt x="847" y="1337"/>
                  </a:cubicBezTo>
                  <a:cubicBezTo>
                    <a:pt x="757" y="1255"/>
                    <a:pt x="631" y="1329"/>
                    <a:pt x="572" y="1396"/>
                  </a:cubicBezTo>
                  <a:cubicBezTo>
                    <a:pt x="557" y="1411"/>
                    <a:pt x="549" y="1441"/>
                    <a:pt x="535" y="1456"/>
                  </a:cubicBezTo>
                  <a:cubicBezTo>
                    <a:pt x="505" y="1493"/>
                    <a:pt x="475" y="1530"/>
                    <a:pt x="445" y="1574"/>
                  </a:cubicBezTo>
                  <a:cubicBezTo>
                    <a:pt x="408" y="1611"/>
                    <a:pt x="364" y="1671"/>
                    <a:pt x="319" y="1701"/>
                  </a:cubicBezTo>
                  <a:cubicBezTo>
                    <a:pt x="275" y="1738"/>
                    <a:pt x="215" y="1760"/>
                    <a:pt x="163" y="1797"/>
                  </a:cubicBezTo>
                  <a:cubicBezTo>
                    <a:pt x="82" y="1842"/>
                    <a:pt x="89" y="1879"/>
                    <a:pt x="74" y="1961"/>
                  </a:cubicBezTo>
                  <a:cubicBezTo>
                    <a:pt x="67" y="2005"/>
                    <a:pt x="45" y="2020"/>
                    <a:pt x="30" y="2057"/>
                  </a:cubicBezTo>
                  <a:cubicBezTo>
                    <a:pt x="0" y="2183"/>
                    <a:pt x="96" y="2191"/>
                    <a:pt x="178" y="2258"/>
                  </a:cubicBezTo>
                  <a:cubicBezTo>
                    <a:pt x="193" y="2272"/>
                    <a:pt x="208" y="2287"/>
                    <a:pt x="223" y="2302"/>
                  </a:cubicBezTo>
                  <a:cubicBezTo>
                    <a:pt x="237" y="2309"/>
                    <a:pt x="230" y="2324"/>
                    <a:pt x="252" y="2332"/>
                  </a:cubicBezTo>
                  <a:cubicBezTo>
                    <a:pt x="267" y="2332"/>
                    <a:pt x="267" y="2309"/>
                    <a:pt x="282" y="2309"/>
                  </a:cubicBezTo>
                  <a:cubicBezTo>
                    <a:pt x="327" y="2309"/>
                    <a:pt x="386" y="2324"/>
                    <a:pt x="423" y="2347"/>
                  </a:cubicBezTo>
                  <a:cubicBezTo>
                    <a:pt x="475" y="2384"/>
                    <a:pt x="453" y="2443"/>
                    <a:pt x="453" y="2503"/>
                  </a:cubicBezTo>
                  <a:cubicBezTo>
                    <a:pt x="453" y="2532"/>
                    <a:pt x="453" y="2555"/>
                    <a:pt x="438" y="2577"/>
                  </a:cubicBezTo>
                  <a:cubicBezTo>
                    <a:pt x="423" y="2606"/>
                    <a:pt x="401" y="2614"/>
                    <a:pt x="386" y="2629"/>
                  </a:cubicBezTo>
                  <a:cubicBezTo>
                    <a:pt x="364" y="2658"/>
                    <a:pt x="356" y="2748"/>
                    <a:pt x="371" y="2785"/>
                  </a:cubicBezTo>
                  <a:cubicBezTo>
                    <a:pt x="379" y="2807"/>
                    <a:pt x="408" y="2807"/>
                    <a:pt x="408" y="2829"/>
                  </a:cubicBezTo>
                  <a:cubicBezTo>
                    <a:pt x="423" y="2844"/>
                    <a:pt x="408" y="2881"/>
                    <a:pt x="416" y="2903"/>
                  </a:cubicBezTo>
                  <a:cubicBezTo>
                    <a:pt x="460" y="2911"/>
                    <a:pt x="438" y="2933"/>
                    <a:pt x="453" y="2956"/>
                  </a:cubicBezTo>
                  <a:cubicBezTo>
                    <a:pt x="468" y="2963"/>
                    <a:pt x="490" y="2978"/>
                    <a:pt x="512" y="2978"/>
                  </a:cubicBezTo>
                  <a:cubicBezTo>
                    <a:pt x="557" y="3000"/>
                    <a:pt x="601" y="3000"/>
                    <a:pt x="653" y="3008"/>
                  </a:cubicBezTo>
                  <a:cubicBezTo>
                    <a:pt x="742" y="3008"/>
                    <a:pt x="735" y="3022"/>
                    <a:pt x="735" y="3097"/>
                  </a:cubicBezTo>
                  <a:cubicBezTo>
                    <a:pt x="735" y="3156"/>
                    <a:pt x="735" y="3201"/>
                    <a:pt x="750" y="3245"/>
                  </a:cubicBezTo>
                  <a:cubicBezTo>
                    <a:pt x="765" y="3297"/>
                    <a:pt x="787" y="3342"/>
                    <a:pt x="809" y="3386"/>
                  </a:cubicBezTo>
                  <a:cubicBezTo>
                    <a:pt x="824" y="3431"/>
                    <a:pt x="861" y="3460"/>
                    <a:pt x="869" y="3513"/>
                  </a:cubicBezTo>
                  <a:cubicBezTo>
                    <a:pt x="884" y="3572"/>
                    <a:pt x="906" y="3587"/>
                    <a:pt x="936" y="3639"/>
                  </a:cubicBezTo>
                  <a:cubicBezTo>
                    <a:pt x="965" y="3683"/>
                    <a:pt x="1039" y="3765"/>
                    <a:pt x="1025" y="3817"/>
                  </a:cubicBezTo>
                  <a:cubicBezTo>
                    <a:pt x="995" y="3810"/>
                    <a:pt x="950" y="3817"/>
                    <a:pt x="943" y="3854"/>
                  </a:cubicBezTo>
                  <a:cubicBezTo>
                    <a:pt x="950" y="3854"/>
                    <a:pt x="965" y="3847"/>
                    <a:pt x="973" y="3847"/>
                  </a:cubicBezTo>
                  <a:cubicBezTo>
                    <a:pt x="995" y="3832"/>
                    <a:pt x="1084" y="3810"/>
                    <a:pt x="1106" y="3832"/>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29" name="Freeform 9">
              <a:extLst>
                <a:ext uri="{FF2B5EF4-FFF2-40B4-BE49-F238E27FC236}">
                  <a16:creationId xmlns:a16="http://schemas.microsoft.com/office/drawing/2014/main" id="{0E71B60D-1DC8-4587-ABB0-25FEC70040F5}"/>
                </a:ext>
              </a:extLst>
            </p:cNvPr>
            <p:cNvSpPr>
              <a:spLocks noChangeArrowheads="1"/>
            </p:cNvSpPr>
            <p:nvPr/>
          </p:nvSpPr>
          <p:spPr bwMode="auto">
            <a:xfrm>
              <a:off x="10898161" y="4758280"/>
              <a:ext cx="993215" cy="931592"/>
            </a:xfrm>
            <a:custGeom>
              <a:avLst/>
              <a:gdLst>
                <a:gd name="T0" fmla="*/ 995 w 2296"/>
                <a:gd name="T1" fmla="*/ 312 h 2155"/>
                <a:gd name="T2" fmla="*/ 743 w 2296"/>
                <a:gd name="T3" fmla="*/ 238 h 2155"/>
                <a:gd name="T4" fmla="*/ 498 w 2296"/>
                <a:gd name="T5" fmla="*/ 193 h 2155"/>
                <a:gd name="T6" fmla="*/ 342 w 2296"/>
                <a:gd name="T7" fmla="*/ 297 h 2155"/>
                <a:gd name="T8" fmla="*/ 179 w 2296"/>
                <a:gd name="T9" fmla="*/ 371 h 2155"/>
                <a:gd name="T10" fmla="*/ 141 w 2296"/>
                <a:gd name="T11" fmla="*/ 394 h 2155"/>
                <a:gd name="T12" fmla="*/ 156 w 2296"/>
                <a:gd name="T13" fmla="*/ 461 h 2155"/>
                <a:gd name="T14" fmla="*/ 97 w 2296"/>
                <a:gd name="T15" fmla="*/ 594 h 2155"/>
                <a:gd name="T16" fmla="*/ 119 w 2296"/>
                <a:gd name="T17" fmla="*/ 758 h 2155"/>
                <a:gd name="T18" fmla="*/ 30 w 2296"/>
                <a:gd name="T19" fmla="*/ 861 h 2155"/>
                <a:gd name="T20" fmla="*/ 30 w 2296"/>
                <a:gd name="T21" fmla="*/ 861 h 2155"/>
                <a:gd name="T22" fmla="*/ 238 w 2296"/>
                <a:gd name="T23" fmla="*/ 980 h 2155"/>
                <a:gd name="T24" fmla="*/ 127 w 2296"/>
                <a:gd name="T25" fmla="*/ 1129 h 2155"/>
                <a:gd name="T26" fmla="*/ 97 w 2296"/>
                <a:gd name="T27" fmla="*/ 1352 h 2155"/>
                <a:gd name="T28" fmla="*/ 216 w 2296"/>
                <a:gd name="T29" fmla="*/ 1411 h 2155"/>
                <a:gd name="T30" fmla="*/ 357 w 2296"/>
                <a:gd name="T31" fmla="*/ 1389 h 2155"/>
                <a:gd name="T32" fmla="*/ 527 w 2296"/>
                <a:gd name="T33" fmla="*/ 1322 h 2155"/>
                <a:gd name="T34" fmla="*/ 758 w 2296"/>
                <a:gd name="T35" fmla="*/ 1560 h 2155"/>
                <a:gd name="T36" fmla="*/ 758 w 2296"/>
                <a:gd name="T37" fmla="*/ 1656 h 2155"/>
                <a:gd name="T38" fmla="*/ 832 w 2296"/>
                <a:gd name="T39" fmla="*/ 1782 h 2155"/>
                <a:gd name="T40" fmla="*/ 995 w 2296"/>
                <a:gd name="T41" fmla="*/ 1909 h 2155"/>
                <a:gd name="T42" fmla="*/ 1189 w 2296"/>
                <a:gd name="T43" fmla="*/ 2028 h 2155"/>
                <a:gd name="T44" fmla="*/ 1463 w 2296"/>
                <a:gd name="T45" fmla="*/ 2035 h 2155"/>
                <a:gd name="T46" fmla="*/ 1500 w 2296"/>
                <a:gd name="T47" fmla="*/ 2094 h 2155"/>
                <a:gd name="T48" fmla="*/ 1604 w 2296"/>
                <a:gd name="T49" fmla="*/ 2154 h 2155"/>
                <a:gd name="T50" fmla="*/ 1649 w 2296"/>
                <a:gd name="T51" fmla="*/ 2020 h 2155"/>
                <a:gd name="T52" fmla="*/ 1768 w 2296"/>
                <a:gd name="T53" fmla="*/ 1820 h 2155"/>
                <a:gd name="T54" fmla="*/ 1820 w 2296"/>
                <a:gd name="T55" fmla="*/ 1701 h 2155"/>
                <a:gd name="T56" fmla="*/ 1849 w 2296"/>
                <a:gd name="T57" fmla="*/ 1663 h 2155"/>
                <a:gd name="T58" fmla="*/ 1857 w 2296"/>
                <a:gd name="T59" fmla="*/ 1485 h 2155"/>
                <a:gd name="T60" fmla="*/ 1916 w 2296"/>
                <a:gd name="T61" fmla="*/ 1307 h 2155"/>
                <a:gd name="T62" fmla="*/ 2028 w 2296"/>
                <a:gd name="T63" fmla="*/ 1218 h 2155"/>
                <a:gd name="T64" fmla="*/ 2124 w 2296"/>
                <a:gd name="T65" fmla="*/ 1144 h 2155"/>
                <a:gd name="T66" fmla="*/ 2258 w 2296"/>
                <a:gd name="T67" fmla="*/ 1025 h 2155"/>
                <a:gd name="T68" fmla="*/ 2198 w 2296"/>
                <a:gd name="T69" fmla="*/ 921 h 2155"/>
                <a:gd name="T70" fmla="*/ 2072 w 2296"/>
                <a:gd name="T71" fmla="*/ 802 h 2155"/>
                <a:gd name="T72" fmla="*/ 1968 w 2296"/>
                <a:gd name="T73" fmla="*/ 750 h 2155"/>
                <a:gd name="T74" fmla="*/ 1782 w 2296"/>
                <a:gd name="T75" fmla="*/ 713 h 2155"/>
                <a:gd name="T76" fmla="*/ 1723 w 2296"/>
                <a:gd name="T77" fmla="*/ 550 h 2155"/>
                <a:gd name="T78" fmla="*/ 1671 w 2296"/>
                <a:gd name="T79" fmla="*/ 505 h 2155"/>
                <a:gd name="T80" fmla="*/ 1545 w 2296"/>
                <a:gd name="T81" fmla="*/ 401 h 2155"/>
                <a:gd name="T82" fmla="*/ 1396 w 2296"/>
                <a:gd name="T83" fmla="*/ 409 h 2155"/>
                <a:gd name="T84" fmla="*/ 1285 w 2296"/>
                <a:gd name="T85" fmla="*/ 319 h 2155"/>
                <a:gd name="T86" fmla="*/ 1196 w 2296"/>
                <a:gd name="T87" fmla="*/ 223 h 2155"/>
                <a:gd name="T88" fmla="*/ 1107 w 2296"/>
                <a:gd name="T89" fmla="*/ 104 h 2155"/>
                <a:gd name="T90" fmla="*/ 1040 w 2296"/>
                <a:gd name="T91" fmla="*/ 52 h 2155"/>
                <a:gd name="T92" fmla="*/ 981 w 2296"/>
                <a:gd name="T93" fmla="*/ 119 h 2155"/>
                <a:gd name="T94" fmla="*/ 958 w 2296"/>
                <a:gd name="T95" fmla="*/ 24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6" h="2155">
                  <a:moveTo>
                    <a:pt x="995" y="312"/>
                  </a:moveTo>
                  <a:lnTo>
                    <a:pt x="995" y="312"/>
                  </a:lnTo>
                  <a:cubicBezTo>
                    <a:pt x="995" y="327"/>
                    <a:pt x="899" y="319"/>
                    <a:pt x="884" y="319"/>
                  </a:cubicBezTo>
                  <a:cubicBezTo>
                    <a:pt x="891" y="253"/>
                    <a:pt x="787" y="238"/>
                    <a:pt x="743" y="238"/>
                  </a:cubicBezTo>
                  <a:cubicBezTo>
                    <a:pt x="698" y="238"/>
                    <a:pt x="676" y="238"/>
                    <a:pt x="639" y="223"/>
                  </a:cubicBezTo>
                  <a:cubicBezTo>
                    <a:pt x="602" y="208"/>
                    <a:pt x="535" y="193"/>
                    <a:pt x="498" y="193"/>
                  </a:cubicBezTo>
                  <a:cubicBezTo>
                    <a:pt x="468" y="245"/>
                    <a:pt x="409" y="208"/>
                    <a:pt x="372" y="238"/>
                  </a:cubicBezTo>
                  <a:cubicBezTo>
                    <a:pt x="364" y="253"/>
                    <a:pt x="357" y="297"/>
                    <a:pt x="342" y="297"/>
                  </a:cubicBezTo>
                  <a:cubicBezTo>
                    <a:pt x="320" y="305"/>
                    <a:pt x="305" y="275"/>
                    <a:pt x="290" y="267"/>
                  </a:cubicBezTo>
                  <a:cubicBezTo>
                    <a:pt x="245" y="253"/>
                    <a:pt x="179" y="334"/>
                    <a:pt x="179" y="371"/>
                  </a:cubicBezTo>
                  <a:cubicBezTo>
                    <a:pt x="186" y="371"/>
                    <a:pt x="193" y="379"/>
                    <a:pt x="201" y="371"/>
                  </a:cubicBezTo>
                  <a:cubicBezTo>
                    <a:pt x="208" y="409"/>
                    <a:pt x="156" y="394"/>
                    <a:pt x="141" y="394"/>
                  </a:cubicBezTo>
                  <a:cubicBezTo>
                    <a:pt x="134" y="424"/>
                    <a:pt x="141" y="438"/>
                    <a:pt x="149" y="461"/>
                  </a:cubicBezTo>
                  <a:cubicBezTo>
                    <a:pt x="156" y="461"/>
                    <a:pt x="156" y="461"/>
                    <a:pt x="156" y="461"/>
                  </a:cubicBezTo>
                  <a:cubicBezTo>
                    <a:pt x="156" y="468"/>
                    <a:pt x="156" y="475"/>
                    <a:pt x="156" y="475"/>
                  </a:cubicBezTo>
                  <a:cubicBezTo>
                    <a:pt x="127" y="468"/>
                    <a:pt x="89" y="572"/>
                    <a:pt x="97" y="594"/>
                  </a:cubicBezTo>
                  <a:cubicBezTo>
                    <a:pt x="141" y="594"/>
                    <a:pt x="104" y="676"/>
                    <a:pt x="97" y="706"/>
                  </a:cubicBezTo>
                  <a:cubicBezTo>
                    <a:pt x="134" y="706"/>
                    <a:pt x="141" y="743"/>
                    <a:pt x="119" y="758"/>
                  </a:cubicBezTo>
                  <a:cubicBezTo>
                    <a:pt x="97" y="772"/>
                    <a:pt x="37" y="802"/>
                    <a:pt x="0" y="824"/>
                  </a:cubicBezTo>
                  <a:cubicBezTo>
                    <a:pt x="8" y="839"/>
                    <a:pt x="15" y="854"/>
                    <a:pt x="30" y="861"/>
                  </a:cubicBezTo>
                  <a:cubicBezTo>
                    <a:pt x="45" y="854"/>
                    <a:pt x="52" y="847"/>
                    <a:pt x="60" y="839"/>
                  </a:cubicBezTo>
                  <a:cubicBezTo>
                    <a:pt x="52" y="847"/>
                    <a:pt x="45" y="854"/>
                    <a:pt x="30" y="861"/>
                  </a:cubicBezTo>
                  <a:cubicBezTo>
                    <a:pt x="45" y="884"/>
                    <a:pt x="67" y="891"/>
                    <a:pt x="82" y="906"/>
                  </a:cubicBezTo>
                  <a:cubicBezTo>
                    <a:pt x="127" y="943"/>
                    <a:pt x="186" y="951"/>
                    <a:pt x="238" y="980"/>
                  </a:cubicBezTo>
                  <a:cubicBezTo>
                    <a:pt x="216" y="973"/>
                    <a:pt x="193" y="988"/>
                    <a:pt x="179" y="995"/>
                  </a:cubicBezTo>
                  <a:cubicBezTo>
                    <a:pt x="164" y="1040"/>
                    <a:pt x="156" y="1092"/>
                    <a:pt x="127" y="1129"/>
                  </a:cubicBezTo>
                  <a:cubicBezTo>
                    <a:pt x="97" y="1166"/>
                    <a:pt x="37" y="1203"/>
                    <a:pt x="67" y="1248"/>
                  </a:cubicBezTo>
                  <a:cubicBezTo>
                    <a:pt x="89" y="1277"/>
                    <a:pt x="75" y="1337"/>
                    <a:pt x="97" y="1352"/>
                  </a:cubicBezTo>
                  <a:cubicBezTo>
                    <a:pt x="134" y="1374"/>
                    <a:pt x="193" y="1352"/>
                    <a:pt x="230" y="1344"/>
                  </a:cubicBezTo>
                  <a:cubicBezTo>
                    <a:pt x="223" y="1366"/>
                    <a:pt x="238" y="1389"/>
                    <a:pt x="216" y="1411"/>
                  </a:cubicBezTo>
                  <a:cubicBezTo>
                    <a:pt x="238" y="1418"/>
                    <a:pt x="275" y="1478"/>
                    <a:pt x="290" y="1456"/>
                  </a:cubicBezTo>
                  <a:cubicBezTo>
                    <a:pt x="327" y="1426"/>
                    <a:pt x="305" y="1404"/>
                    <a:pt x="357" y="1389"/>
                  </a:cubicBezTo>
                  <a:cubicBezTo>
                    <a:pt x="394" y="1374"/>
                    <a:pt x="387" y="1329"/>
                    <a:pt x="424" y="1329"/>
                  </a:cubicBezTo>
                  <a:cubicBezTo>
                    <a:pt x="468" y="1337"/>
                    <a:pt x="490" y="1292"/>
                    <a:pt x="527" y="1322"/>
                  </a:cubicBezTo>
                  <a:cubicBezTo>
                    <a:pt x="572" y="1352"/>
                    <a:pt x="579" y="1396"/>
                    <a:pt x="609" y="1441"/>
                  </a:cubicBezTo>
                  <a:cubicBezTo>
                    <a:pt x="646" y="1485"/>
                    <a:pt x="706" y="1515"/>
                    <a:pt x="758" y="1560"/>
                  </a:cubicBezTo>
                  <a:cubicBezTo>
                    <a:pt x="773" y="1574"/>
                    <a:pt x="847" y="1604"/>
                    <a:pt x="854" y="1626"/>
                  </a:cubicBezTo>
                  <a:cubicBezTo>
                    <a:pt x="854" y="1656"/>
                    <a:pt x="780" y="1656"/>
                    <a:pt x="758" y="1656"/>
                  </a:cubicBezTo>
                  <a:cubicBezTo>
                    <a:pt x="750" y="1671"/>
                    <a:pt x="743" y="1693"/>
                    <a:pt x="743" y="1708"/>
                  </a:cubicBezTo>
                  <a:cubicBezTo>
                    <a:pt x="787" y="1723"/>
                    <a:pt x="787" y="1775"/>
                    <a:pt x="832" y="1782"/>
                  </a:cubicBezTo>
                  <a:cubicBezTo>
                    <a:pt x="832" y="1849"/>
                    <a:pt x="891" y="1820"/>
                    <a:pt x="936" y="1820"/>
                  </a:cubicBezTo>
                  <a:cubicBezTo>
                    <a:pt x="1003" y="1820"/>
                    <a:pt x="995" y="1857"/>
                    <a:pt x="995" y="1909"/>
                  </a:cubicBezTo>
                  <a:cubicBezTo>
                    <a:pt x="1047" y="1909"/>
                    <a:pt x="1084" y="1953"/>
                    <a:pt x="1129" y="1968"/>
                  </a:cubicBezTo>
                  <a:cubicBezTo>
                    <a:pt x="1174" y="1976"/>
                    <a:pt x="1189" y="1983"/>
                    <a:pt x="1189" y="2028"/>
                  </a:cubicBezTo>
                  <a:cubicBezTo>
                    <a:pt x="1233" y="2035"/>
                    <a:pt x="1270" y="2028"/>
                    <a:pt x="1315" y="2035"/>
                  </a:cubicBezTo>
                  <a:cubicBezTo>
                    <a:pt x="1367" y="2050"/>
                    <a:pt x="1411" y="2020"/>
                    <a:pt x="1463" y="2035"/>
                  </a:cubicBezTo>
                  <a:cubicBezTo>
                    <a:pt x="1463" y="2057"/>
                    <a:pt x="1463" y="2079"/>
                    <a:pt x="1463" y="2094"/>
                  </a:cubicBezTo>
                  <a:cubicBezTo>
                    <a:pt x="1478" y="2094"/>
                    <a:pt x="1485" y="2094"/>
                    <a:pt x="1500" y="2094"/>
                  </a:cubicBezTo>
                  <a:cubicBezTo>
                    <a:pt x="1500" y="2131"/>
                    <a:pt x="1552" y="2094"/>
                    <a:pt x="1552" y="2154"/>
                  </a:cubicBezTo>
                  <a:cubicBezTo>
                    <a:pt x="1567" y="2154"/>
                    <a:pt x="1589" y="2154"/>
                    <a:pt x="1604" y="2154"/>
                  </a:cubicBezTo>
                  <a:cubicBezTo>
                    <a:pt x="1619" y="2139"/>
                    <a:pt x="1656" y="2087"/>
                    <a:pt x="1693" y="2050"/>
                  </a:cubicBezTo>
                  <a:cubicBezTo>
                    <a:pt x="1671" y="2042"/>
                    <a:pt x="1656" y="2035"/>
                    <a:pt x="1649" y="2020"/>
                  </a:cubicBezTo>
                  <a:cubicBezTo>
                    <a:pt x="1634" y="1990"/>
                    <a:pt x="1664" y="1961"/>
                    <a:pt x="1679" y="1938"/>
                  </a:cubicBezTo>
                  <a:cubicBezTo>
                    <a:pt x="1716" y="1901"/>
                    <a:pt x="1738" y="1864"/>
                    <a:pt x="1768" y="1820"/>
                  </a:cubicBezTo>
                  <a:cubicBezTo>
                    <a:pt x="1782" y="1790"/>
                    <a:pt x="1790" y="1738"/>
                    <a:pt x="1812" y="1723"/>
                  </a:cubicBezTo>
                  <a:cubicBezTo>
                    <a:pt x="1820" y="1716"/>
                    <a:pt x="1820" y="1708"/>
                    <a:pt x="1820" y="1701"/>
                  </a:cubicBezTo>
                  <a:cubicBezTo>
                    <a:pt x="1834" y="1701"/>
                    <a:pt x="1849" y="1701"/>
                    <a:pt x="1864" y="1701"/>
                  </a:cubicBezTo>
                  <a:cubicBezTo>
                    <a:pt x="1872" y="1686"/>
                    <a:pt x="1872" y="1663"/>
                    <a:pt x="1849" y="1663"/>
                  </a:cubicBezTo>
                  <a:cubicBezTo>
                    <a:pt x="1834" y="1626"/>
                    <a:pt x="1820" y="1582"/>
                    <a:pt x="1834" y="1545"/>
                  </a:cubicBezTo>
                  <a:cubicBezTo>
                    <a:pt x="1849" y="1537"/>
                    <a:pt x="1842" y="1508"/>
                    <a:pt x="1857" y="1485"/>
                  </a:cubicBezTo>
                  <a:cubicBezTo>
                    <a:pt x="1872" y="1463"/>
                    <a:pt x="1894" y="1478"/>
                    <a:pt x="1909" y="1456"/>
                  </a:cubicBezTo>
                  <a:cubicBezTo>
                    <a:pt x="1946" y="1426"/>
                    <a:pt x="1901" y="1352"/>
                    <a:pt x="1916" y="1307"/>
                  </a:cubicBezTo>
                  <a:cubicBezTo>
                    <a:pt x="1924" y="1285"/>
                    <a:pt x="1953" y="1285"/>
                    <a:pt x="1976" y="1277"/>
                  </a:cubicBezTo>
                  <a:cubicBezTo>
                    <a:pt x="2005" y="1263"/>
                    <a:pt x="2013" y="1248"/>
                    <a:pt x="2028" y="1218"/>
                  </a:cubicBezTo>
                  <a:cubicBezTo>
                    <a:pt x="2035" y="1203"/>
                    <a:pt x="2035" y="1173"/>
                    <a:pt x="2050" y="1159"/>
                  </a:cubicBezTo>
                  <a:cubicBezTo>
                    <a:pt x="2072" y="1144"/>
                    <a:pt x="2102" y="1151"/>
                    <a:pt x="2124" y="1144"/>
                  </a:cubicBezTo>
                  <a:cubicBezTo>
                    <a:pt x="2131" y="1114"/>
                    <a:pt x="2176" y="1084"/>
                    <a:pt x="2191" y="1047"/>
                  </a:cubicBezTo>
                  <a:cubicBezTo>
                    <a:pt x="2213" y="1018"/>
                    <a:pt x="2221" y="1018"/>
                    <a:pt x="2258" y="1025"/>
                  </a:cubicBezTo>
                  <a:cubicBezTo>
                    <a:pt x="2295" y="1032"/>
                    <a:pt x="2250" y="966"/>
                    <a:pt x="2250" y="966"/>
                  </a:cubicBezTo>
                  <a:cubicBezTo>
                    <a:pt x="2236" y="943"/>
                    <a:pt x="2228" y="928"/>
                    <a:pt x="2198" y="921"/>
                  </a:cubicBezTo>
                  <a:cubicBezTo>
                    <a:pt x="2154" y="914"/>
                    <a:pt x="2146" y="921"/>
                    <a:pt x="2117" y="876"/>
                  </a:cubicBezTo>
                  <a:cubicBezTo>
                    <a:pt x="2102" y="847"/>
                    <a:pt x="2102" y="817"/>
                    <a:pt x="2072" y="802"/>
                  </a:cubicBezTo>
                  <a:cubicBezTo>
                    <a:pt x="2057" y="802"/>
                    <a:pt x="2042" y="802"/>
                    <a:pt x="2028" y="795"/>
                  </a:cubicBezTo>
                  <a:cubicBezTo>
                    <a:pt x="1998" y="780"/>
                    <a:pt x="1991" y="765"/>
                    <a:pt x="1968" y="750"/>
                  </a:cubicBezTo>
                  <a:cubicBezTo>
                    <a:pt x="1938" y="743"/>
                    <a:pt x="1901" y="735"/>
                    <a:pt x="1872" y="735"/>
                  </a:cubicBezTo>
                  <a:cubicBezTo>
                    <a:pt x="1849" y="735"/>
                    <a:pt x="1797" y="735"/>
                    <a:pt x="1782" y="713"/>
                  </a:cubicBezTo>
                  <a:cubicBezTo>
                    <a:pt x="1760" y="683"/>
                    <a:pt x="1760" y="624"/>
                    <a:pt x="1768" y="587"/>
                  </a:cubicBezTo>
                  <a:cubicBezTo>
                    <a:pt x="1745" y="587"/>
                    <a:pt x="1731" y="564"/>
                    <a:pt x="1723" y="550"/>
                  </a:cubicBezTo>
                  <a:cubicBezTo>
                    <a:pt x="1716" y="542"/>
                    <a:pt x="1716" y="535"/>
                    <a:pt x="1708" y="520"/>
                  </a:cubicBezTo>
                  <a:cubicBezTo>
                    <a:pt x="1701" y="513"/>
                    <a:pt x="1686" y="505"/>
                    <a:pt x="1671" y="505"/>
                  </a:cubicBezTo>
                  <a:cubicBezTo>
                    <a:pt x="1656" y="498"/>
                    <a:pt x="1634" y="505"/>
                    <a:pt x="1612" y="498"/>
                  </a:cubicBezTo>
                  <a:cubicBezTo>
                    <a:pt x="1597" y="490"/>
                    <a:pt x="1537" y="431"/>
                    <a:pt x="1545" y="401"/>
                  </a:cubicBezTo>
                  <a:cubicBezTo>
                    <a:pt x="1515" y="394"/>
                    <a:pt x="1500" y="371"/>
                    <a:pt x="1463" y="379"/>
                  </a:cubicBezTo>
                  <a:cubicBezTo>
                    <a:pt x="1441" y="379"/>
                    <a:pt x="1419" y="401"/>
                    <a:pt x="1396" y="409"/>
                  </a:cubicBezTo>
                  <a:cubicBezTo>
                    <a:pt x="1396" y="409"/>
                    <a:pt x="1396" y="409"/>
                    <a:pt x="1396" y="416"/>
                  </a:cubicBezTo>
                  <a:cubicBezTo>
                    <a:pt x="1329" y="431"/>
                    <a:pt x="1315" y="357"/>
                    <a:pt x="1285" y="319"/>
                  </a:cubicBezTo>
                  <a:cubicBezTo>
                    <a:pt x="1263" y="305"/>
                    <a:pt x="1233" y="305"/>
                    <a:pt x="1218" y="282"/>
                  </a:cubicBezTo>
                  <a:cubicBezTo>
                    <a:pt x="1203" y="260"/>
                    <a:pt x="1218" y="238"/>
                    <a:pt x="1196" y="223"/>
                  </a:cubicBezTo>
                  <a:cubicBezTo>
                    <a:pt x="1144" y="208"/>
                    <a:pt x="1174" y="156"/>
                    <a:pt x="1159" y="104"/>
                  </a:cubicBezTo>
                  <a:cubicBezTo>
                    <a:pt x="1144" y="112"/>
                    <a:pt x="1122" y="97"/>
                    <a:pt x="1107" y="104"/>
                  </a:cubicBezTo>
                  <a:cubicBezTo>
                    <a:pt x="1136" y="97"/>
                    <a:pt x="1062" y="8"/>
                    <a:pt x="1040" y="0"/>
                  </a:cubicBezTo>
                  <a:cubicBezTo>
                    <a:pt x="1040" y="15"/>
                    <a:pt x="1047" y="37"/>
                    <a:pt x="1040" y="52"/>
                  </a:cubicBezTo>
                  <a:cubicBezTo>
                    <a:pt x="1025" y="59"/>
                    <a:pt x="1010" y="52"/>
                    <a:pt x="1003" y="59"/>
                  </a:cubicBezTo>
                  <a:cubicBezTo>
                    <a:pt x="973" y="74"/>
                    <a:pt x="995" y="97"/>
                    <a:pt x="981" y="119"/>
                  </a:cubicBezTo>
                  <a:cubicBezTo>
                    <a:pt x="973" y="141"/>
                    <a:pt x="951" y="141"/>
                    <a:pt x="936" y="141"/>
                  </a:cubicBezTo>
                  <a:cubicBezTo>
                    <a:pt x="943" y="186"/>
                    <a:pt x="951" y="230"/>
                    <a:pt x="958" y="245"/>
                  </a:cubicBezTo>
                  <a:cubicBezTo>
                    <a:pt x="973" y="267"/>
                    <a:pt x="988" y="290"/>
                    <a:pt x="995" y="312"/>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0" name="Freeform 10">
              <a:extLst>
                <a:ext uri="{FF2B5EF4-FFF2-40B4-BE49-F238E27FC236}">
                  <a16:creationId xmlns:a16="http://schemas.microsoft.com/office/drawing/2014/main" id="{095C130C-73F5-4E65-B634-CD18BC118B1A}"/>
                </a:ext>
              </a:extLst>
            </p:cNvPr>
            <p:cNvSpPr>
              <a:spLocks noChangeArrowheads="1"/>
            </p:cNvSpPr>
            <p:nvPr/>
          </p:nvSpPr>
          <p:spPr bwMode="auto">
            <a:xfrm>
              <a:off x="10728493" y="5131678"/>
              <a:ext cx="2148475" cy="2118469"/>
            </a:xfrm>
            <a:custGeom>
              <a:avLst/>
              <a:gdLst>
                <a:gd name="T0" fmla="*/ 1708 w 4968"/>
                <a:gd name="T1" fmla="*/ 1174 h 4903"/>
                <a:gd name="T2" fmla="*/ 1136 w 4968"/>
                <a:gd name="T3" fmla="*/ 847 h 4903"/>
                <a:gd name="T4" fmla="*/ 817 w 4968"/>
                <a:gd name="T5" fmla="*/ 468 h 4903"/>
                <a:gd name="T6" fmla="*/ 460 w 4968"/>
                <a:gd name="T7" fmla="*/ 387 h 4903"/>
                <a:gd name="T8" fmla="*/ 386 w 4968"/>
                <a:gd name="T9" fmla="*/ 30 h 4903"/>
                <a:gd name="T10" fmla="*/ 59 w 4968"/>
                <a:gd name="T11" fmla="*/ 528 h 4903"/>
                <a:gd name="T12" fmla="*/ 81 w 4968"/>
                <a:gd name="T13" fmla="*/ 1129 h 4903"/>
                <a:gd name="T14" fmla="*/ 104 w 4968"/>
                <a:gd name="T15" fmla="*/ 1174 h 4903"/>
                <a:gd name="T16" fmla="*/ 133 w 4968"/>
                <a:gd name="T17" fmla="*/ 1270 h 4903"/>
                <a:gd name="T18" fmla="*/ 260 w 4968"/>
                <a:gd name="T19" fmla="*/ 1582 h 4903"/>
                <a:gd name="T20" fmla="*/ 289 w 4968"/>
                <a:gd name="T21" fmla="*/ 1805 h 4903"/>
                <a:gd name="T22" fmla="*/ 341 w 4968"/>
                <a:gd name="T23" fmla="*/ 2236 h 4903"/>
                <a:gd name="T24" fmla="*/ 341 w 4968"/>
                <a:gd name="T25" fmla="*/ 2518 h 4903"/>
                <a:gd name="T26" fmla="*/ 482 w 4968"/>
                <a:gd name="T27" fmla="*/ 2563 h 4903"/>
                <a:gd name="T28" fmla="*/ 742 w 4968"/>
                <a:gd name="T29" fmla="*/ 2563 h 4903"/>
                <a:gd name="T30" fmla="*/ 935 w 4968"/>
                <a:gd name="T31" fmla="*/ 2644 h 4903"/>
                <a:gd name="T32" fmla="*/ 1284 w 4968"/>
                <a:gd name="T33" fmla="*/ 2889 h 4903"/>
                <a:gd name="T34" fmla="*/ 1069 w 4968"/>
                <a:gd name="T35" fmla="*/ 3402 h 4903"/>
                <a:gd name="T36" fmla="*/ 817 w 4968"/>
                <a:gd name="T37" fmla="*/ 3610 h 4903"/>
                <a:gd name="T38" fmla="*/ 705 w 4968"/>
                <a:gd name="T39" fmla="*/ 3988 h 4903"/>
                <a:gd name="T40" fmla="*/ 831 w 4968"/>
                <a:gd name="T41" fmla="*/ 4389 h 4903"/>
                <a:gd name="T42" fmla="*/ 1180 w 4968"/>
                <a:gd name="T43" fmla="*/ 4412 h 4903"/>
                <a:gd name="T44" fmla="*/ 1039 w 4968"/>
                <a:gd name="T45" fmla="*/ 4070 h 4903"/>
                <a:gd name="T46" fmla="*/ 980 w 4968"/>
                <a:gd name="T47" fmla="*/ 3691 h 4903"/>
                <a:gd name="T48" fmla="*/ 1173 w 4968"/>
                <a:gd name="T49" fmla="*/ 3691 h 4903"/>
                <a:gd name="T50" fmla="*/ 1136 w 4968"/>
                <a:gd name="T51" fmla="*/ 3825 h 4903"/>
                <a:gd name="T52" fmla="*/ 1396 w 4968"/>
                <a:gd name="T53" fmla="*/ 3862 h 4903"/>
                <a:gd name="T54" fmla="*/ 1485 w 4968"/>
                <a:gd name="T55" fmla="*/ 3884 h 4903"/>
                <a:gd name="T56" fmla="*/ 1975 w 4968"/>
                <a:gd name="T57" fmla="*/ 3736 h 4903"/>
                <a:gd name="T58" fmla="*/ 2101 w 4968"/>
                <a:gd name="T59" fmla="*/ 3951 h 4903"/>
                <a:gd name="T60" fmla="*/ 2198 w 4968"/>
                <a:gd name="T61" fmla="*/ 3929 h 4903"/>
                <a:gd name="T62" fmla="*/ 2346 w 4968"/>
                <a:gd name="T63" fmla="*/ 3914 h 4903"/>
                <a:gd name="T64" fmla="*/ 2435 w 4968"/>
                <a:gd name="T65" fmla="*/ 3973 h 4903"/>
                <a:gd name="T66" fmla="*/ 2740 w 4968"/>
                <a:gd name="T67" fmla="*/ 3936 h 4903"/>
                <a:gd name="T68" fmla="*/ 2948 w 4968"/>
                <a:gd name="T69" fmla="*/ 3981 h 4903"/>
                <a:gd name="T70" fmla="*/ 3364 w 4968"/>
                <a:gd name="T71" fmla="*/ 4196 h 4903"/>
                <a:gd name="T72" fmla="*/ 3637 w 4968"/>
                <a:gd name="T73" fmla="*/ 4263 h 4903"/>
                <a:gd name="T74" fmla="*/ 3697 w 4968"/>
                <a:gd name="T75" fmla="*/ 4441 h 4903"/>
                <a:gd name="T76" fmla="*/ 3704 w 4968"/>
                <a:gd name="T77" fmla="*/ 4746 h 4903"/>
                <a:gd name="T78" fmla="*/ 4001 w 4968"/>
                <a:gd name="T79" fmla="*/ 4887 h 4903"/>
                <a:gd name="T80" fmla="*/ 4113 w 4968"/>
                <a:gd name="T81" fmla="*/ 4701 h 4903"/>
                <a:gd name="T82" fmla="*/ 4105 w 4968"/>
                <a:gd name="T83" fmla="*/ 4412 h 4903"/>
                <a:gd name="T84" fmla="*/ 4105 w 4968"/>
                <a:gd name="T85" fmla="*/ 3936 h 4903"/>
                <a:gd name="T86" fmla="*/ 4595 w 4968"/>
                <a:gd name="T87" fmla="*/ 3543 h 4903"/>
                <a:gd name="T88" fmla="*/ 4662 w 4968"/>
                <a:gd name="T89" fmla="*/ 3313 h 4903"/>
                <a:gd name="T90" fmla="*/ 4506 w 4968"/>
                <a:gd name="T91" fmla="*/ 2986 h 4903"/>
                <a:gd name="T92" fmla="*/ 4714 w 4968"/>
                <a:gd name="T93" fmla="*/ 2785 h 4903"/>
                <a:gd name="T94" fmla="*/ 4417 w 4968"/>
                <a:gd name="T95" fmla="*/ 2258 h 4903"/>
                <a:gd name="T96" fmla="*/ 3994 w 4968"/>
                <a:gd name="T97" fmla="*/ 2184 h 4903"/>
                <a:gd name="T98" fmla="*/ 3475 w 4968"/>
                <a:gd name="T99" fmla="*/ 1961 h 4903"/>
                <a:gd name="T100" fmla="*/ 2985 w 4968"/>
                <a:gd name="T101" fmla="*/ 1783 h 4903"/>
                <a:gd name="T102" fmla="*/ 2718 w 4968"/>
                <a:gd name="T103" fmla="*/ 1501 h 4903"/>
                <a:gd name="T104" fmla="*/ 2369 w 4968"/>
                <a:gd name="T105" fmla="*/ 1307 h 4903"/>
                <a:gd name="T106" fmla="*/ 2094 w 4968"/>
                <a:gd name="T107" fmla="*/ 1189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68" h="4903">
                  <a:moveTo>
                    <a:pt x="1945" y="1293"/>
                  </a:moveTo>
                  <a:lnTo>
                    <a:pt x="1945" y="1293"/>
                  </a:lnTo>
                  <a:cubicBezTo>
                    <a:pt x="1945" y="1233"/>
                    <a:pt x="1893" y="1270"/>
                    <a:pt x="1893" y="1233"/>
                  </a:cubicBezTo>
                  <a:cubicBezTo>
                    <a:pt x="1878" y="1233"/>
                    <a:pt x="1871" y="1233"/>
                    <a:pt x="1856" y="1233"/>
                  </a:cubicBezTo>
                  <a:cubicBezTo>
                    <a:pt x="1856" y="1218"/>
                    <a:pt x="1856" y="1196"/>
                    <a:pt x="1856" y="1174"/>
                  </a:cubicBezTo>
                  <a:cubicBezTo>
                    <a:pt x="1804" y="1159"/>
                    <a:pt x="1760" y="1189"/>
                    <a:pt x="1708" y="1174"/>
                  </a:cubicBezTo>
                  <a:cubicBezTo>
                    <a:pt x="1663" y="1167"/>
                    <a:pt x="1626" y="1174"/>
                    <a:pt x="1582" y="1167"/>
                  </a:cubicBezTo>
                  <a:cubicBezTo>
                    <a:pt x="1582" y="1122"/>
                    <a:pt x="1567" y="1115"/>
                    <a:pt x="1522" y="1107"/>
                  </a:cubicBezTo>
                  <a:cubicBezTo>
                    <a:pt x="1477" y="1092"/>
                    <a:pt x="1440" y="1048"/>
                    <a:pt x="1388" y="1048"/>
                  </a:cubicBezTo>
                  <a:cubicBezTo>
                    <a:pt x="1388" y="996"/>
                    <a:pt x="1396" y="959"/>
                    <a:pt x="1329" y="959"/>
                  </a:cubicBezTo>
                  <a:cubicBezTo>
                    <a:pt x="1284" y="959"/>
                    <a:pt x="1225" y="988"/>
                    <a:pt x="1225" y="921"/>
                  </a:cubicBezTo>
                  <a:cubicBezTo>
                    <a:pt x="1180" y="914"/>
                    <a:pt x="1180" y="862"/>
                    <a:pt x="1136" y="847"/>
                  </a:cubicBezTo>
                  <a:cubicBezTo>
                    <a:pt x="1136" y="832"/>
                    <a:pt x="1143" y="810"/>
                    <a:pt x="1151" y="795"/>
                  </a:cubicBezTo>
                  <a:cubicBezTo>
                    <a:pt x="1173" y="795"/>
                    <a:pt x="1247" y="795"/>
                    <a:pt x="1247" y="765"/>
                  </a:cubicBezTo>
                  <a:cubicBezTo>
                    <a:pt x="1240" y="743"/>
                    <a:pt x="1166" y="713"/>
                    <a:pt x="1151" y="699"/>
                  </a:cubicBezTo>
                  <a:cubicBezTo>
                    <a:pt x="1099" y="654"/>
                    <a:pt x="1039" y="624"/>
                    <a:pt x="1002" y="580"/>
                  </a:cubicBezTo>
                  <a:cubicBezTo>
                    <a:pt x="972" y="535"/>
                    <a:pt x="965" y="491"/>
                    <a:pt x="920" y="461"/>
                  </a:cubicBezTo>
                  <a:cubicBezTo>
                    <a:pt x="883" y="431"/>
                    <a:pt x="861" y="476"/>
                    <a:pt x="817" y="468"/>
                  </a:cubicBezTo>
                  <a:cubicBezTo>
                    <a:pt x="780" y="468"/>
                    <a:pt x="787" y="513"/>
                    <a:pt x="750" y="528"/>
                  </a:cubicBezTo>
                  <a:cubicBezTo>
                    <a:pt x="698" y="543"/>
                    <a:pt x="720" y="565"/>
                    <a:pt x="683" y="595"/>
                  </a:cubicBezTo>
                  <a:cubicBezTo>
                    <a:pt x="668" y="617"/>
                    <a:pt x="631" y="557"/>
                    <a:pt x="609" y="550"/>
                  </a:cubicBezTo>
                  <a:cubicBezTo>
                    <a:pt x="631" y="528"/>
                    <a:pt x="616" y="505"/>
                    <a:pt x="623" y="483"/>
                  </a:cubicBezTo>
                  <a:cubicBezTo>
                    <a:pt x="586" y="491"/>
                    <a:pt x="527" y="513"/>
                    <a:pt x="490" y="491"/>
                  </a:cubicBezTo>
                  <a:cubicBezTo>
                    <a:pt x="468" y="476"/>
                    <a:pt x="482" y="416"/>
                    <a:pt x="460" y="387"/>
                  </a:cubicBezTo>
                  <a:cubicBezTo>
                    <a:pt x="430" y="342"/>
                    <a:pt x="490" y="305"/>
                    <a:pt x="520" y="268"/>
                  </a:cubicBezTo>
                  <a:cubicBezTo>
                    <a:pt x="549" y="231"/>
                    <a:pt x="557" y="179"/>
                    <a:pt x="572" y="134"/>
                  </a:cubicBezTo>
                  <a:cubicBezTo>
                    <a:pt x="586" y="127"/>
                    <a:pt x="609" y="112"/>
                    <a:pt x="631" y="119"/>
                  </a:cubicBezTo>
                  <a:cubicBezTo>
                    <a:pt x="579" y="90"/>
                    <a:pt x="520" y="82"/>
                    <a:pt x="475" y="45"/>
                  </a:cubicBezTo>
                  <a:cubicBezTo>
                    <a:pt x="460" y="30"/>
                    <a:pt x="438" y="23"/>
                    <a:pt x="423" y="0"/>
                  </a:cubicBezTo>
                  <a:cubicBezTo>
                    <a:pt x="408" y="15"/>
                    <a:pt x="393" y="30"/>
                    <a:pt x="386" y="30"/>
                  </a:cubicBezTo>
                  <a:cubicBezTo>
                    <a:pt x="356" y="105"/>
                    <a:pt x="267" y="149"/>
                    <a:pt x="260" y="231"/>
                  </a:cubicBezTo>
                  <a:cubicBezTo>
                    <a:pt x="237" y="231"/>
                    <a:pt x="208" y="223"/>
                    <a:pt x="200" y="253"/>
                  </a:cubicBezTo>
                  <a:cubicBezTo>
                    <a:pt x="200" y="275"/>
                    <a:pt x="185" y="275"/>
                    <a:pt x="178" y="298"/>
                  </a:cubicBezTo>
                  <a:cubicBezTo>
                    <a:pt x="118" y="298"/>
                    <a:pt x="126" y="357"/>
                    <a:pt x="126" y="394"/>
                  </a:cubicBezTo>
                  <a:cubicBezTo>
                    <a:pt x="126" y="424"/>
                    <a:pt x="111" y="439"/>
                    <a:pt x="96" y="454"/>
                  </a:cubicBezTo>
                  <a:cubicBezTo>
                    <a:pt x="74" y="476"/>
                    <a:pt x="74" y="505"/>
                    <a:pt x="59" y="528"/>
                  </a:cubicBezTo>
                  <a:lnTo>
                    <a:pt x="52" y="528"/>
                  </a:lnTo>
                  <a:cubicBezTo>
                    <a:pt x="22" y="602"/>
                    <a:pt x="0" y="706"/>
                    <a:pt x="22" y="780"/>
                  </a:cubicBezTo>
                  <a:cubicBezTo>
                    <a:pt x="44" y="855"/>
                    <a:pt x="44" y="1010"/>
                    <a:pt x="44" y="1107"/>
                  </a:cubicBezTo>
                  <a:cubicBezTo>
                    <a:pt x="44" y="1115"/>
                    <a:pt x="52" y="1115"/>
                    <a:pt x="52" y="1115"/>
                  </a:cubicBezTo>
                  <a:cubicBezTo>
                    <a:pt x="59" y="1115"/>
                    <a:pt x="59" y="1107"/>
                    <a:pt x="66" y="1107"/>
                  </a:cubicBezTo>
                  <a:cubicBezTo>
                    <a:pt x="74" y="1107"/>
                    <a:pt x="81" y="1129"/>
                    <a:pt x="81" y="1129"/>
                  </a:cubicBezTo>
                  <a:cubicBezTo>
                    <a:pt x="89" y="1144"/>
                    <a:pt x="74" y="1129"/>
                    <a:pt x="74" y="1137"/>
                  </a:cubicBezTo>
                  <a:cubicBezTo>
                    <a:pt x="66" y="1144"/>
                    <a:pt x="81" y="1152"/>
                    <a:pt x="81" y="1152"/>
                  </a:cubicBezTo>
                  <a:lnTo>
                    <a:pt x="89" y="1152"/>
                  </a:lnTo>
                  <a:cubicBezTo>
                    <a:pt x="89" y="1159"/>
                    <a:pt x="89" y="1159"/>
                    <a:pt x="89" y="1159"/>
                  </a:cubicBezTo>
                  <a:cubicBezTo>
                    <a:pt x="89" y="1159"/>
                    <a:pt x="89" y="1167"/>
                    <a:pt x="96" y="1174"/>
                  </a:cubicBezTo>
                  <a:cubicBezTo>
                    <a:pt x="96" y="1174"/>
                    <a:pt x="96" y="1174"/>
                    <a:pt x="104" y="1174"/>
                  </a:cubicBezTo>
                  <a:cubicBezTo>
                    <a:pt x="104" y="1181"/>
                    <a:pt x="104" y="1181"/>
                    <a:pt x="104" y="1181"/>
                  </a:cubicBezTo>
                  <a:cubicBezTo>
                    <a:pt x="111" y="1189"/>
                    <a:pt x="111" y="1189"/>
                    <a:pt x="118" y="1196"/>
                  </a:cubicBezTo>
                  <a:cubicBezTo>
                    <a:pt x="118" y="1211"/>
                    <a:pt x="126" y="1196"/>
                    <a:pt x="133" y="1196"/>
                  </a:cubicBezTo>
                  <a:cubicBezTo>
                    <a:pt x="141" y="1204"/>
                    <a:pt x="141" y="1218"/>
                    <a:pt x="133" y="1218"/>
                  </a:cubicBezTo>
                  <a:cubicBezTo>
                    <a:pt x="133" y="1226"/>
                    <a:pt x="133" y="1233"/>
                    <a:pt x="133" y="1241"/>
                  </a:cubicBezTo>
                  <a:cubicBezTo>
                    <a:pt x="141" y="1256"/>
                    <a:pt x="156" y="1263"/>
                    <a:pt x="133" y="1270"/>
                  </a:cubicBezTo>
                  <a:cubicBezTo>
                    <a:pt x="118" y="1278"/>
                    <a:pt x="118" y="1293"/>
                    <a:pt x="133" y="1300"/>
                  </a:cubicBezTo>
                  <a:cubicBezTo>
                    <a:pt x="141" y="1307"/>
                    <a:pt x="148" y="1322"/>
                    <a:pt x="133" y="1337"/>
                  </a:cubicBezTo>
                  <a:cubicBezTo>
                    <a:pt x="141" y="1345"/>
                    <a:pt x="148" y="1359"/>
                    <a:pt x="148" y="1359"/>
                  </a:cubicBezTo>
                  <a:cubicBezTo>
                    <a:pt x="156" y="1404"/>
                    <a:pt x="156" y="1426"/>
                    <a:pt x="185" y="1464"/>
                  </a:cubicBezTo>
                  <a:cubicBezTo>
                    <a:pt x="215" y="1493"/>
                    <a:pt x="237" y="1530"/>
                    <a:pt x="252" y="1575"/>
                  </a:cubicBezTo>
                  <a:cubicBezTo>
                    <a:pt x="252" y="1575"/>
                    <a:pt x="252" y="1582"/>
                    <a:pt x="260" y="1582"/>
                  </a:cubicBezTo>
                  <a:lnTo>
                    <a:pt x="260" y="1590"/>
                  </a:lnTo>
                  <a:cubicBezTo>
                    <a:pt x="282" y="1634"/>
                    <a:pt x="282" y="1672"/>
                    <a:pt x="282" y="1716"/>
                  </a:cubicBezTo>
                  <a:lnTo>
                    <a:pt x="282" y="1723"/>
                  </a:lnTo>
                  <a:cubicBezTo>
                    <a:pt x="282" y="1738"/>
                    <a:pt x="282" y="1753"/>
                    <a:pt x="289" y="1761"/>
                  </a:cubicBezTo>
                  <a:cubicBezTo>
                    <a:pt x="289" y="1768"/>
                    <a:pt x="289" y="1768"/>
                    <a:pt x="297" y="1775"/>
                  </a:cubicBezTo>
                  <a:cubicBezTo>
                    <a:pt x="297" y="1783"/>
                    <a:pt x="289" y="1798"/>
                    <a:pt x="289" y="1805"/>
                  </a:cubicBezTo>
                  <a:cubicBezTo>
                    <a:pt x="267" y="1820"/>
                    <a:pt x="230" y="1805"/>
                    <a:pt x="208" y="1812"/>
                  </a:cubicBezTo>
                  <a:lnTo>
                    <a:pt x="208" y="1812"/>
                  </a:lnTo>
                  <a:cubicBezTo>
                    <a:pt x="208" y="1835"/>
                    <a:pt x="200" y="1857"/>
                    <a:pt x="178" y="1879"/>
                  </a:cubicBezTo>
                  <a:cubicBezTo>
                    <a:pt x="111" y="1946"/>
                    <a:pt x="208" y="2080"/>
                    <a:pt x="208" y="2154"/>
                  </a:cubicBezTo>
                  <a:cubicBezTo>
                    <a:pt x="208" y="2206"/>
                    <a:pt x="260" y="2199"/>
                    <a:pt x="297" y="2214"/>
                  </a:cubicBezTo>
                  <a:cubicBezTo>
                    <a:pt x="312" y="2221"/>
                    <a:pt x="334" y="2221"/>
                    <a:pt x="341" y="2236"/>
                  </a:cubicBezTo>
                  <a:cubicBezTo>
                    <a:pt x="364" y="2258"/>
                    <a:pt x="312" y="2258"/>
                    <a:pt x="312" y="2266"/>
                  </a:cubicBezTo>
                  <a:cubicBezTo>
                    <a:pt x="304" y="2310"/>
                    <a:pt x="386" y="2266"/>
                    <a:pt x="364" y="2332"/>
                  </a:cubicBezTo>
                  <a:cubicBezTo>
                    <a:pt x="349" y="2340"/>
                    <a:pt x="341" y="2355"/>
                    <a:pt x="349" y="2377"/>
                  </a:cubicBezTo>
                  <a:cubicBezTo>
                    <a:pt x="297" y="2362"/>
                    <a:pt x="297" y="2399"/>
                    <a:pt x="297" y="2436"/>
                  </a:cubicBezTo>
                  <a:cubicBezTo>
                    <a:pt x="341" y="2444"/>
                    <a:pt x="415" y="2436"/>
                    <a:pt x="423" y="2488"/>
                  </a:cubicBezTo>
                  <a:cubicBezTo>
                    <a:pt x="393" y="2488"/>
                    <a:pt x="341" y="2481"/>
                    <a:pt x="341" y="2518"/>
                  </a:cubicBezTo>
                  <a:cubicBezTo>
                    <a:pt x="312" y="2525"/>
                    <a:pt x="282" y="2518"/>
                    <a:pt x="260" y="2518"/>
                  </a:cubicBezTo>
                  <a:cubicBezTo>
                    <a:pt x="252" y="2525"/>
                    <a:pt x="252" y="2525"/>
                    <a:pt x="252" y="2533"/>
                  </a:cubicBezTo>
                  <a:cubicBezTo>
                    <a:pt x="185" y="2533"/>
                    <a:pt x="156" y="2652"/>
                    <a:pt x="215" y="2652"/>
                  </a:cubicBezTo>
                  <a:cubicBezTo>
                    <a:pt x="208" y="2555"/>
                    <a:pt x="319" y="2592"/>
                    <a:pt x="386" y="2592"/>
                  </a:cubicBezTo>
                  <a:cubicBezTo>
                    <a:pt x="386" y="2570"/>
                    <a:pt x="393" y="2555"/>
                    <a:pt x="393" y="2540"/>
                  </a:cubicBezTo>
                  <a:cubicBezTo>
                    <a:pt x="430" y="2533"/>
                    <a:pt x="453" y="2533"/>
                    <a:pt x="482" y="2563"/>
                  </a:cubicBezTo>
                  <a:cubicBezTo>
                    <a:pt x="505" y="2592"/>
                    <a:pt x="549" y="2533"/>
                    <a:pt x="579" y="2540"/>
                  </a:cubicBezTo>
                  <a:cubicBezTo>
                    <a:pt x="586" y="2570"/>
                    <a:pt x="586" y="2600"/>
                    <a:pt x="623" y="2592"/>
                  </a:cubicBezTo>
                  <a:cubicBezTo>
                    <a:pt x="623" y="2577"/>
                    <a:pt x="631" y="2555"/>
                    <a:pt x="638" y="2540"/>
                  </a:cubicBezTo>
                  <a:cubicBezTo>
                    <a:pt x="646" y="2540"/>
                    <a:pt x="653" y="2533"/>
                    <a:pt x="661" y="2533"/>
                  </a:cubicBezTo>
                  <a:cubicBezTo>
                    <a:pt x="661" y="2518"/>
                    <a:pt x="668" y="2511"/>
                    <a:pt x="690" y="2503"/>
                  </a:cubicBezTo>
                  <a:cubicBezTo>
                    <a:pt x="698" y="2533"/>
                    <a:pt x="713" y="2563"/>
                    <a:pt x="742" y="2563"/>
                  </a:cubicBezTo>
                  <a:cubicBezTo>
                    <a:pt x="727" y="2570"/>
                    <a:pt x="720" y="2592"/>
                    <a:pt x="727" y="2607"/>
                  </a:cubicBezTo>
                  <a:cubicBezTo>
                    <a:pt x="750" y="2592"/>
                    <a:pt x="765" y="2577"/>
                    <a:pt x="780" y="2577"/>
                  </a:cubicBezTo>
                  <a:cubicBezTo>
                    <a:pt x="765" y="2577"/>
                    <a:pt x="750" y="2592"/>
                    <a:pt x="727" y="2607"/>
                  </a:cubicBezTo>
                  <a:cubicBezTo>
                    <a:pt x="735" y="2614"/>
                    <a:pt x="742" y="2614"/>
                    <a:pt x="750" y="2614"/>
                  </a:cubicBezTo>
                  <a:cubicBezTo>
                    <a:pt x="780" y="2622"/>
                    <a:pt x="809" y="2607"/>
                    <a:pt x="839" y="2614"/>
                  </a:cubicBezTo>
                  <a:cubicBezTo>
                    <a:pt x="876" y="2614"/>
                    <a:pt x="906" y="2637"/>
                    <a:pt x="935" y="2644"/>
                  </a:cubicBezTo>
                  <a:cubicBezTo>
                    <a:pt x="972" y="2644"/>
                    <a:pt x="1010" y="2644"/>
                    <a:pt x="1039" y="2644"/>
                  </a:cubicBezTo>
                  <a:cubicBezTo>
                    <a:pt x="1039" y="2637"/>
                    <a:pt x="1047" y="2629"/>
                    <a:pt x="1047" y="2622"/>
                  </a:cubicBezTo>
                  <a:cubicBezTo>
                    <a:pt x="1099" y="2622"/>
                    <a:pt x="1114" y="2644"/>
                    <a:pt x="1151" y="2674"/>
                  </a:cubicBezTo>
                  <a:cubicBezTo>
                    <a:pt x="1151" y="2704"/>
                    <a:pt x="1180" y="2711"/>
                    <a:pt x="1203" y="2711"/>
                  </a:cubicBezTo>
                  <a:cubicBezTo>
                    <a:pt x="1240" y="2726"/>
                    <a:pt x="1240" y="2741"/>
                    <a:pt x="1240" y="2778"/>
                  </a:cubicBezTo>
                  <a:cubicBezTo>
                    <a:pt x="1232" y="2822"/>
                    <a:pt x="1270" y="2845"/>
                    <a:pt x="1284" y="2889"/>
                  </a:cubicBezTo>
                  <a:cubicBezTo>
                    <a:pt x="1299" y="2934"/>
                    <a:pt x="1277" y="2986"/>
                    <a:pt x="1284" y="3030"/>
                  </a:cubicBezTo>
                  <a:cubicBezTo>
                    <a:pt x="1225" y="3030"/>
                    <a:pt x="1255" y="3082"/>
                    <a:pt x="1217" y="3090"/>
                  </a:cubicBezTo>
                  <a:cubicBezTo>
                    <a:pt x="1210" y="3105"/>
                    <a:pt x="1210" y="3134"/>
                    <a:pt x="1210" y="3149"/>
                  </a:cubicBezTo>
                  <a:cubicBezTo>
                    <a:pt x="1173" y="3171"/>
                    <a:pt x="1180" y="3238"/>
                    <a:pt x="1143" y="3261"/>
                  </a:cubicBezTo>
                  <a:cubicBezTo>
                    <a:pt x="1136" y="3290"/>
                    <a:pt x="1106" y="3320"/>
                    <a:pt x="1106" y="3357"/>
                  </a:cubicBezTo>
                  <a:cubicBezTo>
                    <a:pt x="1069" y="3320"/>
                    <a:pt x="1069" y="3379"/>
                    <a:pt x="1069" y="3402"/>
                  </a:cubicBezTo>
                  <a:lnTo>
                    <a:pt x="1062" y="3402"/>
                  </a:lnTo>
                  <a:cubicBezTo>
                    <a:pt x="1062" y="3431"/>
                    <a:pt x="1106" y="3454"/>
                    <a:pt x="1084" y="3483"/>
                  </a:cubicBezTo>
                  <a:cubicBezTo>
                    <a:pt x="1069" y="3498"/>
                    <a:pt x="1054" y="3498"/>
                    <a:pt x="1032" y="3498"/>
                  </a:cubicBezTo>
                  <a:cubicBezTo>
                    <a:pt x="1010" y="3491"/>
                    <a:pt x="1002" y="3513"/>
                    <a:pt x="980" y="3521"/>
                  </a:cubicBezTo>
                  <a:cubicBezTo>
                    <a:pt x="943" y="3543"/>
                    <a:pt x="891" y="3521"/>
                    <a:pt x="854" y="3528"/>
                  </a:cubicBezTo>
                  <a:cubicBezTo>
                    <a:pt x="802" y="3528"/>
                    <a:pt x="817" y="3580"/>
                    <a:pt x="817" y="3610"/>
                  </a:cubicBezTo>
                  <a:cubicBezTo>
                    <a:pt x="794" y="3617"/>
                    <a:pt x="765" y="3595"/>
                    <a:pt x="750" y="3624"/>
                  </a:cubicBezTo>
                  <a:cubicBezTo>
                    <a:pt x="742" y="3639"/>
                    <a:pt x="750" y="3662"/>
                    <a:pt x="750" y="3684"/>
                  </a:cubicBezTo>
                  <a:cubicBezTo>
                    <a:pt x="750" y="3713"/>
                    <a:pt x="742" y="3780"/>
                    <a:pt x="787" y="3780"/>
                  </a:cubicBezTo>
                  <a:cubicBezTo>
                    <a:pt x="794" y="3803"/>
                    <a:pt x="809" y="3818"/>
                    <a:pt x="809" y="3840"/>
                  </a:cubicBezTo>
                  <a:cubicBezTo>
                    <a:pt x="765" y="3832"/>
                    <a:pt x="780" y="3884"/>
                    <a:pt x="742" y="3877"/>
                  </a:cubicBezTo>
                  <a:cubicBezTo>
                    <a:pt x="735" y="3921"/>
                    <a:pt x="742" y="3959"/>
                    <a:pt x="705" y="3988"/>
                  </a:cubicBezTo>
                  <a:cubicBezTo>
                    <a:pt x="683" y="4003"/>
                    <a:pt x="653" y="4033"/>
                    <a:pt x="623" y="4025"/>
                  </a:cubicBezTo>
                  <a:cubicBezTo>
                    <a:pt x="623" y="4070"/>
                    <a:pt x="750" y="4256"/>
                    <a:pt x="661" y="4278"/>
                  </a:cubicBezTo>
                  <a:cubicBezTo>
                    <a:pt x="653" y="4323"/>
                    <a:pt x="675" y="4323"/>
                    <a:pt x="713" y="4330"/>
                  </a:cubicBezTo>
                  <a:cubicBezTo>
                    <a:pt x="772" y="4345"/>
                    <a:pt x="735" y="4426"/>
                    <a:pt x="735" y="4471"/>
                  </a:cubicBezTo>
                  <a:cubicBezTo>
                    <a:pt x="757" y="4471"/>
                    <a:pt x="772" y="4478"/>
                    <a:pt x="787" y="4478"/>
                  </a:cubicBezTo>
                  <a:cubicBezTo>
                    <a:pt x="794" y="4441"/>
                    <a:pt x="802" y="4412"/>
                    <a:pt x="831" y="4389"/>
                  </a:cubicBezTo>
                  <a:cubicBezTo>
                    <a:pt x="839" y="4434"/>
                    <a:pt x="883" y="4412"/>
                    <a:pt x="906" y="4434"/>
                  </a:cubicBezTo>
                  <a:cubicBezTo>
                    <a:pt x="943" y="4456"/>
                    <a:pt x="920" y="4530"/>
                    <a:pt x="972" y="4538"/>
                  </a:cubicBezTo>
                  <a:cubicBezTo>
                    <a:pt x="972" y="4530"/>
                    <a:pt x="980" y="4515"/>
                    <a:pt x="980" y="4508"/>
                  </a:cubicBezTo>
                  <a:cubicBezTo>
                    <a:pt x="1002" y="4501"/>
                    <a:pt x="1047" y="4508"/>
                    <a:pt x="1047" y="4545"/>
                  </a:cubicBezTo>
                  <a:cubicBezTo>
                    <a:pt x="1084" y="4530"/>
                    <a:pt x="1106" y="4493"/>
                    <a:pt x="1151" y="4486"/>
                  </a:cubicBezTo>
                  <a:cubicBezTo>
                    <a:pt x="1151" y="4456"/>
                    <a:pt x="1158" y="4419"/>
                    <a:pt x="1180" y="4412"/>
                  </a:cubicBezTo>
                  <a:cubicBezTo>
                    <a:pt x="1166" y="4382"/>
                    <a:pt x="1151" y="4360"/>
                    <a:pt x="1121" y="4352"/>
                  </a:cubicBezTo>
                  <a:cubicBezTo>
                    <a:pt x="1114" y="4330"/>
                    <a:pt x="1128" y="4323"/>
                    <a:pt x="1143" y="4323"/>
                  </a:cubicBezTo>
                  <a:cubicBezTo>
                    <a:pt x="1151" y="4308"/>
                    <a:pt x="1151" y="4285"/>
                    <a:pt x="1151" y="4270"/>
                  </a:cubicBezTo>
                  <a:cubicBezTo>
                    <a:pt x="1143" y="4256"/>
                    <a:pt x="1121" y="4248"/>
                    <a:pt x="1121" y="4226"/>
                  </a:cubicBezTo>
                  <a:cubicBezTo>
                    <a:pt x="1091" y="4218"/>
                    <a:pt x="1054" y="4248"/>
                    <a:pt x="1017" y="4241"/>
                  </a:cubicBezTo>
                  <a:cubicBezTo>
                    <a:pt x="1017" y="4189"/>
                    <a:pt x="1054" y="4122"/>
                    <a:pt x="1039" y="4070"/>
                  </a:cubicBezTo>
                  <a:cubicBezTo>
                    <a:pt x="1025" y="4025"/>
                    <a:pt x="987" y="4055"/>
                    <a:pt x="972" y="4018"/>
                  </a:cubicBezTo>
                  <a:cubicBezTo>
                    <a:pt x="958" y="3988"/>
                    <a:pt x="995" y="3855"/>
                    <a:pt x="935" y="3862"/>
                  </a:cubicBezTo>
                  <a:cubicBezTo>
                    <a:pt x="913" y="3825"/>
                    <a:pt x="943" y="3766"/>
                    <a:pt x="898" y="3743"/>
                  </a:cubicBezTo>
                  <a:cubicBezTo>
                    <a:pt x="883" y="3728"/>
                    <a:pt x="824" y="3743"/>
                    <a:pt x="831" y="3713"/>
                  </a:cubicBezTo>
                  <a:cubicBezTo>
                    <a:pt x="876" y="3713"/>
                    <a:pt x="891" y="3676"/>
                    <a:pt x="906" y="3647"/>
                  </a:cubicBezTo>
                  <a:cubicBezTo>
                    <a:pt x="958" y="3624"/>
                    <a:pt x="980" y="3632"/>
                    <a:pt x="980" y="3691"/>
                  </a:cubicBezTo>
                  <a:cubicBezTo>
                    <a:pt x="1032" y="3691"/>
                    <a:pt x="1039" y="3691"/>
                    <a:pt x="1047" y="3639"/>
                  </a:cubicBezTo>
                  <a:cubicBezTo>
                    <a:pt x="1054" y="3647"/>
                    <a:pt x="1069" y="3639"/>
                    <a:pt x="1077" y="3639"/>
                  </a:cubicBezTo>
                  <a:cubicBezTo>
                    <a:pt x="1084" y="3624"/>
                    <a:pt x="1077" y="3610"/>
                    <a:pt x="1084" y="3595"/>
                  </a:cubicBezTo>
                  <a:cubicBezTo>
                    <a:pt x="1114" y="3595"/>
                    <a:pt x="1128" y="3558"/>
                    <a:pt x="1166" y="3550"/>
                  </a:cubicBezTo>
                  <a:cubicBezTo>
                    <a:pt x="1180" y="3573"/>
                    <a:pt x="1158" y="3580"/>
                    <a:pt x="1151" y="3602"/>
                  </a:cubicBezTo>
                  <a:cubicBezTo>
                    <a:pt x="1136" y="3632"/>
                    <a:pt x="1173" y="3662"/>
                    <a:pt x="1173" y="3691"/>
                  </a:cubicBezTo>
                  <a:cubicBezTo>
                    <a:pt x="1128" y="3691"/>
                    <a:pt x="1084" y="3691"/>
                    <a:pt x="1091" y="3751"/>
                  </a:cubicBezTo>
                  <a:cubicBezTo>
                    <a:pt x="1099" y="3758"/>
                    <a:pt x="1114" y="3766"/>
                    <a:pt x="1121" y="3773"/>
                  </a:cubicBezTo>
                  <a:cubicBezTo>
                    <a:pt x="1121" y="3758"/>
                    <a:pt x="1128" y="3743"/>
                    <a:pt x="1128" y="3728"/>
                  </a:cubicBezTo>
                  <a:cubicBezTo>
                    <a:pt x="1136" y="3721"/>
                    <a:pt x="1151" y="3721"/>
                    <a:pt x="1166" y="3728"/>
                  </a:cubicBezTo>
                  <a:cubicBezTo>
                    <a:pt x="1166" y="3758"/>
                    <a:pt x="1166" y="3780"/>
                    <a:pt x="1136" y="3795"/>
                  </a:cubicBezTo>
                  <a:cubicBezTo>
                    <a:pt x="1128" y="3803"/>
                    <a:pt x="1128" y="3818"/>
                    <a:pt x="1136" y="3825"/>
                  </a:cubicBezTo>
                  <a:cubicBezTo>
                    <a:pt x="1151" y="3825"/>
                    <a:pt x="1166" y="3818"/>
                    <a:pt x="1166" y="3803"/>
                  </a:cubicBezTo>
                  <a:cubicBezTo>
                    <a:pt x="1180" y="3795"/>
                    <a:pt x="1210" y="3780"/>
                    <a:pt x="1225" y="3788"/>
                  </a:cubicBezTo>
                  <a:cubicBezTo>
                    <a:pt x="1240" y="3803"/>
                    <a:pt x="1210" y="3832"/>
                    <a:pt x="1240" y="3840"/>
                  </a:cubicBezTo>
                  <a:cubicBezTo>
                    <a:pt x="1240" y="3847"/>
                    <a:pt x="1247" y="3855"/>
                    <a:pt x="1247" y="3862"/>
                  </a:cubicBezTo>
                  <a:cubicBezTo>
                    <a:pt x="1270" y="3862"/>
                    <a:pt x="1284" y="3847"/>
                    <a:pt x="1314" y="3855"/>
                  </a:cubicBezTo>
                  <a:cubicBezTo>
                    <a:pt x="1344" y="3862"/>
                    <a:pt x="1359" y="3870"/>
                    <a:pt x="1396" y="3862"/>
                  </a:cubicBezTo>
                  <a:cubicBezTo>
                    <a:pt x="1396" y="3855"/>
                    <a:pt x="1396" y="3840"/>
                    <a:pt x="1396" y="3832"/>
                  </a:cubicBezTo>
                  <a:cubicBezTo>
                    <a:pt x="1433" y="3825"/>
                    <a:pt x="1388" y="3736"/>
                    <a:pt x="1381" y="3713"/>
                  </a:cubicBezTo>
                  <a:cubicBezTo>
                    <a:pt x="1411" y="3721"/>
                    <a:pt x="1418" y="3743"/>
                    <a:pt x="1448" y="3743"/>
                  </a:cubicBezTo>
                  <a:cubicBezTo>
                    <a:pt x="1448" y="3795"/>
                    <a:pt x="1477" y="3780"/>
                    <a:pt x="1522" y="3780"/>
                  </a:cubicBezTo>
                  <a:cubicBezTo>
                    <a:pt x="1529" y="3810"/>
                    <a:pt x="1374" y="3929"/>
                    <a:pt x="1477" y="3944"/>
                  </a:cubicBezTo>
                  <a:cubicBezTo>
                    <a:pt x="1477" y="3921"/>
                    <a:pt x="1455" y="3899"/>
                    <a:pt x="1485" y="3884"/>
                  </a:cubicBezTo>
                  <a:cubicBezTo>
                    <a:pt x="1507" y="3877"/>
                    <a:pt x="1537" y="3892"/>
                    <a:pt x="1559" y="3892"/>
                  </a:cubicBezTo>
                  <a:cubicBezTo>
                    <a:pt x="1552" y="3832"/>
                    <a:pt x="1596" y="3847"/>
                    <a:pt x="1611" y="3892"/>
                  </a:cubicBezTo>
                  <a:cubicBezTo>
                    <a:pt x="1656" y="3899"/>
                    <a:pt x="1722" y="3892"/>
                    <a:pt x="1774" y="3892"/>
                  </a:cubicBezTo>
                  <a:cubicBezTo>
                    <a:pt x="1774" y="3877"/>
                    <a:pt x="1767" y="3766"/>
                    <a:pt x="1812" y="3795"/>
                  </a:cubicBezTo>
                  <a:cubicBezTo>
                    <a:pt x="1841" y="3818"/>
                    <a:pt x="1923" y="3766"/>
                    <a:pt x="1901" y="3728"/>
                  </a:cubicBezTo>
                  <a:cubicBezTo>
                    <a:pt x="1923" y="3721"/>
                    <a:pt x="1953" y="3728"/>
                    <a:pt x="1975" y="3736"/>
                  </a:cubicBezTo>
                  <a:cubicBezTo>
                    <a:pt x="1975" y="3713"/>
                    <a:pt x="2042" y="3691"/>
                    <a:pt x="2064" y="3699"/>
                  </a:cubicBezTo>
                  <a:cubicBezTo>
                    <a:pt x="2064" y="3721"/>
                    <a:pt x="2064" y="3751"/>
                    <a:pt x="2086" y="3766"/>
                  </a:cubicBezTo>
                  <a:cubicBezTo>
                    <a:pt x="2109" y="3780"/>
                    <a:pt x="2131" y="3818"/>
                    <a:pt x="2153" y="3825"/>
                  </a:cubicBezTo>
                  <a:cubicBezTo>
                    <a:pt x="2168" y="3884"/>
                    <a:pt x="2086" y="3877"/>
                    <a:pt x="2094" y="3929"/>
                  </a:cubicBezTo>
                  <a:cubicBezTo>
                    <a:pt x="2101" y="3929"/>
                    <a:pt x="2109" y="3929"/>
                    <a:pt x="2109" y="3929"/>
                  </a:cubicBezTo>
                  <a:cubicBezTo>
                    <a:pt x="2109" y="3936"/>
                    <a:pt x="2101" y="3951"/>
                    <a:pt x="2101" y="3951"/>
                  </a:cubicBezTo>
                  <a:cubicBezTo>
                    <a:pt x="2086" y="3959"/>
                    <a:pt x="2094" y="3959"/>
                    <a:pt x="2079" y="3966"/>
                  </a:cubicBezTo>
                  <a:cubicBezTo>
                    <a:pt x="2064" y="3966"/>
                    <a:pt x="2057" y="3973"/>
                    <a:pt x="2049" y="3988"/>
                  </a:cubicBezTo>
                  <a:cubicBezTo>
                    <a:pt x="2072" y="3996"/>
                    <a:pt x="2086" y="3996"/>
                    <a:pt x="2109" y="3988"/>
                  </a:cubicBezTo>
                  <a:cubicBezTo>
                    <a:pt x="2101" y="3959"/>
                    <a:pt x="2131" y="3944"/>
                    <a:pt x="2153" y="3951"/>
                  </a:cubicBezTo>
                  <a:cubicBezTo>
                    <a:pt x="2183" y="3959"/>
                    <a:pt x="2168" y="3996"/>
                    <a:pt x="2168" y="4018"/>
                  </a:cubicBezTo>
                  <a:cubicBezTo>
                    <a:pt x="2220" y="4033"/>
                    <a:pt x="2213" y="3959"/>
                    <a:pt x="2198" y="3929"/>
                  </a:cubicBezTo>
                  <a:cubicBezTo>
                    <a:pt x="2213" y="3921"/>
                    <a:pt x="2242" y="3914"/>
                    <a:pt x="2250" y="3936"/>
                  </a:cubicBezTo>
                  <a:cubicBezTo>
                    <a:pt x="2250" y="3929"/>
                    <a:pt x="2257" y="3921"/>
                    <a:pt x="2257" y="3907"/>
                  </a:cubicBezTo>
                  <a:cubicBezTo>
                    <a:pt x="2287" y="3899"/>
                    <a:pt x="2287" y="3921"/>
                    <a:pt x="2294" y="3936"/>
                  </a:cubicBezTo>
                  <a:cubicBezTo>
                    <a:pt x="2309" y="3959"/>
                    <a:pt x="2346" y="3951"/>
                    <a:pt x="2369" y="3951"/>
                  </a:cubicBezTo>
                  <a:cubicBezTo>
                    <a:pt x="2369" y="3951"/>
                    <a:pt x="2369" y="3944"/>
                    <a:pt x="2369" y="3936"/>
                  </a:cubicBezTo>
                  <a:cubicBezTo>
                    <a:pt x="2354" y="3936"/>
                    <a:pt x="2346" y="3921"/>
                    <a:pt x="2346" y="3914"/>
                  </a:cubicBezTo>
                  <a:cubicBezTo>
                    <a:pt x="2369" y="3907"/>
                    <a:pt x="2391" y="3907"/>
                    <a:pt x="2413" y="3907"/>
                  </a:cubicBezTo>
                  <a:cubicBezTo>
                    <a:pt x="2413" y="3914"/>
                    <a:pt x="2413" y="3929"/>
                    <a:pt x="2421" y="3936"/>
                  </a:cubicBezTo>
                  <a:cubicBezTo>
                    <a:pt x="2421" y="3929"/>
                    <a:pt x="2421" y="3914"/>
                    <a:pt x="2421" y="3899"/>
                  </a:cubicBezTo>
                  <a:cubicBezTo>
                    <a:pt x="2435" y="3899"/>
                    <a:pt x="2458" y="3899"/>
                    <a:pt x="2473" y="3899"/>
                  </a:cubicBezTo>
                  <a:cubicBezTo>
                    <a:pt x="2465" y="3914"/>
                    <a:pt x="2465" y="3914"/>
                    <a:pt x="2450" y="3921"/>
                  </a:cubicBezTo>
                  <a:cubicBezTo>
                    <a:pt x="2435" y="3936"/>
                    <a:pt x="2443" y="3959"/>
                    <a:pt x="2435" y="3973"/>
                  </a:cubicBezTo>
                  <a:cubicBezTo>
                    <a:pt x="2435" y="4011"/>
                    <a:pt x="2428" y="4040"/>
                    <a:pt x="2413" y="4070"/>
                  </a:cubicBezTo>
                  <a:cubicBezTo>
                    <a:pt x="2450" y="4085"/>
                    <a:pt x="2465" y="4033"/>
                    <a:pt x="2502" y="4040"/>
                  </a:cubicBezTo>
                  <a:cubicBezTo>
                    <a:pt x="2502" y="4070"/>
                    <a:pt x="2643" y="4055"/>
                    <a:pt x="2673" y="4055"/>
                  </a:cubicBezTo>
                  <a:cubicBezTo>
                    <a:pt x="2651" y="3996"/>
                    <a:pt x="2740" y="3973"/>
                    <a:pt x="2695" y="3914"/>
                  </a:cubicBezTo>
                  <a:cubicBezTo>
                    <a:pt x="2710" y="3907"/>
                    <a:pt x="2725" y="3907"/>
                    <a:pt x="2740" y="3907"/>
                  </a:cubicBezTo>
                  <a:cubicBezTo>
                    <a:pt x="2732" y="3921"/>
                    <a:pt x="2740" y="3929"/>
                    <a:pt x="2740" y="3936"/>
                  </a:cubicBezTo>
                  <a:cubicBezTo>
                    <a:pt x="2755" y="3921"/>
                    <a:pt x="2770" y="3892"/>
                    <a:pt x="2807" y="3899"/>
                  </a:cubicBezTo>
                  <a:cubicBezTo>
                    <a:pt x="2807" y="3907"/>
                    <a:pt x="2814" y="3914"/>
                    <a:pt x="2807" y="3929"/>
                  </a:cubicBezTo>
                  <a:cubicBezTo>
                    <a:pt x="2821" y="3944"/>
                    <a:pt x="2836" y="3959"/>
                    <a:pt x="2859" y="3951"/>
                  </a:cubicBezTo>
                  <a:cubicBezTo>
                    <a:pt x="2859" y="3921"/>
                    <a:pt x="2881" y="3907"/>
                    <a:pt x="2874" y="3877"/>
                  </a:cubicBezTo>
                  <a:cubicBezTo>
                    <a:pt x="2896" y="3877"/>
                    <a:pt x="2933" y="3870"/>
                    <a:pt x="2948" y="3884"/>
                  </a:cubicBezTo>
                  <a:cubicBezTo>
                    <a:pt x="2978" y="3907"/>
                    <a:pt x="2940" y="3951"/>
                    <a:pt x="2948" y="3981"/>
                  </a:cubicBezTo>
                  <a:cubicBezTo>
                    <a:pt x="2978" y="3988"/>
                    <a:pt x="3022" y="3966"/>
                    <a:pt x="3029" y="4003"/>
                  </a:cubicBezTo>
                  <a:cubicBezTo>
                    <a:pt x="3044" y="4055"/>
                    <a:pt x="3119" y="4033"/>
                    <a:pt x="3156" y="4040"/>
                  </a:cubicBezTo>
                  <a:cubicBezTo>
                    <a:pt x="3156" y="4070"/>
                    <a:pt x="3141" y="4115"/>
                    <a:pt x="3156" y="4144"/>
                  </a:cubicBezTo>
                  <a:cubicBezTo>
                    <a:pt x="3186" y="4174"/>
                    <a:pt x="3252" y="4152"/>
                    <a:pt x="3282" y="4159"/>
                  </a:cubicBezTo>
                  <a:cubicBezTo>
                    <a:pt x="3282" y="4167"/>
                    <a:pt x="3282" y="4181"/>
                    <a:pt x="3282" y="4196"/>
                  </a:cubicBezTo>
                  <a:cubicBezTo>
                    <a:pt x="3312" y="4196"/>
                    <a:pt x="3334" y="4196"/>
                    <a:pt x="3364" y="4196"/>
                  </a:cubicBezTo>
                  <a:cubicBezTo>
                    <a:pt x="3364" y="4226"/>
                    <a:pt x="3364" y="4248"/>
                    <a:pt x="3364" y="4270"/>
                  </a:cubicBezTo>
                  <a:cubicBezTo>
                    <a:pt x="3379" y="4278"/>
                    <a:pt x="3393" y="4278"/>
                    <a:pt x="3408" y="4278"/>
                  </a:cubicBezTo>
                  <a:cubicBezTo>
                    <a:pt x="3408" y="4293"/>
                    <a:pt x="3408" y="4308"/>
                    <a:pt x="3408" y="4323"/>
                  </a:cubicBezTo>
                  <a:cubicBezTo>
                    <a:pt x="3438" y="4315"/>
                    <a:pt x="3431" y="4352"/>
                    <a:pt x="3460" y="4345"/>
                  </a:cubicBezTo>
                  <a:cubicBezTo>
                    <a:pt x="3468" y="4323"/>
                    <a:pt x="3453" y="4300"/>
                    <a:pt x="3460" y="4285"/>
                  </a:cubicBezTo>
                  <a:cubicBezTo>
                    <a:pt x="3505" y="4278"/>
                    <a:pt x="3608" y="4300"/>
                    <a:pt x="3637" y="4263"/>
                  </a:cubicBezTo>
                  <a:cubicBezTo>
                    <a:pt x="3660" y="4263"/>
                    <a:pt x="3682" y="4263"/>
                    <a:pt x="3697" y="4285"/>
                  </a:cubicBezTo>
                  <a:cubicBezTo>
                    <a:pt x="3704" y="4293"/>
                    <a:pt x="3704" y="4300"/>
                    <a:pt x="3704" y="4315"/>
                  </a:cubicBezTo>
                  <a:cubicBezTo>
                    <a:pt x="3712" y="4323"/>
                    <a:pt x="3727" y="4315"/>
                    <a:pt x="3741" y="4323"/>
                  </a:cubicBezTo>
                  <a:cubicBezTo>
                    <a:pt x="3779" y="4374"/>
                    <a:pt x="3719" y="4404"/>
                    <a:pt x="3682" y="4382"/>
                  </a:cubicBezTo>
                  <a:cubicBezTo>
                    <a:pt x="3675" y="4404"/>
                    <a:pt x="3675" y="4419"/>
                    <a:pt x="3675" y="4441"/>
                  </a:cubicBezTo>
                  <a:cubicBezTo>
                    <a:pt x="3682" y="4441"/>
                    <a:pt x="3690" y="4441"/>
                    <a:pt x="3697" y="4441"/>
                  </a:cubicBezTo>
                  <a:cubicBezTo>
                    <a:pt x="3697" y="4464"/>
                    <a:pt x="3697" y="4486"/>
                    <a:pt x="3697" y="4501"/>
                  </a:cubicBezTo>
                  <a:cubicBezTo>
                    <a:pt x="3741" y="4501"/>
                    <a:pt x="3741" y="4538"/>
                    <a:pt x="3727" y="4568"/>
                  </a:cubicBezTo>
                  <a:cubicBezTo>
                    <a:pt x="3712" y="4612"/>
                    <a:pt x="3690" y="4634"/>
                    <a:pt x="3690" y="4679"/>
                  </a:cubicBezTo>
                  <a:cubicBezTo>
                    <a:pt x="3682" y="4679"/>
                    <a:pt x="3667" y="4686"/>
                    <a:pt x="3660" y="4679"/>
                  </a:cubicBezTo>
                  <a:cubicBezTo>
                    <a:pt x="3652" y="4686"/>
                    <a:pt x="3652" y="4701"/>
                    <a:pt x="3660" y="4709"/>
                  </a:cubicBezTo>
                  <a:cubicBezTo>
                    <a:pt x="3682" y="4716"/>
                    <a:pt x="3697" y="4731"/>
                    <a:pt x="3704" y="4746"/>
                  </a:cubicBezTo>
                  <a:cubicBezTo>
                    <a:pt x="3712" y="4768"/>
                    <a:pt x="3697" y="4798"/>
                    <a:pt x="3727" y="4798"/>
                  </a:cubicBezTo>
                  <a:cubicBezTo>
                    <a:pt x="3727" y="4805"/>
                    <a:pt x="3727" y="4813"/>
                    <a:pt x="3734" y="4813"/>
                  </a:cubicBezTo>
                  <a:cubicBezTo>
                    <a:pt x="3741" y="4805"/>
                    <a:pt x="3749" y="4790"/>
                    <a:pt x="3756" y="4783"/>
                  </a:cubicBezTo>
                  <a:cubicBezTo>
                    <a:pt x="3749" y="4790"/>
                    <a:pt x="3741" y="4805"/>
                    <a:pt x="3734" y="4813"/>
                  </a:cubicBezTo>
                  <a:cubicBezTo>
                    <a:pt x="3749" y="4835"/>
                    <a:pt x="3786" y="4835"/>
                    <a:pt x="3816" y="4842"/>
                  </a:cubicBezTo>
                  <a:cubicBezTo>
                    <a:pt x="3816" y="4902"/>
                    <a:pt x="3957" y="4902"/>
                    <a:pt x="4001" y="4887"/>
                  </a:cubicBezTo>
                  <a:cubicBezTo>
                    <a:pt x="4046" y="4857"/>
                    <a:pt x="4009" y="4798"/>
                    <a:pt x="4038" y="4768"/>
                  </a:cubicBezTo>
                  <a:cubicBezTo>
                    <a:pt x="4053" y="4753"/>
                    <a:pt x="4068" y="4775"/>
                    <a:pt x="4068" y="4746"/>
                  </a:cubicBezTo>
                  <a:cubicBezTo>
                    <a:pt x="4068" y="4723"/>
                    <a:pt x="4098" y="4731"/>
                    <a:pt x="4120" y="4731"/>
                  </a:cubicBezTo>
                  <a:cubicBezTo>
                    <a:pt x="4120" y="4716"/>
                    <a:pt x="4113" y="4709"/>
                    <a:pt x="4113" y="4701"/>
                  </a:cubicBezTo>
                  <a:lnTo>
                    <a:pt x="4105" y="4701"/>
                  </a:lnTo>
                  <a:lnTo>
                    <a:pt x="4113" y="4701"/>
                  </a:lnTo>
                  <a:cubicBezTo>
                    <a:pt x="4098" y="4686"/>
                    <a:pt x="4083" y="4672"/>
                    <a:pt x="4105" y="4649"/>
                  </a:cubicBezTo>
                  <a:cubicBezTo>
                    <a:pt x="4127" y="4627"/>
                    <a:pt x="4165" y="4627"/>
                    <a:pt x="4142" y="4590"/>
                  </a:cubicBezTo>
                  <a:cubicBezTo>
                    <a:pt x="4120" y="4560"/>
                    <a:pt x="4135" y="4538"/>
                    <a:pt x="4157" y="4508"/>
                  </a:cubicBezTo>
                  <a:cubicBezTo>
                    <a:pt x="4172" y="4486"/>
                    <a:pt x="4150" y="4478"/>
                    <a:pt x="4142" y="4464"/>
                  </a:cubicBezTo>
                  <a:cubicBezTo>
                    <a:pt x="4142" y="4449"/>
                    <a:pt x="4142" y="4434"/>
                    <a:pt x="4142" y="4419"/>
                  </a:cubicBezTo>
                  <a:cubicBezTo>
                    <a:pt x="4127" y="4412"/>
                    <a:pt x="4120" y="4412"/>
                    <a:pt x="4105" y="4412"/>
                  </a:cubicBezTo>
                  <a:cubicBezTo>
                    <a:pt x="4120" y="4412"/>
                    <a:pt x="4127" y="4412"/>
                    <a:pt x="4142" y="4419"/>
                  </a:cubicBezTo>
                  <a:lnTo>
                    <a:pt x="4142" y="4412"/>
                  </a:lnTo>
                  <a:cubicBezTo>
                    <a:pt x="4187" y="4404"/>
                    <a:pt x="4224" y="4389"/>
                    <a:pt x="4232" y="4337"/>
                  </a:cubicBezTo>
                  <a:cubicBezTo>
                    <a:pt x="4232" y="4278"/>
                    <a:pt x="4202" y="4256"/>
                    <a:pt x="4165" y="4226"/>
                  </a:cubicBezTo>
                  <a:cubicBezTo>
                    <a:pt x="4113" y="4189"/>
                    <a:pt x="4127" y="4137"/>
                    <a:pt x="4113" y="4092"/>
                  </a:cubicBezTo>
                  <a:cubicBezTo>
                    <a:pt x="4090" y="4040"/>
                    <a:pt x="4090" y="3996"/>
                    <a:pt x="4105" y="3936"/>
                  </a:cubicBezTo>
                  <a:cubicBezTo>
                    <a:pt x="4120" y="3899"/>
                    <a:pt x="4142" y="3862"/>
                    <a:pt x="4187" y="3855"/>
                  </a:cubicBezTo>
                  <a:cubicBezTo>
                    <a:pt x="4239" y="3840"/>
                    <a:pt x="4269" y="3810"/>
                    <a:pt x="4313" y="3780"/>
                  </a:cubicBezTo>
                  <a:cubicBezTo>
                    <a:pt x="4350" y="3766"/>
                    <a:pt x="4402" y="3766"/>
                    <a:pt x="4425" y="3728"/>
                  </a:cubicBezTo>
                  <a:cubicBezTo>
                    <a:pt x="4447" y="3691"/>
                    <a:pt x="4462" y="3639"/>
                    <a:pt x="4514" y="3632"/>
                  </a:cubicBezTo>
                  <a:cubicBezTo>
                    <a:pt x="4521" y="3610"/>
                    <a:pt x="4551" y="3610"/>
                    <a:pt x="4573" y="3602"/>
                  </a:cubicBezTo>
                  <a:cubicBezTo>
                    <a:pt x="4595" y="3587"/>
                    <a:pt x="4595" y="3565"/>
                    <a:pt x="4595" y="3543"/>
                  </a:cubicBezTo>
                  <a:cubicBezTo>
                    <a:pt x="4610" y="3498"/>
                    <a:pt x="4692" y="3513"/>
                    <a:pt x="4684" y="3565"/>
                  </a:cubicBezTo>
                  <a:cubicBezTo>
                    <a:pt x="4722" y="3565"/>
                    <a:pt x="4722" y="3543"/>
                    <a:pt x="4751" y="3528"/>
                  </a:cubicBezTo>
                  <a:cubicBezTo>
                    <a:pt x="4789" y="3498"/>
                    <a:pt x="4840" y="3535"/>
                    <a:pt x="4878" y="3543"/>
                  </a:cubicBezTo>
                  <a:cubicBezTo>
                    <a:pt x="4967" y="3550"/>
                    <a:pt x="4967" y="3461"/>
                    <a:pt x="4892" y="3439"/>
                  </a:cubicBezTo>
                  <a:cubicBezTo>
                    <a:pt x="4818" y="3424"/>
                    <a:pt x="4774" y="3372"/>
                    <a:pt x="4707" y="3342"/>
                  </a:cubicBezTo>
                  <a:cubicBezTo>
                    <a:pt x="4692" y="3335"/>
                    <a:pt x="4677" y="3327"/>
                    <a:pt x="4662" y="3313"/>
                  </a:cubicBezTo>
                  <a:cubicBezTo>
                    <a:pt x="4640" y="3298"/>
                    <a:pt x="4647" y="3276"/>
                    <a:pt x="4632" y="3253"/>
                  </a:cubicBezTo>
                  <a:cubicBezTo>
                    <a:pt x="4610" y="3209"/>
                    <a:pt x="4566" y="3201"/>
                    <a:pt x="4543" y="3149"/>
                  </a:cubicBezTo>
                  <a:cubicBezTo>
                    <a:pt x="4581" y="3149"/>
                    <a:pt x="4625" y="3134"/>
                    <a:pt x="4655" y="3112"/>
                  </a:cubicBezTo>
                  <a:cubicBezTo>
                    <a:pt x="4677" y="3097"/>
                    <a:pt x="4655" y="3060"/>
                    <a:pt x="4655" y="3045"/>
                  </a:cubicBezTo>
                  <a:cubicBezTo>
                    <a:pt x="4647" y="3016"/>
                    <a:pt x="4625" y="3023"/>
                    <a:pt x="4603" y="3016"/>
                  </a:cubicBezTo>
                  <a:cubicBezTo>
                    <a:pt x="4566" y="3016"/>
                    <a:pt x="4536" y="2993"/>
                    <a:pt x="4506" y="2986"/>
                  </a:cubicBezTo>
                  <a:cubicBezTo>
                    <a:pt x="4484" y="2949"/>
                    <a:pt x="4492" y="2911"/>
                    <a:pt x="4543" y="2911"/>
                  </a:cubicBezTo>
                  <a:cubicBezTo>
                    <a:pt x="4588" y="2911"/>
                    <a:pt x="4566" y="2882"/>
                    <a:pt x="4610" y="2867"/>
                  </a:cubicBezTo>
                  <a:cubicBezTo>
                    <a:pt x="4662" y="2852"/>
                    <a:pt x="4722" y="2874"/>
                    <a:pt x="4781" y="2867"/>
                  </a:cubicBezTo>
                  <a:cubicBezTo>
                    <a:pt x="4803" y="2867"/>
                    <a:pt x="4826" y="2852"/>
                    <a:pt x="4803" y="2822"/>
                  </a:cubicBezTo>
                  <a:cubicBezTo>
                    <a:pt x="4789" y="2808"/>
                    <a:pt x="4759" y="2815"/>
                    <a:pt x="4737" y="2815"/>
                  </a:cubicBezTo>
                  <a:cubicBezTo>
                    <a:pt x="4737" y="2793"/>
                    <a:pt x="4729" y="2785"/>
                    <a:pt x="4714" y="2785"/>
                  </a:cubicBezTo>
                  <a:cubicBezTo>
                    <a:pt x="4707" y="2756"/>
                    <a:pt x="4707" y="2726"/>
                    <a:pt x="4707" y="2689"/>
                  </a:cubicBezTo>
                  <a:cubicBezTo>
                    <a:pt x="4670" y="2681"/>
                    <a:pt x="4618" y="2696"/>
                    <a:pt x="4588" y="2674"/>
                  </a:cubicBezTo>
                  <a:cubicBezTo>
                    <a:pt x="4551" y="2644"/>
                    <a:pt x="4573" y="2592"/>
                    <a:pt x="4566" y="2548"/>
                  </a:cubicBezTo>
                  <a:cubicBezTo>
                    <a:pt x="4558" y="2503"/>
                    <a:pt x="4499" y="2525"/>
                    <a:pt x="4506" y="2474"/>
                  </a:cubicBezTo>
                  <a:cubicBezTo>
                    <a:pt x="4521" y="2429"/>
                    <a:pt x="4469" y="2399"/>
                    <a:pt x="4477" y="2355"/>
                  </a:cubicBezTo>
                  <a:cubicBezTo>
                    <a:pt x="4439" y="2355"/>
                    <a:pt x="4425" y="2303"/>
                    <a:pt x="4417" y="2258"/>
                  </a:cubicBezTo>
                  <a:cubicBezTo>
                    <a:pt x="4395" y="2251"/>
                    <a:pt x="4373" y="2228"/>
                    <a:pt x="4343" y="2214"/>
                  </a:cubicBezTo>
                  <a:cubicBezTo>
                    <a:pt x="4298" y="2191"/>
                    <a:pt x="4239" y="2191"/>
                    <a:pt x="4180" y="2199"/>
                  </a:cubicBezTo>
                  <a:cubicBezTo>
                    <a:pt x="4172" y="2214"/>
                    <a:pt x="4165" y="2236"/>
                    <a:pt x="4150" y="2251"/>
                  </a:cubicBezTo>
                  <a:cubicBezTo>
                    <a:pt x="4135" y="2258"/>
                    <a:pt x="4105" y="2266"/>
                    <a:pt x="4098" y="2288"/>
                  </a:cubicBezTo>
                  <a:cubicBezTo>
                    <a:pt x="4061" y="2295"/>
                    <a:pt x="4053" y="2251"/>
                    <a:pt x="4046" y="2228"/>
                  </a:cubicBezTo>
                  <a:cubicBezTo>
                    <a:pt x="4031" y="2214"/>
                    <a:pt x="4024" y="2191"/>
                    <a:pt x="3994" y="2184"/>
                  </a:cubicBezTo>
                  <a:cubicBezTo>
                    <a:pt x="3957" y="2169"/>
                    <a:pt x="3905" y="2184"/>
                    <a:pt x="3860" y="2184"/>
                  </a:cubicBezTo>
                  <a:cubicBezTo>
                    <a:pt x="3853" y="2139"/>
                    <a:pt x="3756" y="2154"/>
                    <a:pt x="3727" y="2154"/>
                  </a:cubicBezTo>
                  <a:cubicBezTo>
                    <a:pt x="3727" y="2124"/>
                    <a:pt x="3727" y="2095"/>
                    <a:pt x="3727" y="2072"/>
                  </a:cubicBezTo>
                  <a:cubicBezTo>
                    <a:pt x="3727" y="2043"/>
                    <a:pt x="3704" y="2020"/>
                    <a:pt x="3697" y="1998"/>
                  </a:cubicBezTo>
                  <a:cubicBezTo>
                    <a:pt x="3645" y="1983"/>
                    <a:pt x="3585" y="2020"/>
                    <a:pt x="3534" y="2013"/>
                  </a:cubicBezTo>
                  <a:cubicBezTo>
                    <a:pt x="3497" y="2006"/>
                    <a:pt x="3497" y="1983"/>
                    <a:pt x="3475" y="1961"/>
                  </a:cubicBezTo>
                  <a:cubicBezTo>
                    <a:pt x="3453" y="1939"/>
                    <a:pt x="3438" y="1939"/>
                    <a:pt x="3408" y="1924"/>
                  </a:cubicBezTo>
                  <a:cubicBezTo>
                    <a:pt x="3371" y="1909"/>
                    <a:pt x="3326" y="1879"/>
                    <a:pt x="3282" y="1857"/>
                  </a:cubicBezTo>
                  <a:cubicBezTo>
                    <a:pt x="3252" y="1842"/>
                    <a:pt x="3245" y="1835"/>
                    <a:pt x="3215" y="1850"/>
                  </a:cubicBezTo>
                  <a:cubicBezTo>
                    <a:pt x="3200" y="1864"/>
                    <a:pt x="3186" y="1894"/>
                    <a:pt x="3163" y="1887"/>
                  </a:cubicBezTo>
                  <a:cubicBezTo>
                    <a:pt x="3148" y="1850"/>
                    <a:pt x="3104" y="1835"/>
                    <a:pt x="3074" y="1820"/>
                  </a:cubicBezTo>
                  <a:cubicBezTo>
                    <a:pt x="3044" y="1812"/>
                    <a:pt x="3022" y="1798"/>
                    <a:pt x="2985" y="1783"/>
                  </a:cubicBezTo>
                  <a:cubicBezTo>
                    <a:pt x="2992" y="1775"/>
                    <a:pt x="2985" y="1768"/>
                    <a:pt x="2985" y="1761"/>
                  </a:cubicBezTo>
                  <a:cubicBezTo>
                    <a:pt x="2955" y="1746"/>
                    <a:pt x="2926" y="1731"/>
                    <a:pt x="2896" y="1701"/>
                  </a:cubicBezTo>
                  <a:cubicBezTo>
                    <a:pt x="2859" y="1679"/>
                    <a:pt x="2844" y="1642"/>
                    <a:pt x="2807" y="1657"/>
                  </a:cubicBezTo>
                  <a:cubicBezTo>
                    <a:pt x="2807" y="1664"/>
                    <a:pt x="2807" y="1664"/>
                    <a:pt x="2799" y="1664"/>
                  </a:cubicBezTo>
                  <a:cubicBezTo>
                    <a:pt x="2770" y="1672"/>
                    <a:pt x="2784" y="1597"/>
                    <a:pt x="2777" y="1575"/>
                  </a:cubicBezTo>
                  <a:cubicBezTo>
                    <a:pt x="2770" y="1545"/>
                    <a:pt x="2747" y="1508"/>
                    <a:pt x="2718" y="1501"/>
                  </a:cubicBezTo>
                  <a:cubicBezTo>
                    <a:pt x="2695" y="1493"/>
                    <a:pt x="2688" y="1493"/>
                    <a:pt x="2666" y="1486"/>
                  </a:cubicBezTo>
                  <a:cubicBezTo>
                    <a:pt x="2651" y="1478"/>
                    <a:pt x="2636" y="1464"/>
                    <a:pt x="2621" y="1456"/>
                  </a:cubicBezTo>
                  <a:cubicBezTo>
                    <a:pt x="2606" y="1449"/>
                    <a:pt x="2584" y="1426"/>
                    <a:pt x="2569" y="1426"/>
                  </a:cubicBezTo>
                  <a:cubicBezTo>
                    <a:pt x="2554" y="1419"/>
                    <a:pt x="2532" y="1426"/>
                    <a:pt x="2517" y="1419"/>
                  </a:cubicBezTo>
                  <a:cubicBezTo>
                    <a:pt x="2517" y="1412"/>
                    <a:pt x="2517" y="1404"/>
                    <a:pt x="2517" y="1389"/>
                  </a:cubicBezTo>
                  <a:cubicBezTo>
                    <a:pt x="2450" y="1389"/>
                    <a:pt x="2413" y="1352"/>
                    <a:pt x="2369" y="1307"/>
                  </a:cubicBezTo>
                  <a:cubicBezTo>
                    <a:pt x="2346" y="1285"/>
                    <a:pt x="2339" y="1256"/>
                    <a:pt x="2309" y="1256"/>
                  </a:cubicBezTo>
                  <a:cubicBezTo>
                    <a:pt x="2265" y="1248"/>
                    <a:pt x="2272" y="1300"/>
                    <a:pt x="2272" y="1330"/>
                  </a:cubicBezTo>
                  <a:cubicBezTo>
                    <a:pt x="2242" y="1337"/>
                    <a:pt x="2235" y="1293"/>
                    <a:pt x="2213" y="1278"/>
                  </a:cubicBezTo>
                  <a:cubicBezTo>
                    <a:pt x="2183" y="1263"/>
                    <a:pt x="2161" y="1285"/>
                    <a:pt x="2131" y="1256"/>
                  </a:cubicBezTo>
                  <a:cubicBezTo>
                    <a:pt x="2124" y="1241"/>
                    <a:pt x="2116" y="1218"/>
                    <a:pt x="2109" y="1204"/>
                  </a:cubicBezTo>
                  <a:cubicBezTo>
                    <a:pt x="2109" y="1204"/>
                    <a:pt x="2101" y="1196"/>
                    <a:pt x="2094" y="1189"/>
                  </a:cubicBezTo>
                  <a:cubicBezTo>
                    <a:pt x="2079" y="1204"/>
                    <a:pt x="2064" y="1218"/>
                    <a:pt x="2072" y="1218"/>
                  </a:cubicBezTo>
                  <a:cubicBezTo>
                    <a:pt x="2064" y="1218"/>
                    <a:pt x="2079" y="1204"/>
                    <a:pt x="2094" y="1189"/>
                  </a:cubicBezTo>
                  <a:cubicBezTo>
                    <a:pt x="2086" y="1189"/>
                    <a:pt x="2086" y="1189"/>
                    <a:pt x="2086" y="1189"/>
                  </a:cubicBezTo>
                  <a:cubicBezTo>
                    <a:pt x="2049" y="1226"/>
                    <a:pt x="2012" y="1278"/>
                    <a:pt x="1997" y="1293"/>
                  </a:cubicBezTo>
                  <a:cubicBezTo>
                    <a:pt x="1982" y="1293"/>
                    <a:pt x="1960" y="1293"/>
                    <a:pt x="1945" y="1293"/>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1" name="Freeform 11">
              <a:extLst>
                <a:ext uri="{FF2B5EF4-FFF2-40B4-BE49-F238E27FC236}">
                  <a16:creationId xmlns:a16="http://schemas.microsoft.com/office/drawing/2014/main" id="{DA013895-82C2-4066-B1F0-3EB16372CEEE}"/>
                </a:ext>
              </a:extLst>
            </p:cNvPr>
            <p:cNvSpPr>
              <a:spLocks noChangeArrowheads="1"/>
            </p:cNvSpPr>
            <p:nvPr/>
          </p:nvSpPr>
          <p:spPr bwMode="auto">
            <a:xfrm>
              <a:off x="9771497" y="10686945"/>
              <a:ext cx="754921" cy="1482166"/>
            </a:xfrm>
            <a:custGeom>
              <a:avLst/>
              <a:gdLst>
                <a:gd name="T0" fmla="*/ 1522 w 1746"/>
                <a:gd name="T1" fmla="*/ 3342 h 3432"/>
                <a:gd name="T2" fmla="*/ 1567 w 1746"/>
                <a:gd name="T3" fmla="*/ 3223 h 3432"/>
                <a:gd name="T4" fmla="*/ 1537 w 1746"/>
                <a:gd name="T5" fmla="*/ 2904 h 3432"/>
                <a:gd name="T6" fmla="*/ 1693 w 1746"/>
                <a:gd name="T7" fmla="*/ 2473 h 3432"/>
                <a:gd name="T8" fmla="*/ 1611 w 1746"/>
                <a:gd name="T9" fmla="*/ 2288 h 3432"/>
                <a:gd name="T10" fmla="*/ 1619 w 1746"/>
                <a:gd name="T11" fmla="*/ 1916 h 3432"/>
                <a:gd name="T12" fmla="*/ 1359 w 1746"/>
                <a:gd name="T13" fmla="*/ 1961 h 3432"/>
                <a:gd name="T14" fmla="*/ 1351 w 1746"/>
                <a:gd name="T15" fmla="*/ 1530 h 3432"/>
                <a:gd name="T16" fmla="*/ 1240 w 1746"/>
                <a:gd name="T17" fmla="*/ 1255 h 3432"/>
                <a:gd name="T18" fmla="*/ 1099 w 1746"/>
                <a:gd name="T19" fmla="*/ 1114 h 3432"/>
                <a:gd name="T20" fmla="*/ 928 w 1746"/>
                <a:gd name="T21" fmla="*/ 921 h 3432"/>
                <a:gd name="T22" fmla="*/ 1076 w 1746"/>
                <a:gd name="T23" fmla="*/ 840 h 3432"/>
                <a:gd name="T24" fmla="*/ 906 w 1746"/>
                <a:gd name="T25" fmla="*/ 728 h 3432"/>
                <a:gd name="T26" fmla="*/ 690 w 1746"/>
                <a:gd name="T27" fmla="*/ 654 h 3432"/>
                <a:gd name="T28" fmla="*/ 379 w 1746"/>
                <a:gd name="T29" fmla="*/ 372 h 3432"/>
                <a:gd name="T30" fmla="*/ 304 w 1746"/>
                <a:gd name="T31" fmla="*/ 223 h 3432"/>
                <a:gd name="T32" fmla="*/ 200 w 1746"/>
                <a:gd name="T33" fmla="*/ 156 h 3432"/>
                <a:gd name="T34" fmla="*/ 96 w 1746"/>
                <a:gd name="T35" fmla="*/ 82 h 3432"/>
                <a:gd name="T36" fmla="*/ 7 w 1746"/>
                <a:gd name="T37" fmla="*/ 8 h 3432"/>
                <a:gd name="T38" fmla="*/ 163 w 1746"/>
                <a:gd name="T39" fmla="*/ 461 h 3432"/>
                <a:gd name="T40" fmla="*/ 237 w 1746"/>
                <a:gd name="T41" fmla="*/ 528 h 3432"/>
                <a:gd name="T42" fmla="*/ 282 w 1746"/>
                <a:gd name="T43" fmla="*/ 631 h 3432"/>
                <a:gd name="T44" fmla="*/ 416 w 1746"/>
                <a:gd name="T45" fmla="*/ 758 h 3432"/>
                <a:gd name="T46" fmla="*/ 482 w 1746"/>
                <a:gd name="T47" fmla="*/ 884 h 3432"/>
                <a:gd name="T48" fmla="*/ 497 w 1746"/>
                <a:gd name="T49" fmla="*/ 973 h 3432"/>
                <a:gd name="T50" fmla="*/ 601 w 1746"/>
                <a:gd name="T51" fmla="*/ 1055 h 3432"/>
                <a:gd name="T52" fmla="*/ 594 w 1746"/>
                <a:gd name="T53" fmla="*/ 1166 h 3432"/>
                <a:gd name="T54" fmla="*/ 624 w 1746"/>
                <a:gd name="T55" fmla="*/ 1241 h 3432"/>
                <a:gd name="T56" fmla="*/ 661 w 1746"/>
                <a:gd name="T57" fmla="*/ 1441 h 3432"/>
                <a:gd name="T58" fmla="*/ 698 w 1746"/>
                <a:gd name="T59" fmla="*/ 1508 h 3432"/>
                <a:gd name="T60" fmla="*/ 713 w 1746"/>
                <a:gd name="T61" fmla="*/ 1523 h 3432"/>
                <a:gd name="T62" fmla="*/ 727 w 1746"/>
                <a:gd name="T63" fmla="*/ 1619 h 3432"/>
                <a:gd name="T64" fmla="*/ 809 w 1746"/>
                <a:gd name="T65" fmla="*/ 1723 h 3432"/>
                <a:gd name="T66" fmla="*/ 794 w 1746"/>
                <a:gd name="T67" fmla="*/ 1783 h 3432"/>
                <a:gd name="T68" fmla="*/ 824 w 1746"/>
                <a:gd name="T69" fmla="*/ 1872 h 3432"/>
                <a:gd name="T70" fmla="*/ 906 w 1746"/>
                <a:gd name="T71" fmla="*/ 1968 h 3432"/>
                <a:gd name="T72" fmla="*/ 846 w 1746"/>
                <a:gd name="T73" fmla="*/ 1983 h 3432"/>
                <a:gd name="T74" fmla="*/ 943 w 1746"/>
                <a:gd name="T75" fmla="*/ 2154 h 3432"/>
                <a:gd name="T76" fmla="*/ 987 w 1746"/>
                <a:gd name="T77" fmla="*/ 2421 h 3432"/>
                <a:gd name="T78" fmla="*/ 995 w 1746"/>
                <a:gd name="T79" fmla="*/ 2444 h 3432"/>
                <a:gd name="T80" fmla="*/ 935 w 1746"/>
                <a:gd name="T81" fmla="*/ 2288 h 3432"/>
                <a:gd name="T82" fmla="*/ 884 w 1746"/>
                <a:gd name="T83" fmla="*/ 2109 h 3432"/>
                <a:gd name="T84" fmla="*/ 921 w 1746"/>
                <a:gd name="T85" fmla="*/ 2451 h 3432"/>
                <a:gd name="T86" fmla="*/ 1010 w 1746"/>
                <a:gd name="T87" fmla="*/ 2741 h 3432"/>
                <a:gd name="T88" fmla="*/ 1032 w 1746"/>
                <a:gd name="T89" fmla="*/ 2748 h 3432"/>
                <a:gd name="T90" fmla="*/ 1032 w 1746"/>
                <a:gd name="T91" fmla="*/ 2741 h 3432"/>
                <a:gd name="T92" fmla="*/ 1039 w 1746"/>
                <a:gd name="T93" fmla="*/ 2837 h 3432"/>
                <a:gd name="T94" fmla="*/ 1143 w 1746"/>
                <a:gd name="T95" fmla="*/ 2882 h 3432"/>
                <a:gd name="T96" fmla="*/ 1114 w 1746"/>
                <a:gd name="T97" fmla="*/ 2963 h 3432"/>
                <a:gd name="T98" fmla="*/ 1218 w 1746"/>
                <a:gd name="T99" fmla="*/ 3112 h 3432"/>
                <a:gd name="T100" fmla="*/ 1470 w 1746"/>
                <a:gd name="T101" fmla="*/ 3409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6" h="3432">
                  <a:moveTo>
                    <a:pt x="1500" y="3424"/>
                  </a:moveTo>
                  <a:lnTo>
                    <a:pt x="1500" y="3424"/>
                  </a:lnTo>
                  <a:cubicBezTo>
                    <a:pt x="1507" y="3424"/>
                    <a:pt x="1515" y="3424"/>
                    <a:pt x="1515" y="3416"/>
                  </a:cubicBezTo>
                  <a:cubicBezTo>
                    <a:pt x="1522" y="3394"/>
                    <a:pt x="1522" y="3372"/>
                    <a:pt x="1522" y="3342"/>
                  </a:cubicBezTo>
                  <a:cubicBezTo>
                    <a:pt x="1529" y="3349"/>
                    <a:pt x="1529" y="3342"/>
                    <a:pt x="1537" y="3342"/>
                  </a:cubicBezTo>
                  <a:cubicBezTo>
                    <a:pt x="1537" y="3327"/>
                    <a:pt x="1537" y="3312"/>
                    <a:pt x="1537" y="3297"/>
                  </a:cubicBezTo>
                  <a:cubicBezTo>
                    <a:pt x="1604" y="3327"/>
                    <a:pt x="1589" y="3268"/>
                    <a:pt x="1574" y="3223"/>
                  </a:cubicBezTo>
                  <a:cubicBezTo>
                    <a:pt x="1574" y="3223"/>
                    <a:pt x="1574" y="3223"/>
                    <a:pt x="1567" y="3223"/>
                  </a:cubicBezTo>
                  <a:cubicBezTo>
                    <a:pt x="1567" y="3186"/>
                    <a:pt x="1529" y="3164"/>
                    <a:pt x="1537" y="3127"/>
                  </a:cubicBezTo>
                  <a:cubicBezTo>
                    <a:pt x="1537" y="3104"/>
                    <a:pt x="1567" y="3067"/>
                    <a:pt x="1596" y="3067"/>
                  </a:cubicBezTo>
                  <a:cubicBezTo>
                    <a:pt x="1604" y="3045"/>
                    <a:pt x="1604" y="3015"/>
                    <a:pt x="1596" y="2986"/>
                  </a:cubicBezTo>
                  <a:cubicBezTo>
                    <a:pt x="1574" y="2986"/>
                    <a:pt x="1544" y="2934"/>
                    <a:pt x="1537" y="2904"/>
                  </a:cubicBezTo>
                  <a:cubicBezTo>
                    <a:pt x="1529" y="2874"/>
                    <a:pt x="1574" y="2874"/>
                    <a:pt x="1589" y="2845"/>
                  </a:cubicBezTo>
                  <a:cubicBezTo>
                    <a:pt x="1611" y="2807"/>
                    <a:pt x="1604" y="2674"/>
                    <a:pt x="1663" y="2689"/>
                  </a:cubicBezTo>
                  <a:cubicBezTo>
                    <a:pt x="1663" y="2659"/>
                    <a:pt x="1678" y="2585"/>
                    <a:pt x="1700" y="2570"/>
                  </a:cubicBezTo>
                  <a:cubicBezTo>
                    <a:pt x="1745" y="2540"/>
                    <a:pt x="1686" y="2518"/>
                    <a:pt x="1693" y="2473"/>
                  </a:cubicBezTo>
                  <a:cubicBezTo>
                    <a:pt x="1663" y="2466"/>
                    <a:pt x="1656" y="2488"/>
                    <a:pt x="1641" y="2503"/>
                  </a:cubicBezTo>
                  <a:cubicBezTo>
                    <a:pt x="1604" y="2510"/>
                    <a:pt x="1589" y="2466"/>
                    <a:pt x="1552" y="2458"/>
                  </a:cubicBezTo>
                  <a:cubicBezTo>
                    <a:pt x="1596" y="2458"/>
                    <a:pt x="1559" y="2347"/>
                    <a:pt x="1611" y="2332"/>
                  </a:cubicBezTo>
                  <a:cubicBezTo>
                    <a:pt x="1611" y="2317"/>
                    <a:pt x="1611" y="2302"/>
                    <a:pt x="1611" y="2288"/>
                  </a:cubicBezTo>
                  <a:cubicBezTo>
                    <a:pt x="1604" y="2288"/>
                    <a:pt x="1604" y="2288"/>
                    <a:pt x="1604" y="2288"/>
                  </a:cubicBezTo>
                  <a:cubicBezTo>
                    <a:pt x="1589" y="2236"/>
                    <a:pt x="1715" y="2147"/>
                    <a:pt x="1604" y="2132"/>
                  </a:cubicBezTo>
                  <a:cubicBezTo>
                    <a:pt x="1611" y="2109"/>
                    <a:pt x="1596" y="2102"/>
                    <a:pt x="1596" y="2080"/>
                  </a:cubicBezTo>
                  <a:cubicBezTo>
                    <a:pt x="1663" y="2087"/>
                    <a:pt x="1656" y="1939"/>
                    <a:pt x="1619" y="1916"/>
                  </a:cubicBezTo>
                  <a:cubicBezTo>
                    <a:pt x="1589" y="1901"/>
                    <a:pt x="1537" y="1909"/>
                    <a:pt x="1515" y="1931"/>
                  </a:cubicBezTo>
                  <a:cubicBezTo>
                    <a:pt x="1492" y="1968"/>
                    <a:pt x="1440" y="1953"/>
                    <a:pt x="1440" y="2005"/>
                  </a:cubicBezTo>
                  <a:cubicBezTo>
                    <a:pt x="1433" y="2013"/>
                    <a:pt x="1426" y="2013"/>
                    <a:pt x="1418" y="2013"/>
                  </a:cubicBezTo>
                  <a:cubicBezTo>
                    <a:pt x="1418" y="1976"/>
                    <a:pt x="1381" y="1976"/>
                    <a:pt x="1359" y="1961"/>
                  </a:cubicBezTo>
                  <a:cubicBezTo>
                    <a:pt x="1336" y="1946"/>
                    <a:pt x="1336" y="1909"/>
                    <a:pt x="1329" y="1879"/>
                  </a:cubicBezTo>
                  <a:cubicBezTo>
                    <a:pt x="1321" y="1842"/>
                    <a:pt x="1329" y="1805"/>
                    <a:pt x="1336" y="1768"/>
                  </a:cubicBezTo>
                  <a:cubicBezTo>
                    <a:pt x="1344" y="1731"/>
                    <a:pt x="1336" y="1679"/>
                    <a:pt x="1366" y="1656"/>
                  </a:cubicBezTo>
                  <a:cubicBezTo>
                    <a:pt x="1374" y="1619"/>
                    <a:pt x="1381" y="1567"/>
                    <a:pt x="1351" y="1530"/>
                  </a:cubicBezTo>
                  <a:cubicBezTo>
                    <a:pt x="1336" y="1508"/>
                    <a:pt x="1247" y="1463"/>
                    <a:pt x="1225" y="1463"/>
                  </a:cubicBezTo>
                  <a:cubicBezTo>
                    <a:pt x="1232" y="1441"/>
                    <a:pt x="1218" y="1404"/>
                    <a:pt x="1232" y="1382"/>
                  </a:cubicBezTo>
                  <a:cubicBezTo>
                    <a:pt x="1247" y="1382"/>
                    <a:pt x="1255" y="1382"/>
                    <a:pt x="1270" y="1382"/>
                  </a:cubicBezTo>
                  <a:cubicBezTo>
                    <a:pt x="1270" y="1337"/>
                    <a:pt x="1284" y="1278"/>
                    <a:pt x="1240" y="1255"/>
                  </a:cubicBezTo>
                  <a:cubicBezTo>
                    <a:pt x="1188" y="1226"/>
                    <a:pt x="1114" y="1248"/>
                    <a:pt x="1054" y="1248"/>
                  </a:cubicBezTo>
                  <a:cubicBezTo>
                    <a:pt x="1062" y="1248"/>
                    <a:pt x="1062" y="1248"/>
                    <a:pt x="1069" y="1248"/>
                  </a:cubicBezTo>
                  <a:cubicBezTo>
                    <a:pt x="1069" y="1226"/>
                    <a:pt x="1121" y="1151"/>
                    <a:pt x="1143" y="1144"/>
                  </a:cubicBezTo>
                  <a:cubicBezTo>
                    <a:pt x="1143" y="1122"/>
                    <a:pt x="1114" y="1122"/>
                    <a:pt x="1099" y="1114"/>
                  </a:cubicBezTo>
                  <a:cubicBezTo>
                    <a:pt x="1076" y="1107"/>
                    <a:pt x="1076" y="1085"/>
                    <a:pt x="1054" y="1077"/>
                  </a:cubicBezTo>
                  <a:cubicBezTo>
                    <a:pt x="1039" y="1062"/>
                    <a:pt x="1017" y="1070"/>
                    <a:pt x="995" y="1055"/>
                  </a:cubicBezTo>
                  <a:cubicBezTo>
                    <a:pt x="973" y="1033"/>
                    <a:pt x="950" y="1040"/>
                    <a:pt x="921" y="1040"/>
                  </a:cubicBezTo>
                  <a:cubicBezTo>
                    <a:pt x="921" y="1003"/>
                    <a:pt x="921" y="958"/>
                    <a:pt x="928" y="921"/>
                  </a:cubicBezTo>
                  <a:cubicBezTo>
                    <a:pt x="958" y="929"/>
                    <a:pt x="973" y="958"/>
                    <a:pt x="1010" y="951"/>
                  </a:cubicBezTo>
                  <a:cubicBezTo>
                    <a:pt x="1010" y="899"/>
                    <a:pt x="1069" y="929"/>
                    <a:pt x="1069" y="877"/>
                  </a:cubicBezTo>
                  <a:cubicBezTo>
                    <a:pt x="1076" y="877"/>
                    <a:pt x="1076" y="877"/>
                    <a:pt x="1076" y="877"/>
                  </a:cubicBezTo>
                  <a:cubicBezTo>
                    <a:pt x="1076" y="854"/>
                    <a:pt x="1076" y="847"/>
                    <a:pt x="1076" y="840"/>
                  </a:cubicBezTo>
                  <a:cubicBezTo>
                    <a:pt x="1062" y="810"/>
                    <a:pt x="1024" y="825"/>
                    <a:pt x="995" y="817"/>
                  </a:cubicBezTo>
                  <a:cubicBezTo>
                    <a:pt x="973" y="802"/>
                    <a:pt x="958" y="758"/>
                    <a:pt x="928" y="765"/>
                  </a:cubicBezTo>
                  <a:cubicBezTo>
                    <a:pt x="928" y="765"/>
                    <a:pt x="928" y="765"/>
                    <a:pt x="928" y="773"/>
                  </a:cubicBezTo>
                  <a:cubicBezTo>
                    <a:pt x="913" y="773"/>
                    <a:pt x="913" y="736"/>
                    <a:pt x="906" y="728"/>
                  </a:cubicBezTo>
                  <a:cubicBezTo>
                    <a:pt x="891" y="706"/>
                    <a:pt x="854" y="713"/>
                    <a:pt x="831" y="713"/>
                  </a:cubicBezTo>
                  <a:cubicBezTo>
                    <a:pt x="831" y="691"/>
                    <a:pt x="831" y="669"/>
                    <a:pt x="831" y="646"/>
                  </a:cubicBezTo>
                  <a:cubicBezTo>
                    <a:pt x="809" y="639"/>
                    <a:pt x="772" y="661"/>
                    <a:pt x="750" y="661"/>
                  </a:cubicBezTo>
                  <a:cubicBezTo>
                    <a:pt x="727" y="661"/>
                    <a:pt x="705" y="661"/>
                    <a:pt x="690" y="654"/>
                  </a:cubicBezTo>
                  <a:cubicBezTo>
                    <a:pt x="638" y="639"/>
                    <a:pt x="631" y="617"/>
                    <a:pt x="624" y="572"/>
                  </a:cubicBezTo>
                  <a:cubicBezTo>
                    <a:pt x="616" y="535"/>
                    <a:pt x="549" y="550"/>
                    <a:pt x="519" y="528"/>
                  </a:cubicBezTo>
                  <a:cubicBezTo>
                    <a:pt x="497" y="513"/>
                    <a:pt x="475" y="476"/>
                    <a:pt x="438" y="476"/>
                  </a:cubicBezTo>
                  <a:cubicBezTo>
                    <a:pt x="445" y="446"/>
                    <a:pt x="408" y="379"/>
                    <a:pt x="379" y="372"/>
                  </a:cubicBezTo>
                  <a:cubicBezTo>
                    <a:pt x="334" y="357"/>
                    <a:pt x="319" y="364"/>
                    <a:pt x="319" y="320"/>
                  </a:cubicBezTo>
                  <a:cubicBezTo>
                    <a:pt x="319" y="297"/>
                    <a:pt x="304" y="290"/>
                    <a:pt x="304" y="275"/>
                  </a:cubicBezTo>
                  <a:cubicBezTo>
                    <a:pt x="304" y="253"/>
                    <a:pt x="327" y="246"/>
                    <a:pt x="341" y="231"/>
                  </a:cubicBezTo>
                  <a:cubicBezTo>
                    <a:pt x="349" y="201"/>
                    <a:pt x="304" y="201"/>
                    <a:pt x="304" y="223"/>
                  </a:cubicBezTo>
                  <a:cubicBezTo>
                    <a:pt x="297" y="223"/>
                    <a:pt x="289" y="223"/>
                    <a:pt x="282" y="223"/>
                  </a:cubicBezTo>
                  <a:cubicBezTo>
                    <a:pt x="267" y="201"/>
                    <a:pt x="267" y="179"/>
                    <a:pt x="237" y="171"/>
                  </a:cubicBezTo>
                  <a:cubicBezTo>
                    <a:pt x="245" y="156"/>
                    <a:pt x="245" y="134"/>
                    <a:pt x="245" y="119"/>
                  </a:cubicBezTo>
                  <a:cubicBezTo>
                    <a:pt x="237" y="119"/>
                    <a:pt x="200" y="149"/>
                    <a:pt x="200" y="156"/>
                  </a:cubicBezTo>
                  <a:cubicBezTo>
                    <a:pt x="193" y="149"/>
                    <a:pt x="200" y="134"/>
                    <a:pt x="200" y="127"/>
                  </a:cubicBezTo>
                  <a:cubicBezTo>
                    <a:pt x="185" y="119"/>
                    <a:pt x="171" y="119"/>
                    <a:pt x="156" y="119"/>
                  </a:cubicBezTo>
                  <a:cubicBezTo>
                    <a:pt x="148" y="97"/>
                    <a:pt x="185" y="89"/>
                    <a:pt x="148" y="67"/>
                  </a:cubicBezTo>
                  <a:cubicBezTo>
                    <a:pt x="119" y="45"/>
                    <a:pt x="104" y="52"/>
                    <a:pt x="96" y="82"/>
                  </a:cubicBezTo>
                  <a:cubicBezTo>
                    <a:pt x="82" y="89"/>
                    <a:pt x="74" y="75"/>
                    <a:pt x="67" y="60"/>
                  </a:cubicBezTo>
                  <a:cubicBezTo>
                    <a:pt x="96" y="52"/>
                    <a:pt x="67" y="15"/>
                    <a:pt x="44" y="23"/>
                  </a:cubicBezTo>
                  <a:cubicBezTo>
                    <a:pt x="44" y="23"/>
                    <a:pt x="29" y="15"/>
                    <a:pt x="0" y="0"/>
                  </a:cubicBezTo>
                  <a:cubicBezTo>
                    <a:pt x="0" y="8"/>
                    <a:pt x="7" y="8"/>
                    <a:pt x="7" y="8"/>
                  </a:cubicBezTo>
                  <a:cubicBezTo>
                    <a:pt x="29" y="52"/>
                    <a:pt x="59" y="97"/>
                    <a:pt x="67" y="149"/>
                  </a:cubicBezTo>
                  <a:cubicBezTo>
                    <a:pt x="74" y="194"/>
                    <a:pt x="89" y="238"/>
                    <a:pt x="104" y="283"/>
                  </a:cubicBezTo>
                  <a:cubicBezTo>
                    <a:pt x="119" y="327"/>
                    <a:pt x="126" y="372"/>
                    <a:pt x="148" y="409"/>
                  </a:cubicBezTo>
                  <a:cubicBezTo>
                    <a:pt x="156" y="424"/>
                    <a:pt x="163" y="446"/>
                    <a:pt x="163" y="461"/>
                  </a:cubicBezTo>
                  <a:cubicBezTo>
                    <a:pt x="163" y="476"/>
                    <a:pt x="163" y="498"/>
                    <a:pt x="163" y="513"/>
                  </a:cubicBezTo>
                  <a:cubicBezTo>
                    <a:pt x="178" y="535"/>
                    <a:pt x="171" y="520"/>
                    <a:pt x="185" y="520"/>
                  </a:cubicBezTo>
                  <a:cubicBezTo>
                    <a:pt x="193" y="520"/>
                    <a:pt x="200" y="528"/>
                    <a:pt x="208" y="528"/>
                  </a:cubicBezTo>
                  <a:cubicBezTo>
                    <a:pt x="215" y="528"/>
                    <a:pt x="230" y="520"/>
                    <a:pt x="237" y="528"/>
                  </a:cubicBezTo>
                  <a:cubicBezTo>
                    <a:pt x="245" y="535"/>
                    <a:pt x="237" y="543"/>
                    <a:pt x="230" y="543"/>
                  </a:cubicBezTo>
                  <a:cubicBezTo>
                    <a:pt x="230" y="550"/>
                    <a:pt x="289" y="587"/>
                    <a:pt x="297" y="594"/>
                  </a:cubicBezTo>
                  <a:cubicBezTo>
                    <a:pt x="289" y="594"/>
                    <a:pt x="274" y="594"/>
                    <a:pt x="260" y="594"/>
                  </a:cubicBezTo>
                  <a:cubicBezTo>
                    <a:pt x="260" y="609"/>
                    <a:pt x="274" y="617"/>
                    <a:pt x="282" y="631"/>
                  </a:cubicBezTo>
                  <a:cubicBezTo>
                    <a:pt x="297" y="646"/>
                    <a:pt x="282" y="654"/>
                    <a:pt x="304" y="669"/>
                  </a:cubicBezTo>
                  <a:cubicBezTo>
                    <a:pt x="319" y="676"/>
                    <a:pt x="334" y="684"/>
                    <a:pt x="349" y="691"/>
                  </a:cubicBezTo>
                  <a:cubicBezTo>
                    <a:pt x="364" y="706"/>
                    <a:pt x="371" y="713"/>
                    <a:pt x="386" y="713"/>
                  </a:cubicBezTo>
                  <a:cubicBezTo>
                    <a:pt x="386" y="728"/>
                    <a:pt x="401" y="743"/>
                    <a:pt x="416" y="758"/>
                  </a:cubicBezTo>
                  <a:cubicBezTo>
                    <a:pt x="423" y="765"/>
                    <a:pt x="445" y="780"/>
                    <a:pt x="445" y="795"/>
                  </a:cubicBezTo>
                  <a:cubicBezTo>
                    <a:pt x="453" y="817"/>
                    <a:pt x="445" y="825"/>
                    <a:pt x="453" y="847"/>
                  </a:cubicBezTo>
                  <a:cubicBezTo>
                    <a:pt x="460" y="854"/>
                    <a:pt x="467" y="877"/>
                    <a:pt x="482" y="877"/>
                  </a:cubicBezTo>
                  <a:lnTo>
                    <a:pt x="482" y="884"/>
                  </a:lnTo>
                  <a:cubicBezTo>
                    <a:pt x="475" y="884"/>
                    <a:pt x="467" y="884"/>
                    <a:pt x="460" y="884"/>
                  </a:cubicBezTo>
                  <a:cubicBezTo>
                    <a:pt x="460" y="899"/>
                    <a:pt x="475" y="906"/>
                    <a:pt x="475" y="921"/>
                  </a:cubicBezTo>
                  <a:cubicBezTo>
                    <a:pt x="475" y="929"/>
                    <a:pt x="475" y="943"/>
                    <a:pt x="475" y="951"/>
                  </a:cubicBezTo>
                  <a:cubicBezTo>
                    <a:pt x="482" y="966"/>
                    <a:pt x="482" y="966"/>
                    <a:pt x="497" y="973"/>
                  </a:cubicBezTo>
                  <a:cubicBezTo>
                    <a:pt x="512" y="973"/>
                    <a:pt x="505" y="966"/>
                    <a:pt x="519" y="981"/>
                  </a:cubicBezTo>
                  <a:cubicBezTo>
                    <a:pt x="527" y="988"/>
                    <a:pt x="534" y="1003"/>
                    <a:pt x="534" y="1010"/>
                  </a:cubicBezTo>
                  <a:cubicBezTo>
                    <a:pt x="542" y="1018"/>
                    <a:pt x="542" y="1033"/>
                    <a:pt x="549" y="1040"/>
                  </a:cubicBezTo>
                  <a:cubicBezTo>
                    <a:pt x="557" y="1048"/>
                    <a:pt x="601" y="1033"/>
                    <a:pt x="601" y="1055"/>
                  </a:cubicBezTo>
                  <a:cubicBezTo>
                    <a:pt x="586" y="1055"/>
                    <a:pt x="572" y="1055"/>
                    <a:pt x="564" y="1055"/>
                  </a:cubicBezTo>
                  <a:cubicBezTo>
                    <a:pt x="557" y="1062"/>
                    <a:pt x="572" y="1062"/>
                    <a:pt x="579" y="1077"/>
                  </a:cubicBezTo>
                  <a:cubicBezTo>
                    <a:pt x="586" y="1085"/>
                    <a:pt x="579" y="1092"/>
                    <a:pt x="579" y="1099"/>
                  </a:cubicBezTo>
                  <a:cubicBezTo>
                    <a:pt x="579" y="1129"/>
                    <a:pt x="594" y="1144"/>
                    <a:pt x="594" y="1166"/>
                  </a:cubicBezTo>
                  <a:cubicBezTo>
                    <a:pt x="594" y="1166"/>
                    <a:pt x="594" y="1166"/>
                    <a:pt x="601" y="1166"/>
                  </a:cubicBezTo>
                  <a:cubicBezTo>
                    <a:pt x="609" y="1166"/>
                    <a:pt x="624" y="1159"/>
                    <a:pt x="638" y="1159"/>
                  </a:cubicBezTo>
                  <a:cubicBezTo>
                    <a:pt x="638" y="1181"/>
                    <a:pt x="609" y="1181"/>
                    <a:pt x="609" y="1196"/>
                  </a:cubicBezTo>
                  <a:cubicBezTo>
                    <a:pt x="609" y="1211"/>
                    <a:pt x="624" y="1226"/>
                    <a:pt x="624" y="1241"/>
                  </a:cubicBezTo>
                  <a:cubicBezTo>
                    <a:pt x="631" y="1255"/>
                    <a:pt x="631" y="1278"/>
                    <a:pt x="631" y="1293"/>
                  </a:cubicBezTo>
                  <a:cubicBezTo>
                    <a:pt x="638" y="1307"/>
                    <a:pt x="638" y="1322"/>
                    <a:pt x="646" y="1337"/>
                  </a:cubicBezTo>
                  <a:cubicBezTo>
                    <a:pt x="646" y="1359"/>
                    <a:pt x="653" y="1374"/>
                    <a:pt x="661" y="1389"/>
                  </a:cubicBezTo>
                  <a:cubicBezTo>
                    <a:pt x="661" y="1404"/>
                    <a:pt x="661" y="1426"/>
                    <a:pt x="661" y="1441"/>
                  </a:cubicBezTo>
                  <a:cubicBezTo>
                    <a:pt x="668" y="1456"/>
                    <a:pt x="676" y="1478"/>
                    <a:pt x="683" y="1493"/>
                  </a:cubicBezTo>
                  <a:cubicBezTo>
                    <a:pt x="683" y="1508"/>
                    <a:pt x="676" y="1530"/>
                    <a:pt x="683" y="1545"/>
                  </a:cubicBezTo>
                  <a:cubicBezTo>
                    <a:pt x="683" y="1530"/>
                    <a:pt x="683" y="1515"/>
                    <a:pt x="690" y="1508"/>
                  </a:cubicBezTo>
                  <a:cubicBezTo>
                    <a:pt x="690" y="1508"/>
                    <a:pt x="690" y="1508"/>
                    <a:pt x="698" y="1508"/>
                  </a:cubicBezTo>
                  <a:cubicBezTo>
                    <a:pt x="698" y="1500"/>
                    <a:pt x="698" y="1493"/>
                    <a:pt x="698" y="1486"/>
                  </a:cubicBezTo>
                  <a:cubicBezTo>
                    <a:pt x="705" y="1486"/>
                    <a:pt x="705" y="1486"/>
                    <a:pt x="705" y="1493"/>
                  </a:cubicBezTo>
                  <a:cubicBezTo>
                    <a:pt x="713" y="1493"/>
                    <a:pt x="720" y="1493"/>
                    <a:pt x="727" y="1508"/>
                  </a:cubicBezTo>
                  <a:cubicBezTo>
                    <a:pt x="727" y="1515"/>
                    <a:pt x="727" y="1523"/>
                    <a:pt x="713" y="1523"/>
                  </a:cubicBezTo>
                  <a:cubicBezTo>
                    <a:pt x="713" y="1538"/>
                    <a:pt x="720" y="1545"/>
                    <a:pt x="720" y="1553"/>
                  </a:cubicBezTo>
                  <a:cubicBezTo>
                    <a:pt x="713" y="1545"/>
                    <a:pt x="698" y="1545"/>
                    <a:pt x="690" y="1545"/>
                  </a:cubicBezTo>
                  <a:cubicBezTo>
                    <a:pt x="690" y="1560"/>
                    <a:pt x="698" y="1567"/>
                    <a:pt x="698" y="1582"/>
                  </a:cubicBezTo>
                  <a:cubicBezTo>
                    <a:pt x="705" y="1582"/>
                    <a:pt x="727" y="1612"/>
                    <a:pt x="727" y="1619"/>
                  </a:cubicBezTo>
                  <a:cubicBezTo>
                    <a:pt x="735" y="1634"/>
                    <a:pt x="735" y="1642"/>
                    <a:pt x="735" y="1649"/>
                  </a:cubicBezTo>
                  <a:cubicBezTo>
                    <a:pt x="742" y="1664"/>
                    <a:pt x="742" y="1686"/>
                    <a:pt x="765" y="1686"/>
                  </a:cubicBezTo>
                  <a:cubicBezTo>
                    <a:pt x="757" y="1664"/>
                    <a:pt x="779" y="1679"/>
                    <a:pt x="787" y="1686"/>
                  </a:cubicBezTo>
                  <a:cubicBezTo>
                    <a:pt x="794" y="1693"/>
                    <a:pt x="802" y="1708"/>
                    <a:pt x="809" y="1723"/>
                  </a:cubicBezTo>
                  <a:cubicBezTo>
                    <a:pt x="779" y="1723"/>
                    <a:pt x="779" y="1723"/>
                    <a:pt x="772" y="1693"/>
                  </a:cubicBezTo>
                  <a:lnTo>
                    <a:pt x="765" y="1693"/>
                  </a:lnTo>
                  <a:cubicBezTo>
                    <a:pt x="765" y="1716"/>
                    <a:pt x="779" y="1731"/>
                    <a:pt x="787" y="1753"/>
                  </a:cubicBezTo>
                  <a:cubicBezTo>
                    <a:pt x="787" y="1760"/>
                    <a:pt x="787" y="1768"/>
                    <a:pt x="794" y="1783"/>
                  </a:cubicBezTo>
                  <a:cubicBezTo>
                    <a:pt x="802" y="1790"/>
                    <a:pt x="802" y="1798"/>
                    <a:pt x="809" y="1805"/>
                  </a:cubicBezTo>
                  <a:cubicBezTo>
                    <a:pt x="809" y="1820"/>
                    <a:pt x="809" y="1827"/>
                    <a:pt x="809" y="1842"/>
                  </a:cubicBezTo>
                  <a:cubicBezTo>
                    <a:pt x="809" y="1842"/>
                    <a:pt x="809" y="1850"/>
                    <a:pt x="809" y="1857"/>
                  </a:cubicBezTo>
                  <a:cubicBezTo>
                    <a:pt x="809" y="1864"/>
                    <a:pt x="817" y="1864"/>
                    <a:pt x="824" y="1872"/>
                  </a:cubicBezTo>
                  <a:cubicBezTo>
                    <a:pt x="831" y="1887"/>
                    <a:pt x="831" y="1909"/>
                    <a:pt x="831" y="1931"/>
                  </a:cubicBezTo>
                  <a:cubicBezTo>
                    <a:pt x="839" y="1924"/>
                    <a:pt x="854" y="1924"/>
                    <a:pt x="861" y="1924"/>
                  </a:cubicBezTo>
                  <a:cubicBezTo>
                    <a:pt x="869" y="1916"/>
                    <a:pt x="861" y="1901"/>
                    <a:pt x="861" y="1887"/>
                  </a:cubicBezTo>
                  <a:cubicBezTo>
                    <a:pt x="876" y="1901"/>
                    <a:pt x="891" y="1968"/>
                    <a:pt x="906" y="1968"/>
                  </a:cubicBezTo>
                  <a:cubicBezTo>
                    <a:pt x="891" y="1968"/>
                    <a:pt x="884" y="1953"/>
                    <a:pt x="869" y="1953"/>
                  </a:cubicBezTo>
                  <a:lnTo>
                    <a:pt x="869" y="1946"/>
                  </a:lnTo>
                  <a:cubicBezTo>
                    <a:pt x="846" y="1939"/>
                    <a:pt x="861" y="1968"/>
                    <a:pt x="861" y="1976"/>
                  </a:cubicBezTo>
                  <a:cubicBezTo>
                    <a:pt x="854" y="1976"/>
                    <a:pt x="854" y="1983"/>
                    <a:pt x="846" y="1983"/>
                  </a:cubicBezTo>
                  <a:cubicBezTo>
                    <a:pt x="854" y="1990"/>
                    <a:pt x="854" y="2005"/>
                    <a:pt x="854" y="2013"/>
                  </a:cubicBezTo>
                  <a:cubicBezTo>
                    <a:pt x="861" y="2035"/>
                    <a:pt x="861" y="2050"/>
                    <a:pt x="876" y="2065"/>
                  </a:cubicBezTo>
                  <a:cubicBezTo>
                    <a:pt x="891" y="2080"/>
                    <a:pt x="898" y="2102"/>
                    <a:pt x="913" y="2117"/>
                  </a:cubicBezTo>
                  <a:cubicBezTo>
                    <a:pt x="921" y="2132"/>
                    <a:pt x="935" y="2139"/>
                    <a:pt x="943" y="2154"/>
                  </a:cubicBezTo>
                  <a:cubicBezTo>
                    <a:pt x="958" y="2169"/>
                    <a:pt x="973" y="2176"/>
                    <a:pt x="973" y="2198"/>
                  </a:cubicBezTo>
                  <a:cubicBezTo>
                    <a:pt x="980" y="2221"/>
                    <a:pt x="973" y="2236"/>
                    <a:pt x="973" y="2250"/>
                  </a:cubicBezTo>
                  <a:cubicBezTo>
                    <a:pt x="973" y="2273"/>
                    <a:pt x="987" y="2280"/>
                    <a:pt x="987" y="2302"/>
                  </a:cubicBezTo>
                  <a:cubicBezTo>
                    <a:pt x="987" y="2347"/>
                    <a:pt x="987" y="2384"/>
                    <a:pt x="987" y="2421"/>
                  </a:cubicBezTo>
                  <a:cubicBezTo>
                    <a:pt x="1002" y="2421"/>
                    <a:pt x="1010" y="2421"/>
                    <a:pt x="1024" y="2421"/>
                  </a:cubicBezTo>
                  <a:cubicBezTo>
                    <a:pt x="1017" y="2414"/>
                    <a:pt x="1024" y="2414"/>
                    <a:pt x="1024" y="2406"/>
                  </a:cubicBezTo>
                  <a:cubicBezTo>
                    <a:pt x="1047" y="2421"/>
                    <a:pt x="1062" y="2429"/>
                    <a:pt x="1054" y="2458"/>
                  </a:cubicBezTo>
                  <a:cubicBezTo>
                    <a:pt x="1032" y="2458"/>
                    <a:pt x="1017" y="2451"/>
                    <a:pt x="995" y="2444"/>
                  </a:cubicBezTo>
                  <a:cubicBezTo>
                    <a:pt x="965" y="2444"/>
                    <a:pt x="950" y="2451"/>
                    <a:pt x="950" y="2421"/>
                  </a:cubicBezTo>
                  <a:cubicBezTo>
                    <a:pt x="950" y="2399"/>
                    <a:pt x="950" y="2384"/>
                    <a:pt x="958" y="2362"/>
                  </a:cubicBezTo>
                  <a:cubicBezTo>
                    <a:pt x="958" y="2355"/>
                    <a:pt x="973" y="2332"/>
                    <a:pt x="973" y="2317"/>
                  </a:cubicBezTo>
                  <a:cubicBezTo>
                    <a:pt x="965" y="2302"/>
                    <a:pt x="943" y="2317"/>
                    <a:pt x="935" y="2288"/>
                  </a:cubicBezTo>
                  <a:cubicBezTo>
                    <a:pt x="935" y="2273"/>
                    <a:pt x="935" y="2250"/>
                    <a:pt x="928" y="2236"/>
                  </a:cubicBezTo>
                  <a:cubicBezTo>
                    <a:pt x="921" y="2213"/>
                    <a:pt x="921" y="2198"/>
                    <a:pt x="921" y="2176"/>
                  </a:cubicBezTo>
                  <a:cubicBezTo>
                    <a:pt x="913" y="2161"/>
                    <a:pt x="906" y="2154"/>
                    <a:pt x="898" y="2139"/>
                  </a:cubicBezTo>
                  <a:cubicBezTo>
                    <a:pt x="891" y="2124"/>
                    <a:pt x="891" y="2117"/>
                    <a:pt x="884" y="2109"/>
                  </a:cubicBezTo>
                  <a:cubicBezTo>
                    <a:pt x="876" y="2102"/>
                    <a:pt x="869" y="2102"/>
                    <a:pt x="869" y="2087"/>
                  </a:cubicBezTo>
                  <a:cubicBezTo>
                    <a:pt x="869" y="2154"/>
                    <a:pt x="906" y="2198"/>
                    <a:pt x="906" y="2258"/>
                  </a:cubicBezTo>
                  <a:cubicBezTo>
                    <a:pt x="913" y="2295"/>
                    <a:pt x="921" y="2325"/>
                    <a:pt x="913" y="2362"/>
                  </a:cubicBezTo>
                  <a:cubicBezTo>
                    <a:pt x="913" y="2392"/>
                    <a:pt x="913" y="2421"/>
                    <a:pt x="921" y="2451"/>
                  </a:cubicBezTo>
                  <a:cubicBezTo>
                    <a:pt x="921" y="2473"/>
                    <a:pt x="935" y="2495"/>
                    <a:pt x="943" y="2518"/>
                  </a:cubicBezTo>
                  <a:cubicBezTo>
                    <a:pt x="958" y="2547"/>
                    <a:pt x="950" y="2570"/>
                    <a:pt x="950" y="2600"/>
                  </a:cubicBezTo>
                  <a:cubicBezTo>
                    <a:pt x="958" y="2622"/>
                    <a:pt x="973" y="2644"/>
                    <a:pt x="980" y="2666"/>
                  </a:cubicBezTo>
                  <a:cubicBezTo>
                    <a:pt x="995" y="2689"/>
                    <a:pt x="1002" y="2718"/>
                    <a:pt x="1010" y="2741"/>
                  </a:cubicBezTo>
                  <a:cubicBezTo>
                    <a:pt x="1017" y="2755"/>
                    <a:pt x="1017" y="2770"/>
                    <a:pt x="1024" y="2785"/>
                  </a:cubicBezTo>
                  <a:cubicBezTo>
                    <a:pt x="1024" y="2792"/>
                    <a:pt x="1024" y="2807"/>
                    <a:pt x="1032" y="2815"/>
                  </a:cubicBezTo>
                  <a:cubicBezTo>
                    <a:pt x="1039" y="2800"/>
                    <a:pt x="1032" y="2792"/>
                    <a:pt x="1032" y="2778"/>
                  </a:cubicBezTo>
                  <a:cubicBezTo>
                    <a:pt x="1032" y="2770"/>
                    <a:pt x="1032" y="2763"/>
                    <a:pt x="1032" y="2748"/>
                  </a:cubicBezTo>
                  <a:cubicBezTo>
                    <a:pt x="1032" y="2741"/>
                    <a:pt x="1032" y="2733"/>
                    <a:pt x="1024" y="2726"/>
                  </a:cubicBezTo>
                  <a:cubicBezTo>
                    <a:pt x="1017" y="2711"/>
                    <a:pt x="1010" y="2703"/>
                    <a:pt x="1010" y="2696"/>
                  </a:cubicBezTo>
                  <a:cubicBezTo>
                    <a:pt x="1010" y="2703"/>
                    <a:pt x="1024" y="2711"/>
                    <a:pt x="1024" y="2718"/>
                  </a:cubicBezTo>
                  <a:cubicBezTo>
                    <a:pt x="1024" y="2726"/>
                    <a:pt x="1032" y="2733"/>
                    <a:pt x="1032" y="2741"/>
                  </a:cubicBezTo>
                  <a:cubicBezTo>
                    <a:pt x="1039" y="2748"/>
                    <a:pt x="1039" y="2755"/>
                    <a:pt x="1039" y="2770"/>
                  </a:cubicBezTo>
                  <a:cubicBezTo>
                    <a:pt x="1047" y="2778"/>
                    <a:pt x="1047" y="2785"/>
                    <a:pt x="1047" y="2800"/>
                  </a:cubicBezTo>
                  <a:cubicBezTo>
                    <a:pt x="1047" y="2807"/>
                    <a:pt x="1054" y="2807"/>
                    <a:pt x="1054" y="2815"/>
                  </a:cubicBezTo>
                  <a:cubicBezTo>
                    <a:pt x="1054" y="2822"/>
                    <a:pt x="1039" y="2822"/>
                    <a:pt x="1039" y="2837"/>
                  </a:cubicBezTo>
                  <a:cubicBezTo>
                    <a:pt x="1054" y="2845"/>
                    <a:pt x="1047" y="2867"/>
                    <a:pt x="1062" y="2882"/>
                  </a:cubicBezTo>
                  <a:cubicBezTo>
                    <a:pt x="1069" y="2867"/>
                    <a:pt x="1076" y="2882"/>
                    <a:pt x="1084" y="2874"/>
                  </a:cubicBezTo>
                  <a:cubicBezTo>
                    <a:pt x="1091" y="2867"/>
                    <a:pt x="1084" y="2852"/>
                    <a:pt x="1099" y="2845"/>
                  </a:cubicBezTo>
                  <a:cubicBezTo>
                    <a:pt x="1114" y="2837"/>
                    <a:pt x="1136" y="2867"/>
                    <a:pt x="1143" y="2882"/>
                  </a:cubicBezTo>
                  <a:cubicBezTo>
                    <a:pt x="1129" y="2889"/>
                    <a:pt x="1106" y="2889"/>
                    <a:pt x="1091" y="2904"/>
                  </a:cubicBezTo>
                  <a:cubicBezTo>
                    <a:pt x="1099" y="2911"/>
                    <a:pt x="1106" y="2919"/>
                    <a:pt x="1114" y="2919"/>
                  </a:cubicBezTo>
                  <a:cubicBezTo>
                    <a:pt x="1106" y="2919"/>
                    <a:pt x="1091" y="2926"/>
                    <a:pt x="1084" y="2919"/>
                  </a:cubicBezTo>
                  <a:cubicBezTo>
                    <a:pt x="1084" y="2934"/>
                    <a:pt x="1099" y="2956"/>
                    <a:pt x="1114" y="2963"/>
                  </a:cubicBezTo>
                  <a:cubicBezTo>
                    <a:pt x="1121" y="2963"/>
                    <a:pt x="1158" y="2963"/>
                    <a:pt x="1166" y="2963"/>
                  </a:cubicBezTo>
                  <a:cubicBezTo>
                    <a:pt x="1166" y="2971"/>
                    <a:pt x="1166" y="2986"/>
                    <a:pt x="1166" y="2993"/>
                  </a:cubicBezTo>
                  <a:cubicBezTo>
                    <a:pt x="1158" y="2986"/>
                    <a:pt x="1151" y="2986"/>
                    <a:pt x="1136" y="2986"/>
                  </a:cubicBezTo>
                  <a:cubicBezTo>
                    <a:pt x="1136" y="3023"/>
                    <a:pt x="1203" y="3082"/>
                    <a:pt x="1218" y="3112"/>
                  </a:cubicBezTo>
                  <a:cubicBezTo>
                    <a:pt x="1255" y="3157"/>
                    <a:pt x="1292" y="3201"/>
                    <a:pt x="1329" y="3246"/>
                  </a:cubicBezTo>
                  <a:cubicBezTo>
                    <a:pt x="1351" y="3268"/>
                    <a:pt x="1359" y="3290"/>
                    <a:pt x="1366" y="3312"/>
                  </a:cubicBezTo>
                  <a:cubicBezTo>
                    <a:pt x="1381" y="3349"/>
                    <a:pt x="1396" y="3349"/>
                    <a:pt x="1426" y="3364"/>
                  </a:cubicBezTo>
                  <a:cubicBezTo>
                    <a:pt x="1440" y="3372"/>
                    <a:pt x="1463" y="3387"/>
                    <a:pt x="1470" y="3409"/>
                  </a:cubicBezTo>
                  <a:cubicBezTo>
                    <a:pt x="1478" y="3416"/>
                    <a:pt x="1485" y="3424"/>
                    <a:pt x="1485" y="3431"/>
                  </a:cubicBezTo>
                  <a:cubicBezTo>
                    <a:pt x="1492" y="3431"/>
                    <a:pt x="1500" y="3424"/>
                    <a:pt x="1500" y="3424"/>
                  </a:cubicBezTo>
                </a:path>
              </a:pathLst>
            </a:custGeom>
            <a:solidFill>
              <a:schemeClr val="accent3"/>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2" name="Freeform 12">
              <a:extLst>
                <a:ext uri="{FF2B5EF4-FFF2-40B4-BE49-F238E27FC236}">
                  <a16:creationId xmlns:a16="http://schemas.microsoft.com/office/drawing/2014/main" id="{53D5B464-B60D-4F47-ADF6-776994E68FB1}"/>
                </a:ext>
              </a:extLst>
            </p:cNvPr>
            <p:cNvSpPr>
              <a:spLocks noChangeArrowheads="1"/>
            </p:cNvSpPr>
            <p:nvPr/>
          </p:nvSpPr>
          <p:spPr bwMode="auto">
            <a:xfrm>
              <a:off x="12497600" y="6065177"/>
              <a:ext cx="1420243" cy="1072569"/>
            </a:xfrm>
            <a:custGeom>
              <a:avLst/>
              <a:gdLst>
                <a:gd name="T0" fmla="*/ 416 w 3284"/>
                <a:gd name="T1" fmla="*/ 312 h 2481"/>
                <a:gd name="T2" fmla="*/ 617 w 3284"/>
                <a:gd name="T3" fmla="*/ 527 h 2481"/>
                <a:gd name="T4" fmla="*/ 713 w 3284"/>
                <a:gd name="T5" fmla="*/ 660 h 2481"/>
                <a:gd name="T6" fmla="*/ 453 w 3284"/>
                <a:gd name="T7" fmla="*/ 749 h 2481"/>
                <a:gd name="T8" fmla="*/ 565 w 3284"/>
                <a:gd name="T9" fmla="*/ 883 h 2481"/>
                <a:gd name="T10" fmla="*/ 542 w 3284"/>
                <a:gd name="T11" fmla="*/ 1091 h 2481"/>
                <a:gd name="T12" fmla="*/ 802 w 3284"/>
                <a:gd name="T13" fmla="*/ 1277 h 2481"/>
                <a:gd name="T14" fmla="*/ 594 w 3284"/>
                <a:gd name="T15" fmla="*/ 1403 h 2481"/>
                <a:gd name="T16" fmla="*/ 424 w 3284"/>
                <a:gd name="T17" fmla="*/ 1470 h 2481"/>
                <a:gd name="T18" fmla="*/ 97 w 3284"/>
                <a:gd name="T19" fmla="*/ 1693 h 2481"/>
                <a:gd name="T20" fmla="*/ 75 w 3284"/>
                <a:gd name="T21" fmla="*/ 2064 h 2481"/>
                <a:gd name="T22" fmla="*/ 52 w 3284"/>
                <a:gd name="T23" fmla="*/ 2257 h 2481"/>
                <a:gd name="T24" fmla="*/ 468 w 3284"/>
                <a:gd name="T25" fmla="*/ 2250 h 2481"/>
                <a:gd name="T26" fmla="*/ 721 w 3284"/>
                <a:gd name="T27" fmla="*/ 2406 h 2481"/>
                <a:gd name="T28" fmla="*/ 966 w 3284"/>
                <a:gd name="T29" fmla="*/ 2391 h 2481"/>
                <a:gd name="T30" fmla="*/ 1166 w 3284"/>
                <a:gd name="T31" fmla="*/ 2443 h 2481"/>
                <a:gd name="T32" fmla="*/ 1471 w 3284"/>
                <a:gd name="T33" fmla="*/ 2331 h 2481"/>
                <a:gd name="T34" fmla="*/ 1560 w 3284"/>
                <a:gd name="T35" fmla="*/ 2242 h 2481"/>
                <a:gd name="T36" fmla="*/ 1612 w 3284"/>
                <a:gd name="T37" fmla="*/ 2108 h 2481"/>
                <a:gd name="T38" fmla="*/ 1827 w 3284"/>
                <a:gd name="T39" fmla="*/ 2138 h 2481"/>
                <a:gd name="T40" fmla="*/ 1983 w 3284"/>
                <a:gd name="T41" fmla="*/ 2316 h 2481"/>
                <a:gd name="T42" fmla="*/ 2117 w 3284"/>
                <a:gd name="T43" fmla="*/ 2316 h 2481"/>
                <a:gd name="T44" fmla="*/ 2213 w 3284"/>
                <a:gd name="T45" fmla="*/ 2302 h 2481"/>
                <a:gd name="T46" fmla="*/ 2406 w 3284"/>
                <a:gd name="T47" fmla="*/ 2227 h 2481"/>
                <a:gd name="T48" fmla="*/ 2518 w 3284"/>
                <a:gd name="T49" fmla="*/ 2049 h 2481"/>
                <a:gd name="T50" fmla="*/ 2748 w 3284"/>
                <a:gd name="T51" fmla="*/ 1782 h 2481"/>
                <a:gd name="T52" fmla="*/ 2904 w 3284"/>
                <a:gd name="T53" fmla="*/ 1730 h 2481"/>
                <a:gd name="T54" fmla="*/ 2963 w 3284"/>
                <a:gd name="T55" fmla="*/ 1544 h 2481"/>
                <a:gd name="T56" fmla="*/ 3149 w 3284"/>
                <a:gd name="T57" fmla="*/ 1500 h 2481"/>
                <a:gd name="T58" fmla="*/ 3001 w 3284"/>
                <a:gd name="T59" fmla="*/ 1099 h 2481"/>
                <a:gd name="T60" fmla="*/ 3142 w 3284"/>
                <a:gd name="T61" fmla="*/ 1017 h 2481"/>
                <a:gd name="T62" fmla="*/ 3231 w 3284"/>
                <a:gd name="T63" fmla="*/ 757 h 2481"/>
                <a:gd name="T64" fmla="*/ 3142 w 3284"/>
                <a:gd name="T65" fmla="*/ 705 h 2481"/>
                <a:gd name="T66" fmla="*/ 3097 w 3284"/>
                <a:gd name="T67" fmla="*/ 824 h 2481"/>
                <a:gd name="T68" fmla="*/ 2867 w 3284"/>
                <a:gd name="T69" fmla="*/ 787 h 2481"/>
                <a:gd name="T70" fmla="*/ 2659 w 3284"/>
                <a:gd name="T71" fmla="*/ 854 h 2481"/>
                <a:gd name="T72" fmla="*/ 2511 w 3284"/>
                <a:gd name="T73" fmla="*/ 794 h 2481"/>
                <a:gd name="T74" fmla="*/ 2421 w 3284"/>
                <a:gd name="T75" fmla="*/ 712 h 2481"/>
                <a:gd name="T76" fmla="*/ 2265 w 3284"/>
                <a:gd name="T77" fmla="*/ 802 h 2481"/>
                <a:gd name="T78" fmla="*/ 2102 w 3284"/>
                <a:gd name="T79" fmla="*/ 698 h 2481"/>
                <a:gd name="T80" fmla="*/ 1879 w 3284"/>
                <a:gd name="T81" fmla="*/ 660 h 2481"/>
                <a:gd name="T82" fmla="*/ 1738 w 3284"/>
                <a:gd name="T83" fmla="*/ 675 h 2481"/>
                <a:gd name="T84" fmla="*/ 1604 w 3284"/>
                <a:gd name="T85" fmla="*/ 653 h 2481"/>
                <a:gd name="T86" fmla="*/ 1426 w 3284"/>
                <a:gd name="T87" fmla="*/ 549 h 2481"/>
                <a:gd name="T88" fmla="*/ 1255 w 3284"/>
                <a:gd name="T89" fmla="*/ 490 h 2481"/>
                <a:gd name="T90" fmla="*/ 944 w 3284"/>
                <a:gd name="T91" fmla="*/ 386 h 2481"/>
                <a:gd name="T92" fmla="*/ 907 w 3284"/>
                <a:gd name="T93" fmla="*/ 133 h 2481"/>
                <a:gd name="T94" fmla="*/ 602 w 3284"/>
                <a:gd name="T95" fmla="*/ 29 h 2481"/>
                <a:gd name="T96" fmla="*/ 402 w 3284"/>
                <a:gd name="T97" fmla="*/ 74 h 2481"/>
                <a:gd name="T98" fmla="*/ 387 w 3284"/>
                <a:gd name="T99" fmla="*/ 193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84" h="2481">
                  <a:moveTo>
                    <a:pt x="387" y="193"/>
                  </a:moveTo>
                  <a:lnTo>
                    <a:pt x="387" y="193"/>
                  </a:lnTo>
                  <a:cubicBezTo>
                    <a:pt x="379" y="237"/>
                    <a:pt x="431" y="267"/>
                    <a:pt x="416" y="312"/>
                  </a:cubicBezTo>
                  <a:cubicBezTo>
                    <a:pt x="409" y="363"/>
                    <a:pt x="468" y="341"/>
                    <a:pt x="476" y="386"/>
                  </a:cubicBezTo>
                  <a:cubicBezTo>
                    <a:pt x="483" y="430"/>
                    <a:pt x="461" y="482"/>
                    <a:pt x="498" y="512"/>
                  </a:cubicBezTo>
                  <a:cubicBezTo>
                    <a:pt x="528" y="534"/>
                    <a:pt x="580" y="519"/>
                    <a:pt x="617" y="527"/>
                  </a:cubicBezTo>
                  <a:cubicBezTo>
                    <a:pt x="617" y="564"/>
                    <a:pt x="617" y="594"/>
                    <a:pt x="624" y="623"/>
                  </a:cubicBezTo>
                  <a:cubicBezTo>
                    <a:pt x="639" y="623"/>
                    <a:pt x="647" y="631"/>
                    <a:pt x="647" y="653"/>
                  </a:cubicBezTo>
                  <a:cubicBezTo>
                    <a:pt x="669" y="653"/>
                    <a:pt x="699" y="646"/>
                    <a:pt x="713" y="660"/>
                  </a:cubicBezTo>
                  <a:cubicBezTo>
                    <a:pt x="736" y="690"/>
                    <a:pt x="713" y="705"/>
                    <a:pt x="691" y="705"/>
                  </a:cubicBezTo>
                  <a:cubicBezTo>
                    <a:pt x="632" y="712"/>
                    <a:pt x="572" y="690"/>
                    <a:pt x="520" y="705"/>
                  </a:cubicBezTo>
                  <a:cubicBezTo>
                    <a:pt x="476" y="720"/>
                    <a:pt x="498" y="749"/>
                    <a:pt x="453" y="749"/>
                  </a:cubicBezTo>
                  <a:cubicBezTo>
                    <a:pt x="402" y="749"/>
                    <a:pt x="394" y="787"/>
                    <a:pt x="416" y="824"/>
                  </a:cubicBezTo>
                  <a:cubicBezTo>
                    <a:pt x="446" y="831"/>
                    <a:pt x="476" y="854"/>
                    <a:pt x="513" y="854"/>
                  </a:cubicBezTo>
                  <a:cubicBezTo>
                    <a:pt x="535" y="861"/>
                    <a:pt x="557" y="854"/>
                    <a:pt x="565" y="883"/>
                  </a:cubicBezTo>
                  <a:cubicBezTo>
                    <a:pt x="565" y="898"/>
                    <a:pt x="587" y="935"/>
                    <a:pt x="565" y="950"/>
                  </a:cubicBezTo>
                  <a:cubicBezTo>
                    <a:pt x="535" y="972"/>
                    <a:pt x="491" y="987"/>
                    <a:pt x="453" y="987"/>
                  </a:cubicBezTo>
                  <a:cubicBezTo>
                    <a:pt x="476" y="1039"/>
                    <a:pt x="520" y="1047"/>
                    <a:pt x="542" y="1091"/>
                  </a:cubicBezTo>
                  <a:cubicBezTo>
                    <a:pt x="557" y="1114"/>
                    <a:pt x="550" y="1136"/>
                    <a:pt x="572" y="1151"/>
                  </a:cubicBezTo>
                  <a:cubicBezTo>
                    <a:pt x="587" y="1165"/>
                    <a:pt x="602" y="1173"/>
                    <a:pt x="617" y="1180"/>
                  </a:cubicBezTo>
                  <a:cubicBezTo>
                    <a:pt x="684" y="1210"/>
                    <a:pt x="728" y="1262"/>
                    <a:pt x="802" y="1277"/>
                  </a:cubicBezTo>
                  <a:cubicBezTo>
                    <a:pt x="877" y="1299"/>
                    <a:pt x="877" y="1388"/>
                    <a:pt x="788" y="1381"/>
                  </a:cubicBezTo>
                  <a:cubicBezTo>
                    <a:pt x="750" y="1373"/>
                    <a:pt x="699" y="1336"/>
                    <a:pt x="661" y="1366"/>
                  </a:cubicBezTo>
                  <a:cubicBezTo>
                    <a:pt x="632" y="1381"/>
                    <a:pt x="632" y="1403"/>
                    <a:pt x="594" y="1403"/>
                  </a:cubicBezTo>
                  <a:cubicBezTo>
                    <a:pt x="602" y="1351"/>
                    <a:pt x="520" y="1336"/>
                    <a:pt x="505" y="1381"/>
                  </a:cubicBezTo>
                  <a:cubicBezTo>
                    <a:pt x="505" y="1403"/>
                    <a:pt x="505" y="1425"/>
                    <a:pt x="483" y="1440"/>
                  </a:cubicBezTo>
                  <a:cubicBezTo>
                    <a:pt x="461" y="1448"/>
                    <a:pt x="431" y="1448"/>
                    <a:pt x="424" y="1470"/>
                  </a:cubicBezTo>
                  <a:cubicBezTo>
                    <a:pt x="372" y="1477"/>
                    <a:pt x="357" y="1529"/>
                    <a:pt x="335" y="1566"/>
                  </a:cubicBezTo>
                  <a:cubicBezTo>
                    <a:pt x="312" y="1604"/>
                    <a:pt x="260" y="1604"/>
                    <a:pt x="223" y="1618"/>
                  </a:cubicBezTo>
                  <a:cubicBezTo>
                    <a:pt x="179" y="1648"/>
                    <a:pt x="149" y="1678"/>
                    <a:pt x="97" y="1693"/>
                  </a:cubicBezTo>
                  <a:cubicBezTo>
                    <a:pt x="52" y="1700"/>
                    <a:pt x="30" y="1737"/>
                    <a:pt x="15" y="1774"/>
                  </a:cubicBezTo>
                  <a:cubicBezTo>
                    <a:pt x="0" y="1834"/>
                    <a:pt x="0" y="1878"/>
                    <a:pt x="23" y="1930"/>
                  </a:cubicBezTo>
                  <a:cubicBezTo>
                    <a:pt x="37" y="1975"/>
                    <a:pt x="23" y="2027"/>
                    <a:pt x="75" y="2064"/>
                  </a:cubicBezTo>
                  <a:cubicBezTo>
                    <a:pt x="112" y="2094"/>
                    <a:pt x="142" y="2116"/>
                    <a:pt x="142" y="2175"/>
                  </a:cubicBezTo>
                  <a:cubicBezTo>
                    <a:pt x="134" y="2227"/>
                    <a:pt x="97" y="2242"/>
                    <a:pt x="52" y="2250"/>
                  </a:cubicBezTo>
                  <a:lnTo>
                    <a:pt x="52" y="2257"/>
                  </a:lnTo>
                  <a:cubicBezTo>
                    <a:pt x="82" y="2264"/>
                    <a:pt x="104" y="2272"/>
                    <a:pt x="119" y="2272"/>
                  </a:cubicBezTo>
                  <a:cubicBezTo>
                    <a:pt x="179" y="2316"/>
                    <a:pt x="283" y="2302"/>
                    <a:pt x="349" y="2309"/>
                  </a:cubicBezTo>
                  <a:cubicBezTo>
                    <a:pt x="416" y="2309"/>
                    <a:pt x="461" y="2324"/>
                    <a:pt x="468" y="2250"/>
                  </a:cubicBezTo>
                  <a:cubicBezTo>
                    <a:pt x="520" y="2242"/>
                    <a:pt x="535" y="2287"/>
                    <a:pt x="557" y="2331"/>
                  </a:cubicBezTo>
                  <a:cubicBezTo>
                    <a:pt x="580" y="2376"/>
                    <a:pt x="639" y="2316"/>
                    <a:pt x="669" y="2309"/>
                  </a:cubicBezTo>
                  <a:cubicBezTo>
                    <a:pt x="728" y="2294"/>
                    <a:pt x="721" y="2368"/>
                    <a:pt x="721" y="2406"/>
                  </a:cubicBezTo>
                  <a:cubicBezTo>
                    <a:pt x="728" y="2472"/>
                    <a:pt x="825" y="2480"/>
                    <a:pt x="877" y="2480"/>
                  </a:cubicBezTo>
                  <a:cubicBezTo>
                    <a:pt x="884" y="2458"/>
                    <a:pt x="884" y="2435"/>
                    <a:pt x="884" y="2413"/>
                  </a:cubicBezTo>
                  <a:cubicBezTo>
                    <a:pt x="914" y="2413"/>
                    <a:pt x="951" y="2421"/>
                    <a:pt x="966" y="2391"/>
                  </a:cubicBezTo>
                  <a:cubicBezTo>
                    <a:pt x="981" y="2368"/>
                    <a:pt x="973" y="2339"/>
                    <a:pt x="1018" y="2331"/>
                  </a:cubicBezTo>
                  <a:cubicBezTo>
                    <a:pt x="1070" y="2324"/>
                    <a:pt x="1070" y="2406"/>
                    <a:pt x="1114" y="2428"/>
                  </a:cubicBezTo>
                  <a:cubicBezTo>
                    <a:pt x="1129" y="2435"/>
                    <a:pt x="1152" y="2443"/>
                    <a:pt x="1166" y="2443"/>
                  </a:cubicBezTo>
                  <a:cubicBezTo>
                    <a:pt x="1189" y="2435"/>
                    <a:pt x="1189" y="2406"/>
                    <a:pt x="1211" y="2398"/>
                  </a:cubicBezTo>
                  <a:cubicBezTo>
                    <a:pt x="1241" y="2391"/>
                    <a:pt x="1307" y="2406"/>
                    <a:pt x="1307" y="2353"/>
                  </a:cubicBezTo>
                  <a:cubicBezTo>
                    <a:pt x="1359" y="2324"/>
                    <a:pt x="1411" y="2339"/>
                    <a:pt x="1471" y="2331"/>
                  </a:cubicBezTo>
                  <a:cubicBezTo>
                    <a:pt x="1486" y="2324"/>
                    <a:pt x="1493" y="2302"/>
                    <a:pt x="1493" y="2287"/>
                  </a:cubicBezTo>
                  <a:cubicBezTo>
                    <a:pt x="1501" y="2272"/>
                    <a:pt x="1508" y="2272"/>
                    <a:pt x="1530" y="2272"/>
                  </a:cubicBezTo>
                  <a:cubicBezTo>
                    <a:pt x="1545" y="2264"/>
                    <a:pt x="1560" y="2264"/>
                    <a:pt x="1560" y="2242"/>
                  </a:cubicBezTo>
                  <a:cubicBezTo>
                    <a:pt x="1567" y="2235"/>
                    <a:pt x="1567" y="2227"/>
                    <a:pt x="1567" y="2212"/>
                  </a:cubicBezTo>
                  <a:cubicBezTo>
                    <a:pt x="1567" y="2190"/>
                    <a:pt x="1590" y="2190"/>
                    <a:pt x="1597" y="2175"/>
                  </a:cubicBezTo>
                  <a:cubicBezTo>
                    <a:pt x="1604" y="2153"/>
                    <a:pt x="1582" y="2123"/>
                    <a:pt x="1612" y="2108"/>
                  </a:cubicBezTo>
                  <a:cubicBezTo>
                    <a:pt x="1627" y="2101"/>
                    <a:pt x="1664" y="2108"/>
                    <a:pt x="1686" y="2116"/>
                  </a:cubicBezTo>
                  <a:cubicBezTo>
                    <a:pt x="1686" y="2175"/>
                    <a:pt x="1790" y="2131"/>
                    <a:pt x="1820" y="2123"/>
                  </a:cubicBezTo>
                  <a:cubicBezTo>
                    <a:pt x="1827" y="2131"/>
                    <a:pt x="1827" y="2131"/>
                    <a:pt x="1827" y="2138"/>
                  </a:cubicBezTo>
                  <a:cubicBezTo>
                    <a:pt x="1835" y="2161"/>
                    <a:pt x="1857" y="2168"/>
                    <a:pt x="1872" y="2183"/>
                  </a:cubicBezTo>
                  <a:cubicBezTo>
                    <a:pt x="1901" y="2212"/>
                    <a:pt x="1879" y="2257"/>
                    <a:pt x="1879" y="2287"/>
                  </a:cubicBezTo>
                  <a:cubicBezTo>
                    <a:pt x="1931" y="2302"/>
                    <a:pt x="1983" y="2235"/>
                    <a:pt x="1983" y="2316"/>
                  </a:cubicBezTo>
                  <a:cubicBezTo>
                    <a:pt x="1991" y="2339"/>
                    <a:pt x="1976" y="2376"/>
                    <a:pt x="1991" y="2398"/>
                  </a:cubicBezTo>
                  <a:cubicBezTo>
                    <a:pt x="2006" y="2413"/>
                    <a:pt x="2050" y="2383"/>
                    <a:pt x="2050" y="2421"/>
                  </a:cubicBezTo>
                  <a:cubicBezTo>
                    <a:pt x="2117" y="2435"/>
                    <a:pt x="2102" y="2353"/>
                    <a:pt x="2117" y="2316"/>
                  </a:cubicBezTo>
                  <a:cubicBezTo>
                    <a:pt x="2124" y="2302"/>
                    <a:pt x="2139" y="2302"/>
                    <a:pt x="2154" y="2294"/>
                  </a:cubicBezTo>
                  <a:cubicBezTo>
                    <a:pt x="2161" y="2279"/>
                    <a:pt x="2154" y="2264"/>
                    <a:pt x="2169" y="2257"/>
                  </a:cubicBezTo>
                  <a:cubicBezTo>
                    <a:pt x="2199" y="2235"/>
                    <a:pt x="2213" y="2279"/>
                    <a:pt x="2213" y="2302"/>
                  </a:cubicBezTo>
                  <a:cubicBezTo>
                    <a:pt x="2243" y="2309"/>
                    <a:pt x="2295" y="2279"/>
                    <a:pt x="2295" y="2242"/>
                  </a:cubicBezTo>
                  <a:cubicBezTo>
                    <a:pt x="2332" y="2242"/>
                    <a:pt x="2347" y="2309"/>
                    <a:pt x="2392" y="2287"/>
                  </a:cubicBezTo>
                  <a:cubicBezTo>
                    <a:pt x="2399" y="2264"/>
                    <a:pt x="2377" y="2242"/>
                    <a:pt x="2406" y="2227"/>
                  </a:cubicBezTo>
                  <a:cubicBezTo>
                    <a:pt x="2421" y="2220"/>
                    <a:pt x="2451" y="2235"/>
                    <a:pt x="2458" y="2220"/>
                  </a:cubicBezTo>
                  <a:cubicBezTo>
                    <a:pt x="2473" y="2190"/>
                    <a:pt x="2473" y="2138"/>
                    <a:pt x="2473" y="2108"/>
                  </a:cubicBezTo>
                  <a:cubicBezTo>
                    <a:pt x="2473" y="2071"/>
                    <a:pt x="2511" y="2079"/>
                    <a:pt x="2518" y="2049"/>
                  </a:cubicBezTo>
                  <a:cubicBezTo>
                    <a:pt x="2540" y="1997"/>
                    <a:pt x="2481" y="1908"/>
                    <a:pt x="2570" y="1901"/>
                  </a:cubicBezTo>
                  <a:cubicBezTo>
                    <a:pt x="2614" y="1893"/>
                    <a:pt x="2622" y="1819"/>
                    <a:pt x="2637" y="1782"/>
                  </a:cubicBezTo>
                  <a:cubicBezTo>
                    <a:pt x="2674" y="1782"/>
                    <a:pt x="2711" y="1782"/>
                    <a:pt x="2748" y="1782"/>
                  </a:cubicBezTo>
                  <a:cubicBezTo>
                    <a:pt x="2756" y="1767"/>
                    <a:pt x="2741" y="1737"/>
                    <a:pt x="2770" y="1737"/>
                  </a:cubicBezTo>
                  <a:cubicBezTo>
                    <a:pt x="2770" y="1737"/>
                    <a:pt x="2770" y="1693"/>
                    <a:pt x="2778" y="1693"/>
                  </a:cubicBezTo>
                  <a:cubicBezTo>
                    <a:pt x="2822" y="1685"/>
                    <a:pt x="2867" y="1700"/>
                    <a:pt x="2904" y="1730"/>
                  </a:cubicBezTo>
                  <a:cubicBezTo>
                    <a:pt x="2911" y="1737"/>
                    <a:pt x="2948" y="1745"/>
                    <a:pt x="2978" y="1752"/>
                  </a:cubicBezTo>
                  <a:cubicBezTo>
                    <a:pt x="2986" y="1730"/>
                    <a:pt x="3023" y="1715"/>
                    <a:pt x="3038" y="1693"/>
                  </a:cubicBezTo>
                  <a:cubicBezTo>
                    <a:pt x="3008" y="1678"/>
                    <a:pt x="2956" y="1574"/>
                    <a:pt x="2963" y="1544"/>
                  </a:cubicBezTo>
                  <a:cubicBezTo>
                    <a:pt x="2986" y="1544"/>
                    <a:pt x="3008" y="1544"/>
                    <a:pt x="3030" y="1544"/>
                  </a:cubicBezTo>
                  <a:cubicBezTo>
                    <a:pt x="3030" y="1514"/>
                    <a:pt x="3038" y="1477"/>
                    <a:pt x="3075" y="1470"/>
                  </a:cubicBezTo>
                  <a:cubicBezTo>
                    <a:pt x="3105" y="1470"/>
                    <a:pt x="3119" y="1507"/>
                    <a:pt x="3149" y="1500"/>
                  </a:cubicBezTo>
                  <a:cubicBezTo>
                    <a:pt x="3142" y="1418"/>
                    <a:pt x="3142" y="1314"/>
                    <a:pt x="3038" y="1306"/>
                  </a:cubicBezTo>
                  <a:cubicBezTo>
                    <a:pt x="3030" y="1269"/>
                    <a:pt x="2986" y="1269"/>
                    <a:pt x="2971" y="1240"/>
                  </a:cubicBezTo>
                  <a:cubicBezTo>
                    <a:pt x="2956" y="1195"/>
                    <a:pt x="3001" y="1143"/>
                    <a:pt x="3001" y="1099"/>
                  </a:cubicBezTo>
                  <a:cubicBezTo>
                    <a:pt x="3023" y="1106"/>
                    <a:pt x="3045" y="1106"/>
                    <a:pt x="3067" y="1106"/>
                  </a:cubicBezTo>
                  <a:cubicBezTo>
                    <a:pt x="3067" y="1084"/>
                    <a:pt x="3075" y="1061"/>
                    <a:pt x="3090" y="1047"/>
                  </a:cubicBezTo>
                  <a:cubicBezTo>
                    <a:pt x="3097" y="1032"/>
                    <a:pt x="3134" y="1032"/>
                    <a:pt x="3142" y="1017"/>
                  </a:cubicBezTo>
                  <a:cubicBezTo>
                    <a:pt x="3156" y="995"/>
                    <a:pt x="3156" y="972"/>
                    <a:pt x="3186" y="957"/>
                  </a:cubicBezTo>
                  <a:cubicBezTo>
                    <a:pt x="3201" y="950"/>
                    <a:pt x="3223" y="943"/>
                    <a:pt x="3238" y="928"/>
                  </a:cubicBezTo>
                  <a:cubicBezTo>
                    <a:pt x="3283" y="876"/>
                    <a:pt x="3223" y="816"/>
                    <a:pt x="3231" y="757"/>
                  </a:cubicBezTo>
                  <a:cubicBezTo>
                    <a:pt x="3231" y="727"/>
                    <a:pt x="3246" y="683"/>
                    <a:pt x="3208" y="668"/>
                  </a:cubicBezTo>
                  <a:lnTo>
                    <a:pt x="3208" y="668"/>
                  </a:lnTo>
                  <a:cubicBezTo>
                    <a:pt x="3201" y="698"/>
                    <a:pt x="3194" y="705"/>
                    <a:pt x="3142" y="705"/>
                  </a:cubicBezTo>
                  <a:cubicBezTo>
                    <a:pt x="3149" y="698"/>
                    <a:pt x="3142" y="683"/>
                    <a:pt x="3142" y="683"/>
                  </a:cubicBezTo>
                  <a:cubicBezTo>
                    <a:pt x="3127" y="698"/>
                    <a:pt x="3127" y="727"/>
                    <a:pt x="3119" y="749"/>
                  </a:cubicBezTo>
                  <a:cubicBezTo>
                    <a:pt x="3119" y="772"/>
                    <a:pt x="3105" y="802"/>
                    <a:pt x="3097" y="824"/>
                  </a:cubicBezTo>
                  <a:cubicBezTo>
                    <a:pt x="3075" y="831"/>
                    <a:pt x="3030" y="749"/>
                    <a:pt x="3001" y="742"/>
                  </a:cubicBezTo>
                  <a:cubicBezTo>
                    <a:pt x="3001" y="749"/>
                    <a:pt x="2993" y="757"/>
                    <a:pt x="2993" y="764"/>
                  </a:cubicBezTo>
                  <a:cubicBezTo>
                    <a:pt x="2993" y="764"/>
                    <a:pt x="2874" y="787"/>
                    <a:pt x="2867" y="787"/>
                  </a:cubicBezTo>
                  <a:cubicBezTo>
                    <a:pt x="2852" y="794"/>
                    <a:pt x="2845" y="802"/>
                    <a:pt x="2830" y="802"/>
                  </a:cubicBezTo>
                  <a:cubicBezTo>
                    <a:pt x="2785" y="816"/>
                    <a:pt x="2748" y="779"/>
                    <a:pt x="2703" y="787"/>
                  </a:cubicBezTo>
                  <a:cubicBezTo>
                    <a:pt x="2666" y="794"/>
                    <a:pt x="2689" y="839"/>
                    <a:pt x="2659" y="854"/>
                  </a:cubicBezTo>
                  <a:cubicBezTo>
                    <a:pt x="2637" y="861"/>
                    <a:pt x="2614" y="816"/>
                    <a:pt x="2585" y="824"/>
                  </a:cubicBezTo>
                  <a:cubicBezTo>
                    <a:pt x="2585" y="816"/>
                    <a:pt x="2577" y="809"/>
                    <a:pt x="2577" y="802"/>
                  </a:cubicBezTo>
                  <a:cubicBezTo>
                    <a:pt x="2562" y="794"/>
                    <a:pt x="2533" y="802"/>
                    <a:pt x="2511" y="794"/>
                  </a:cubicBezTo>
                  <a:cubicBezTo>
                    <a:pt x="2511" y="757"/>
                    <a:pt x="2503" y="705"/>
                    <a:pt x="2488" y="668"/>
                  </a:cubicBezTo>
                  <a:cubicBezTo>
                    <a:pt x="2466" y="675"/>
                    <a:pt x="2466" y="698"/>
                    <a:pt x="2451" y="712"/>
                  </a:cubicBezTo>
                  <a:cubicBezTo>
                    <a:pt x="2436" y="720"/>
                    <a:pt x="2429" y="712"/>
                    <a:pt x="2421" y="712"/>
                  </a:cubicBezTo>
                  <a:cubicBezTo>
                    <a:pt x="2406" y="720"/>
                    <a:pt x="2406" y="727"/>
                    <a:pt x="2399" y="735"/>
                  </a:cubicBezTo>
                  <a:cubicBezTo>
                    <a:pt x="2362" y="772"/>
                    <a:pt x="2340" y="794"/>
                    <a:pt x="2280" y="779"/>
                  </a:cubicBezTo>
                  <a:cubicBezTo>
                    <a:pt x="2280" y="794"/>
                    <a:pt x="2273" y="794"/>
                    <a:pt x="2265" y="802"/>
                  </a:cubicBezTo>
                  <a:cubicBezTo>
                    <a:pt x="2251" y="802"/>
                    <a:pt x="2228" y="764"/>
                    <a:pt x="2213" y="757"/>
                  </a:cubicBezTo>
                  <a:cubicBezTo>
                    <a:pt x="2191" y="735"/>
                    <a:pt x="2161" y="727"/>
                    <a:pt x="2139" y="712"/>
                  </a:cubicBezTo>
                  <a:cubicBezTo>
                    <a:pt x="2124" y="712"/>
                    <a:pt x="2124" y="705"/>
                    <a:pt x="2102" y="698"/>
                  </a:cubicBezTo>
                  <a:cubicBezTo>
                    <a:pt x="2087" y="690"/>
                    <a:pt x="2072" y="690"/>
                    <a:pt x="2057" y="690"/>
                  </a:cubicBezTo>
                  <a:cubicBezTo>
                    <a:pt x="2035" y="683"/>
                    <a:pt x="1983" y="646"/>
                    <a:pt x="1976" y="668"/>
                  </a:cubicBezTo>
                  <a:cubicBezTo>
                    <a:pt x="1939" y="683"/>
                    <a:pt x="1909" y="675"/>
                    <a:pt x="1879" y="660"/>
                  </a:cubicBezTo>
                  <a:cubicBezTo>
                    <a:pt x="1857" y="646"/>
                    <a:pt x="1842" y="631"/>
                    <a:pt x="1812" y="631"/>
                  </a:cubicBezTo>
                  <a:cubicBezTo>
                    <a:pt x="1790" y="631"/>
                    <a:pt x="1790" y="638"/>
                    <a:pt x="1775" y="653"/>
                  </a:cubicBezTo>
                  <a:cubicBezTo>
                    <a:pt x="1760" y="660"/>
                    <a:pt x="1753" y="668"/>
                    <a:pt x="1738" y="675"/>
                  </a:cubicBezTo>
                  <a:cubicBezTo>
                    <a:pt x="1731" y="683"/>
                    <a:pt x="1701" y="705"/>
                    <a:pt x="1694" y="705"/>
                  </a:cubicBezTo>
                  <a:cubicBezTo>
                    <a:pt x="1679" y="705"/>
                    <a:pt x="1671" y="675"/>
                    <a:pt x="1656" y="668"/>
                  </a:cubicBezTo>
                  <a:cubicBezTo>
                    <a:pt x="1642" y="660"/>
                    <a:pt x="1619" y="653"/>
                    <a:pt x="1604" y="653"/>
                  </a:cubicBezTo>
                  <a:cubicBezTo>
                    <a:pt x="1597" y="594"/>
                    <a:pt x="1604" y="542"/>
                    <a:pt x="1604" y="482"/>
                  </a:cubicBezTo>
                  <a:cubicBezTo>
                    <a:pt x="1575" y="482"/>
                    <a:pt x="1538" y="475"/>
                    <a:pt x="1508" y="490"/>
                  </a:cubicBezTo>
                  <a:cubicBezTo>
                    <a:pt x="1493" y="497"/>
                    <a:pt x="1434" y="534"/>
                    <a:pt x="1426" y="549"/>
                  </a:cubicBezTo>
                  <a:cubicBezTo>
                    <a:pt x="1397" y="564"/>
                    <a:pt x="1404" y="579"/>
                    <a:pt x="1359" y="579"/>
                  </a:cubicBezTo>
                  <a:cubicBezTo>
                    <a:pt x="1337" y="579"/>
                    <a:pt x="1307" y="579"/>
                    <a:pt x="1285" y="557"/>
                  </a:cubicBezTo>
                  <a:cubicBezTo>
                    <a:pt x="1270" y="534"/>
                    <a:pt x="1285" y="504"/>
                    <a:pt x="1255" y="490"/>
                  </a:cubicBezTo>
                  <a:cubicBezTo>
                    <a:pt x="1241" y="482"/>
                    <a:pt x="1196" y="490"/>
                    <a:pt x="1181" y="490"/>
                  </a:cubicBezTo>
                  <a:cubicBezTo>
                    <a:pt x="1166" y="438"/>
                    <a:pt x="1129" y="423"/>
                    <a:pt x="1092" y="401"/>
                  </a:cubicBezTo>
                  <a:cubicBezTo>
                    <a:pt x="1047" y="378"/>
                    <a:pt x="996" y="401"/>
                    <a:pt x="944" y="386"/>
                  </a:cubicBezTo>
                  <a:cubicBezTo>
                    <a:pt x="877" y="371"/>
                    <a:pt x="899" y="326"/>
                    <a:pt x="921" y="282"/>
                  </a:cubicBezTo>
                  <a:cubicBezTo>
                    <a:pt x="929" y="259"/>
                    <a:pt x="929" y="237"/>
                    <a:pt x="929" y="215"/>
                  </a:cubicBezTo>
                  <a:cubicBezTo>
                    <a:pt x="921" y="185"/>
                    <a:pt x="914" y="163"/>
                    <a:pt x="907" y="133"/>
                  </a:cubicBezTo>
                  <a:cubicBezTo>
                    <a:pt x="839" y="118"/>
                    <a:pt x="728" y="148"/>
                    <a:pt x="676" y="81"/>
                  </a:cubicBezTo>
                  <a:cubicBezTo>
                    <a:pt x="669" y="74"/>
                    <a:pt x="669" y="52"/>
                    <a:pt x="654" y="37"/>
                  </a:cubicBezTo>
                  <a:cubicBezTo>
                    <a:pt x="647" y="29"/>
                    <a:pt x="624" y="37"/>
                    <a:pt x="602" y="29"/>
                  </a:cubicBezTo>
                  <a:cubicBezTo>
                    <a:pt x="580" y="22"/>
                    <a:pt x="580" y="0"/>
                    <a:pt x="550" y="7"/>
                  </a:cubicBezTo>
                  <a:cubicBezTo>
                    <a:pt x="535" y="37"/>
                    <a:pt x="550" y="44"/>
                    <a:pt x="513" y="52"/>
                  </a:cubicBezTo>
                  <a:cubicBezTo>
                    <a:pt x="468" y="52"/>
                    <a:pt x="439" y="52"/>
                    <a:pt x="402" y="74"/>
                  </a:cubicBezTo>
                  <a:cubicBezTo>
                    <a:pt x="387" y="74"/>
                    <a:pt x="372" y="89"/>
                    <a:pt x="357" y="96"/>
                  </a:cubicBezTo>
                  <a:cubicBezTo>
                    <a:pt x="349" y="96"/>
                    <a:pt x="342" y="96"/>
                    <a:pt x="327" y="96"/>
                  </a:cubicBezTo>
                  <a:cubicBezTo>
                    <a:pt x="335" y="141"/>
                    <a:pt x="349" y="193"/>
                    <a:pt x="387" y="193"/>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3" name="Punjab">
              <a:extLst>
                <a:ext uri="{FF2B5EF4-FFF2-40B4-BE49-F238E27FC236}">
                  <a16:creationId xmlns:a16="http://schemas.microsoft.com/office/drawing/2014/main" id="{FE42285A-27DD-48F1-9329-05859143BCA1}"/>
                </a:ext>
              </a:extLst>
            </p:cNvPr>
            <p:cNvSpPr>
              <a:spLocks noChangeArrowheads="1"/>
            </p:cNvSpPr>
            <p:nvPr/>
          </p:nvSpPr>
          <p:spPr bwMode="auto">
            <a:xfrm>
              <a:off x="9859191" y="4396311"/>
              <a:ext cx="867397" cy="956359"/>
            </a:xfrm>
            <a:custGeom>
              <a:avLst/>
              <a:gdLst>
                <a:gd name="T0" fmla="*/ 134 w 2006"/>
                <a:gd name="T1" fmla="*/ 1805 h 2214"/>
                <a:gd name="T2" fmla="*/ 379 w 2006"/>
                <a:gd name="T3" fmla="*/ 1790 h 2214"/>
                <a:gd name="T4" fmla="*/ 527 w 2006"/>
                <a:gd name="T5" fmla="*/ 1871 h 2214"/>
                <a:gd name="T6" fmla="*/ 817 w 2006"/>
                <a:gd name="T7" fmla="*/ 1916 h 2214"/>
                <a:gd name="T8" fmla="*/ 876 w 2006"/>
                <a:gd name="T9" fmla="*/ 2020 h 2214"/>
                <a:gd name="T10" fmla="*/ 884 w 2006"/>
                <a:gd name="T11" fmla="*/ 2205 h 2214"/>
                <a:gd name="T12" fmla="*/ 1077 w 2006"/>
                <a:gd name="T13" fmla="*/ 2020 h 2214"/>
                <a:gd name="T14" fmla="*/ 1404 w 2006"/>
                <a:gd name="T15" fmla="*/ 2079 h 2214"/>
                <a:gd name="T16" fmla="*/ 1471 w 2006"/>
                <a:gd name="T17" fmla="*/ 2050 h 2214"/>
                <a:gd name="T18" fmla="*/ 1552 w 2006"/>
                <a:gd name="T19" fmla="*/ 1975 h 2214"/>
                <a:gd name="T20" fmla="*/ 1552 w 2006"/>
                <a:gd name="T21" fmla="*/ 1760 h 2214"/>
                <a:gd name="T22" fmla="*/ 1723 w 2006"/>
                <a:gd name="T23" fmla="*/ 1819 h 2214"/>
                <a:gd name="T24" fmla="*/ 1768 w 2006"/>
                <a:gd name="T25" fmla="*/ 1715 h 2214"/>
                <a:gd name="T26" fmla="*/ 1872 w 2006"/>
                <a:gd name="T27" fmla="*/ 1656 h 2214"/>
                <a:gd name="T28" fmla="*/ 1901 w 2006"/>
                <a:gd name="T29" fmla="*/ 1552 h 2214"/>
                <a:gd name="T30" fmla="*/ 1991 w 2006"/>
                <a:gd name="T31" fmla="*/ 1515 h 2214"/>
                <a:gd name="T32" fmla="*/ 1916 w 2006"/>
                <a:gd name="T33" fmla="*/ 1359 h 2214"/>
                <a:gd name="T34" fmla="*/ 1901 w 2006"/>
                <a:gd name="T35" fmla="*/ 1359 h 2214"/>
                <a:gd name="T36" fmla="*/ 1864 w 2006"/>
                <a:gd name="T37" fmla="*/ 1277 h 2214"/>
                <a:gd name="T38" fmla="*/ 1946 w 2006"/>
                <a:gd name="T39" fmla="*/ 1173 h 2214"/>
                <a:gd name="T40" fmla="*/ 1805 w 2006"/>
                <a:gd name="T41" fmla="*/ 943 h 2214"/>
                <a:gd name="T42" fmla="*/ 1671 w 2006"/>
                <a:gd name="T43" fmla="*/ 817 h 2214"/>
                <a:gd name="T44" fmla="*/ 1515 w 2006"/>
                <a:gd name="T45" fmla="*/ 743 h 2214"/>
                <a:gd name="T46" fmla="*/ 1359 w 2006"/>
                <a:gd name="T47" fmla="*/ 394 h 2214"/>
                <a:gd name="T48" fmla="*/ 1226 w 2006"/>
                <a:gd name="T49" fmla="*/ 304 h 2214"/>
                <a:gd name="T50" fmla="*/ 1337 w 2006"/>
                <a:gd name="T51" fmla="*/ 141 h 2214"/>
                <a:gd name="T52" fmla="*/ 1352 w 2006"/>
                <a:gd name="T53" fmla="*/ 7 h 2214"/>
                <a:gd name="T54" fmla="*/ 1226 w 2006"/>
                <a:gd name="T55" fmla="*/ 67 h 2214"/>
                <a:gd name="T56" fmla="*/ 1107 w 2006"/>
                <a:gd name="T57" fmla="*/ 96 h 2214"/>
                <a:gd name="T58" fmla="*/ 1032 w 2006"/>
                <a:gd name="T59" fmla="*/ 260 h 2214"/>
                <a:gd name="T60" fmla="*/ 773 w 2006"/>
                <a:gd name="T61" fmla="*/ 304 h 2214"/>
                <a:gd name="T62" fmla="*/ 609 w 2006"/>
                <a:gd name="T63" fmla="*/ 446 h 2214"/>
                <a:gd name="T64" fmla="*/ 609 w 2006"/>
                <a:gd name="T65" fmla="*/ 639 h 2214"/>
                <a:gd name="T66" fmla="*/ 602 w 2006"/>
                <a:gd name="T67" fmla="*/ 720 h 2214"/>
                <a:gd name="T68" fmla="*/ 557 w 2006"/>
                <a:gd name="T69" fmla="*/ 928 h 2214"/>
                <a:gd name="T70" fmla="*/ 639 w 2006"/>
                <a:gd name="T71" fmla="*/ 906 h 2214"/>
                <a:gd name="T72" fmla="*/ 579 w 2006"/>
                <a:gd name="T73" fmla="*/ 973 h 2214"/>
                <a:gd name="T74" fmla="*/ 505 w 2006"/>
                <a:gd name="T75" fmla="*/ 1032 h 2214"/>
                <a:gd name="T76" fmla="*/ 349 w 2006"/>
                <a:gd name="T77" fmla="*/ 1188 h 2214"/>
                <a:gd name="T78" fmla="*/ 238 w 2006"/>
                <a:gd name="T79" fmla="*/ 1300 h 2214"/>
                <a:gd name="T80" fmla="*/ 112 w 2006"/>
                <a:gd name="T81" fmla="*/ 1381 h 2214"/>
                <a:gd name="T82" fmla="*/ 119 w 2006"/>
                <a:gd name="T83" fmla="*/ 1485 h 2214"/>
                <a:gd name="T84" fmla="*/ 8 w 2006"/>
                <a:gd name="T85" fmla="*/ 1686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6" h="2214">
                  <a:moveTo>
                    <a:pt x="52" y="1782"/>
                  </a:moveTo>
                  <a:lnTo>
                    <a:pt x="52" y="1782"/>
                  </a:lnTo>
                  <a:cubicBezTo>
                    <a:pt x="52" y="1812"/>
                    <a:pt x="112" y="1805"/>
                    <a:pt x="134" y="1805"/>
                  </a:cubicBezTo>
                  <a:cubicBezTo>
                    <a:pt x="179" y="1805"/>
                    <a:pt x="208" y="1812"/>
                    <a:pt x="253" y="1827"/>
                  </a:cubicBezTo>
                  <a:cubicBezTo>
                    <a:pt x="290" y="1842"/>
                    <a:pt x="334" y="1834"/>
                    <a:pt x="379" y="1842"/>
                  </a:cubicBezTo>
                  <a:cubicBezTo>
                    <a:pt x="379" y="1819"/>
                    <a:pt x="379" y="1797"/>
                    <a:pt x="379" y="1790"/>
                  </a:cubicBezTo>
                  <a:cubicBezTo>
                    <a:pt x="379" y="1797"/>
                    <a:pt x="379" y="1819"/>
                    <a:pt x="379" y="1842"/>
                  </a:cubicBezTo>
                  <a:cubicBezTo>
                    <a:pt x="379" y="1842"/>
                    <a:pt x="386" y="1842"/>
                    <a:pt x="394" y="1842"/>
                  </a:cubicBezTo>
                  <a:cubicBezTo>
                    <a:pt x="438" y="1849"/>
                    <a:pt x="476" y="1901"/>
                    <a:pt x="527" y="1871"/>
                  </a:cubicBezTo>
                  <a:cubicBezTo>
                    <a:pt x="527" y="1857"/>
                    <a:pt x="542" y="1857"/>
                    <a:pt x="550" y="1842"/>
                  </a:cubicBezTo>
                  <a:cubicBezTo>
                    <a:pt x="602" y="1842"/>
                    <a:pt x="691" y="1842"/>
                    <a:pt x="728" y="1894"/>
                  </a:cubicBezTo>
                  <a:cubicBezTo>
                    <a:pt x="780" y="1983"/>
                    <a:pt x="780" y="1879"/>
                    <a:pt x="817" y="1916"/>
                  </a:cubicBezTo>
                  <a:cubicBezTo>
                    <a:pt x="817" y="1923"/>
                    <a:pt x="802" y="2050"/>
                    <a:pt x="847" y="2005"/>
                  </a:cubicBezTo>
                  <a:cubicBezTo>
                    <a:pt x="854" y="1998"/>
                    <a:pt x="847" y="1983"/>
                    <a:pt x="862" y="1983"/>
                  </a:cubicBezTo>
                  <a:cubicBezTo>
                    <a:pt x="884" y="1983"/>
                    <a:pt x="876" y="2012"/>
                    <a:pt x="876" y="2020"/>
                  </a:cubicBezTo>
                  <a:cubicBezTo>
                    <a:pt x="876" y="2057"/>
                    <a:pt x="832" y="2079"/>
                    <a:pt x="824" y="2116"/>
                  </a:cubicBezTo>
                  <a:cubicBezTo>
                    <a:pt x="824" y="2124"/>
                    <a:pt x="854" y="2139"/>
                    <a:pt x="862" y="2146"/>
                  </a:cubicBezTo>
                  <a:cubicBezTo>
                    <a:pt x="876" y="2161"/>
                    <a:pt x="876" y="2183"/>
                    <a:pt x="884" y="2205"/>
                  </a:cubicBezTo>
                  <a:cubicBezTo>
                    <a:pt x="921" y="2213"/>
                    <a:pt x="929" y="2198"/>
                    <a:pt x="929" y="2161"/>
                  </a:cubicBezTo>
                  <a:cubicBezTo>
                    <a:pt x="929" y="2124"/>
                    <a:pt x="981" y="2102"/>
                    <a:pt x="995" y="2079"/>
                  </a:cubicBezTo>
                  <a:cubicBezTo>
                    <a:pt x="1018" y="2042"/>
                    <a:pt x="1032" y="2005"/>
                    <a:pt x="1077" y="2020"/>
                  </a:cubicBezTo>
                  <a:cubicBezTo>
                    <a:pt x="1114" y="2042"/>
                    <a:pt x="1151" y="2050"/>
                    <a:pt x="1196" y="2050"/>
                  </a:cubicBezTo>
                  <a:cubicBezTo>
                    <a:pt x="1188" y="1990"/>
                    <a:pt x="1329" y="1998"/>
                    <a:pt x="1329" y="2072"/>
                  </a:cubicBezTo>
                  <a:cubicBezTo>
                    <a:pt x="1359" y="2072"/>
                    <a:pt x="1381" y="2072"/>
                    <a:pt x="1404" y="2079"/>
                  </a:cubicBezTo>
                  <a:cubicBezTo>
                    <a:pt x="1441" y="2087"/>
                    <a:pt x="1419" y="2072"/>
                    <a:pt x="1448" y="2057"/>
                  </a:cubicBezTo>
                  <a:cubicBezTo>
                    <a:pt x="1448" y="2050"/>
                    <a:pt x="1456" y="2042"/>
                    <a:pt x="1456" y="2035"/>
                  </a:cubicBezTo>
                  <a:cubicBezTo>
                    <a:pt x="1463" y="2042"/>
                    <a:pt x="1471" y="2042"/>
                    <a:pt x="1471" y="2050"/>
                  </a:cubicBezTo>
                  <a:cubicBezTo>
                    <a:pt x="1486" y="2042"/>
                    <a:pt x="1478" y="2027"/>
                    <a:pt x="1493" y="2020"/>
                  </a:cubicBezTo>
                  <a:cubicBezTo>
                    <a:pt x="1500" y="2012"/>
                    <a:pt x="1523" y="2020"/>
                    <a:pt x="1530" y="2012"/>
                  </a:cubicBezTo>
                  <a:cubicBezTo>
                    <a:pt x="1537" y="1998"/>
                    <a:pt x="1552" y="1990"/>
                    <a:pt x="1552" y="1975"/>
                  </a:cubicBezTo>
                  <a:cubicBezTo>
                    <a:pt x="1515" y="1983"/>
                    <a:pt x="1523" y="1923"/>
                    <a:pt x="1523" y="1901"/>
                  </a:cubicBezTo>
                  <a:cubicBezTo>
                    <a:pt x="1530" y="1886"/>
                    <a:pt x="1537" y="1871"/>
                    <a:pt x="1537" y="1857"/>
                  </a:cubicBezTo>
                  <a:cubicBezTo>
                    <a:pt x="1552" y="1827"/>
                    <a:pt x="1545" y="1790"/>
                    <a:pt x="1552" y="1760"/>
                  </a:cubicBezTo>
                  <a:cubicBezTo>
                    <a:pt x="1575" y="1767"/>
                    <a:pt x="1656" y="1812"/>
                    <a:pt x="1664" y="1775"/>
                  </a:cubicBezTo>
                  <a:cubicBezTo>
                    <a:pt x="1664" y="1730"/>
                    <a:pt x="1701" y="1723"/>
                    <a:pt x="1708" y="1767"/>
                  </a:cubicBezTo>
                  <a:cubicBezTo>
                    <a:pt x="1716" y="1782"/>
                    <a:pt x="1716" y="1805"/>
                    <a:pt x="1723" y="1819"/>
                  </a:cubicBezTo>
                  <a:cubicBezTo>
                    <a:pt x="1745" y="1849"/>
                    <a:pt x="1760" y="1812"/>
                    <a:pt x="1768" y="1805"/>
                  </a:cubicBezTo>
                  <a:cubicBezTo>
                    <a:pt x="1797" y="1782"/>
                    <a:pt x="1812" y="1790"/>
                    <a:pt x="1812" y="1753"/>
                  </a:cubicBezTo>
                  <a:cubicBezTo>
                    <a:pt x="1812" y="1723"/>
                    <a:pt x="1797" y="1715"/>
                    <a:pt x="1768" y="1715"/>
                  </a:cubicBezTo>
                  <a:cubicBezTo>
                    <a:pt x="1768" y="1708"/>
                    <a:pt x="1768" y="1700"/>
                    <a:pt x="1768" y="1700"/>
                  </a:cubicBezTo>
                  <a:cubicBezTo>
                    <a:pt x="1790" y="1700"/>
                    <a:pt x="1797" y="1678"/>
                    <a:pt x="1812" y="1671"/>
                  </a:cubicBezTo>
                  <a:cubicBezTo>
                    <a:pt x="1827" y="1656"/>
                    <a:pt x="1849" y="1656"/>
                    <a:pt x="1872" y="1656"/>
                  </a:cubicBezTo>
                  <a:cubicBezTo>
                    <a:pt x="1872" y="1634"/>
                    <a:pt x="1879" y="1619"/>
                    <a:pt x="1872" y="1597"/>
                  </a:cubicBezTo>
                  <a:cubicBezTo>
                    <a:pt x="1849" y="1597"/>
                    <a:pt x="1849" y="1582"/>
                    <a:pt x="1857" y="1560"/>
                  </a:cubicBezTo>
                  <a:cubicBezTo>
                    <a:pt x="1864" y="1545"/>
                    <a:pt x="1886" y="1545"/>
                    <a:pt x="1901" y="1552"/>
                  </a:cubicBezTo>
                  <a:cubicBezTo>
                    <a:pt x="1901" y="1567"/>
                    <a:pt x="1923" y="1574"/>
                    <a:pt x="1938" y="1574"/>
                  </a:cubicBezTo>
                  <a:cubicBezTo>
                    <a:pt x="1961" y="1582"/>
                    <a:pt x="1961" y="1611"/>
                    <a:pt x="1976" y="1634"/>
                  </a:cubicBezTo>
                  <a:cubicBezTo>
                    <a:pt x="1998" y="1634"/>
                    <a:pt x="1991" y="1530"/>
                    <a:pt x="1991" y="1515"/>
                  </a:cubicBezTo>
                  <a:cubicBezTo>
                    <a:pt x="1991" y="1485"/>
                    <a:pt x="2005" y="1455"/>
                    <a:pt x="1983" y="1433"/>
                  </a:cubicBezTo>
                  <a:cubicBezTo>
                    <a:pt x="1953" y="1418"/>
                    <a:pt x="1938" y="1389"/>
                    <a:pt x="1923" y="1352"/>
                  </a:cubicBezTo>
                  <a:cubicBezTo>
                    <a:pt x="1923" y="1359"/>
                    <a:pt x="1923" y="1359"/>
                    <a:pt x="1916" y="1359"/>
                  </a:cubicBezTo>
                  <a:cubicBezTo>
                    <a:pt x="1916" y="1359"/>
                    <a:pt x="1916" y="1366"/>
                    <a:pt x="1916" y="1359"/>
                  </a:cubicBezTo>
                  <a:cubicBezTo>
                    <a:pt x="1916" y="1366"/>
                    <a:pt x="1916" y="1359"/>
                    <a:pt x="1916" y="1359"/>
                  </a:cubicBezTo>
                  <a:cubicBezTo>
                    <a:pt x="1909" y="1366"/>
                    <a:pt x="1901" y="1366"/>
                    <a:pt x="1901" y="1359"/>
                  </a:cubicBezTo>
                  <a:lnTo>
                    <a:pt x="1879" y="1329"/>
                  </a:lnTo>
                  <a:cubicBezTo>
                    <a:pt x="1872" y="1322"/>
                    <a:pt x="1879" y="1314"/>
                    <a:pt x="1879" y="1300"/>
                  </a:cubicBezTo>
                  <a:cubicBezTo>
                    <a:pt x="1872" y="1292"/>
                    <a:pt x="1857" y="1292"/>
                    <a:pt x="1864" y="1277"/>
                  </a:cubicBezTo>
                  <a:cubicBezTo>
                    <a:pt x="1872" y="1263"/>
                    <a:pt x="1909" y="1173"/>
                    <a:pt x="1931" y="1173"/>
                  </a:cubicBezTo>
                  <a:cubicBezTo>
                    <a:pt x="1931" y="1173"/>
                    <a:pt x="1946" y="1181"/>
                    <a:pt x="1953" y="1188"/>
                  </a:cubicBezTo>
                  <a:cubicBezTo>
                    <a:pt x="1953" y="1188"/>
                    <a:pt x="1946" y="1181"/>
                    <a:pt x="1946" y="1173"/>
                  </a:cubicBezTo>
                  <a:cubicBezTo>
                    <a:pt x="1894" y="1136"/>
                    <a:pt x="1834" y="1151"/>
                    <a:pt x="1797" y="1092"/>
                  </a:cubicBezTo>
                  <a:cubicBezTo>
                    <a:pt x="1783" y="1069"/>
                    <a:pt x="1790" y="1055"/>
                    <a:pt x="1805" y="1025"/>
                  </a:cubicBezTo>
                  <a:cubicBezTo>
                    <a:pt x="1812" y="1010"/>
                    <a:pt x="1797" y="965"/>
                    <a:pt x="1805" y="943"/>
                  </a:cubicBezTo>
                  <a:cubicBezTo>
                    <a:pt x="1797" y="943"/>
                    <a:pt x="1790" y="943"/>
                    <a:pt x="1790" y="943"/>
                  </a:cubicBezTo>
                  <a:cubicBezTo>
                    <a:pt x="1790" y="891"/>
                    <a:pt x="1768" y="913"/>
                    <a:pt x="1731" y="906"/>
                  </a:cubicBezTo>
                  <a:cubicBezTo>
                    <a:pt x="1701" y="898"/>
                    <a:pt x="1686" y="847"/>
                    <a:pt x="1671" y="817"/>
                  </a:cubicBezTo>
                  <a:cubicBezTo>
                    <a:pt x="1649" y="780"/>
                    <a:pt x="1634" y="787"/>
                    <a:pt x="1626" y="824"/>
                  </a:cubicBezTo>
                  <a:cubicBezTo>
                    <a:pt x="1612" y="876"/>
                    <a:pt x="1560" y="861"/>
                    <a:pt x="1523" y="854"/>
                  </a:cubicBezTo>
                  <a:cubicBezTo>
                    <a:pt x="1523" y="817"/>
                    <a:pt x="1530" y="780"/>
                    <a:pt x="1515" y="743"/>
                  </a:cubicBezTo>
                  <a:cubicBezTo>
                    <a:pt x="1508" y="713"/>
                    <a:pt x="1486" y="683"/>
                    <a:pt x="1463" y="661"/>
                  </a:cubicBezTo>
                  <a:cubicBezTo>
                    <a:pt x="1448" y="639"/>
                    <a:pt x="1329" y="490"/>
                    <a:pt x="1426" y="512"/>
                  </a:cubicBezTo>
                  <a:cubicBezTo>
                    <a:pt x="1433" y="490"/>
                    <a:pt x="1374" y="408"/>
                    <a:pt x="1359" y="394"/>
                  </a:cubicBezTo>
                  <a:cubicBezTo>
                    <a:pt x="1337" y="364"/>
                    <a:pt x="1292" y="356"/>
                    <a:pt x="1263" y="342"/>
                  </a:cubicBezTo>
                  <a:cubicBezTo>
                    <a:pt x="1240" y="327"/>
                    <a:pt x="1203" y="342"/>
                    <a:pt x="1181" y="319"/>
                  </a:cubicBezTo>
                  <a:cubicBezTo>
                    <a:pt x="1188" y="304"/>
                    <a:pt x="1211" y="312"/>
                    <a:pt x="1226" y="304"/>
                  </a:cubicBezTo>
                  <a:cubicBezTo>
                    <a:pt x="1248" y="290"/>
                    <a:pt x="1233" y="260"/>
                    <a:pt x="1233" y="238"/>
                  </a:cubicBezTo>
                  <a:cubicBezTo>
                    <a:pt x="1226" y="186"/>
                    <a:pt x="1278" y="201"/>
                    <a:pt x="1315" y="201"/>
                  </a:cubicBezTo>
                  <a:cubicBezTo>
                    <a:pt x="1307" y="201"/>
                    <a:pt x="1337" y="141"/>
                    <a:pt x="1337" y="141"/>
                  </a:cubicBezTo>
                  <a:cubicBezTo>
                    <a:pt x="1352" y="119"/>
                    <a:pt x="1381" y="111"/>
                    <a:pt x="1411" y="111"/>
                  </a:cubicBezTo>
                  <a:cubicBezTo>
                    <a:pt x="1411" y="82"/>
                    <a:pt x="1381" y="59"/>
                    <a:pt x="1367" y="37"/>
                  </a:cubicBezTo>
                  <a:cubicBezTo>
                    <a:pt x="1367" y="37"/>
                    <a:pt x="1359" y="22"/>
                    <a:pt x="1352" y="7"/>
                  </a:cubicBezTo>
                  <a:cubicBezTo>
                    <a:pt x="1344" y="7"/>
                    <a:pt x="1337" y="0"/>
                    <a:pt x="1329" y="30"/>
                  </a:cubicBezTo>
                  <a:cubicBezTo>
                    <a:pt x="1322" y="52"/>
                    <a:pt x="1322" y="59"/>
                    <a:pt x="1292" y="67"/>
                  </a:cubicBezTo>
                  <a:cubicBezTo>
                    <a:pt x="1270" y="67"/>
                    <a:pt x="1248" y="59"/>
                    <a:pt x="1226" y="67"/>
                  </a:cubicBezTo>
                  <a:cubicBezTo>
                    <a:pt x="1226" y="89"/>
                    <a:pt x="1188" y="82"/>
                    <a:pt x="1188" y="119"/>
                  </a:cubicBezTo>
                  <a:cubicBezTo>
                    <a:pt x="1159" y="119"/>
                    <a:pt x="1144" y="111"/>
                    <a:pt x="1114" y="96"/>
                  </a:cubicBezTo>
                  <a:lnTo>
                    <a:pt x="1107" y="96"/>
                  </a:lnTo>
                  <a:cubicBezTo>
                    <a:pt x="1107" y="126"/>
                    <a:pt x="1092" y="156"/>
                    <a:pt x="1092" y="178"/>
                  </a:cubicBezTo>
                  <a:cubicBezTo>
                    <a:pt x="1092" y="201"/>
                    <a:pt x="1084" y="208"/>
                    <a:pt x="1070" y="223"/>
                  </a:cubicBezTo>
                  <a:cubicBezTo>
                    <a:pt x="1055" y="238"/>
                    <a:pt x="1040" y="238"/>
                    <a:pt x="1032" y="260"/>
                  </a:cubicBezTo>
                  <a:cubicBezTo>
                    <a:pt x="981" y="260"/>
                    <a:pt x="936" y="260"/>
                    <a:pt x="884" y="260"/>
                  </a:cubicBezTo>
                  <a:cubicBezTo>
                    <a:pt x="862" y="260"/>
                    <a:pt x="824" y="253"/>
                    <a:pt x="810" y="260"/>
                  </a:cubicBezTo>
                  <a:cubicBezTo>
                    <a:pt x="787" y="275"/>
                    <a:pt x="795" y="304"/>
                    <a:pt x="773" y="304"/>
                  </a:cubicBezTo>
                  <a:cubicBezTo>
                    <a:pt x="765" y="364"/>
                    <a:pt x="721" y="342"/>
                    <a:pt x="684" y="356"/>
                  </a:cubicBezTo>
                  <a:cubicBezTo>
                    <a:pt x="661" y="364"/>
                    <a:pt x="646" y="379"/>
                    <a:pt x="631" y="394"/>
                  </a:cubicBezTo>
                  <a:cubicBezTo>
                    <a:pt x="609" y="416"/>
                    <a:pt x="617" y="416"/>
                    <a:pt x="609" y="446"/>
                  </a:cubicBezTo>
                  <a:cubicBezTo>
                    <a:pt x="594" y="475"/>
                    <a:pt x="587" y="446"/>
                    <a:pt x="565" y="461"/>
                  </a:cubicBezTo>
                  <a:cubicBezTo>
                    <a:pt x="550" y="475"/>
                    <a:pt x="579" y="527"/>
                    <a:pt x="587" y="542"/>
                  </a:cubicBezTo>
                  <a:cubicBezTo>
                    <a:pt x="609" y="572"/>
                    <a:pt x="617" y="601"/>
                    <a:pt x="609" y="639"/>
                  </a:cubicBezTo>
                  <a:cubicBezTo>
                    <a:pt x="602" y="639"/>
                    <a:pt x="594" y="646"/>
                    <a:pt x="587" y="653"/>
                  </a:cubicBezTo>
                  <a:cubicBezTo>
                    <a:pt x="624" y="653"/>
                    <a:pt x="631" y="661"/>
                    <a:pt x="631" y="698"/>
                  </a:cubicBezTo>
                  <a:cubicBezTo>
                    <a:pt x="631" y="706"/>
                    <a:pt x="602" y="713"/>
                    <a:pt x="602" y="720"/>
                  </a:cubicBezTo>
                  <a:cubicBezTo>
                    <a:pt x="587" y="728"/>
                    <a:pt x="572" y="743"/>
                    <a:pt x="565" y="758"/>
                  </a:cubicBezTo>
                  <a:cubicBezTo>
                    <a:pt x="557" y="780"/>
                    <a:pt x="520" y="913"/>
                    <a:pt x="557" y="913"/>
                  </a:cubicBezTo>
                  <a:cubicBezTo>
                    <a:pt x="557" y="921"/>
                    <a:pt x="557" y="921"/>
                    <a:pt x="557" y="928"/>
                  </a:cubicBezTo>
                  <a:cubicBezTo>
                    <a:pt x="565" y="928"/>
                    <a:pt x="579" y="928"/>
                    <a:pt x="587" y="928"/>
                  </a:cubicBezTo>
                  <a:cubicBezTo>
                    <a:pt x="587" y="921"/>
                    <a:pt x="594" y="913"/>
                    <a:pt x="587" y="906"/>
                  </a:cubicBezTo>
                  <a:cubicBezTo>
                    <a:pt x="609" y="906"/>
                    <a:pt x="624" y="906"/>
                    <a:pt x="639" y="906"/>
                  </a:cubicBezTo>
                  <a:cubicBezTo>
                    <a:pt x="646" y="921"/>
                    <a:pt x="646" y="936"/>
                    <a:pt x="639" y="943"/>
                  </a:cubicBezTo>
                  <a:cubicBezTo>
                    <a:pt x="631" y="958"/>
                    <a:pt x="609" y="943"/>
                    <a:pt x="602" y="951"/>
                  </a:cubicBezTo>
                  <a:cubicBezTo>
                    <a:pt x="587" y="951"/>
                    <a:pt x="594" y="958"/>
                    <a:pt x="579" y="973"/>
                  </a:cubicBezTo>
                  <a:cubicBezTo>
                    <a:pt x="565" y="988"/>
                    <a:pt x="565" y="980"/>
                    <a:pt x="550" y="988"/>
                  </a:cubicBezTo>
                  <a:cubicBezTo>
                    <a:pt x="535" y="995"/>
                    <a:pt x="535" y="988"/>
                    <a:pt x="527" y="1003"/>
                  </a:cubicBezTo>
                  <a:cubicBezTo>
                    <a:pt x="520" y="1017"/>
                    <a:pt x="513" y="1025"/>
                    <a:pt x="505" y="1032"/>
                  </a:cubicBezTo>
                  <a:cubicBezTo>
                    <a:pt x="483" y="1055"/>
                    <a:pt x="468" y="1069"/>
                    <a:pt x="446" y="1092"/>
                  </a:cubicBezTo>
                  <a:cubicBezTo>
                    <a:pt x="431" y="1114"/>
                    <a:pt x="409" y="1114"/>
                    <a:pt x="386" y="1129"/>
                  </a:cubicBezTo>
                  <a:cubicBezTo>
                    <a:pt x="349" y="1136"/>
                    <a:pt x="364" y="1158"/>
                    <a:pt x="349" y="1188"/>
                  </a:cubicBezTo>
                  <a:cubicBezTo>
                    <a:pt x="342" y="1203"/>
                    <a:pt x="312" y="1210"/>
                    <a:pt x="297" y="1225"/>
                  </a:cubicBezTo>
                  <a:cubicBezTo>
                    <a:pt x="282" y="1255"/>
                    <a:pt x="275" y="1263"/>
                    <a:pt x="245" y="1263"/>
                  </a:cubicBezTo>
                  <a:cubicBezTo>
                    <a:pt x="245" y="1270"/>
                    <a:pt x="245" y="1285"/>
                    <a:pt x="238" y="1300"/>
                  </a:cubicBezTo>
                  <a:cubicBezTo>
                    <a:pt x="216" y="1307"/>
                    <a:pt x="208" y="1337"/>
                    <a:pt x="186" y="1344"/>
                  </a:cubicBezTo>
                  <a:cubicBezTo>
                    <a:pt x="186" y="1344"/>
                    <a:pt x="186" y="1344"/>
                    <a:pt x="186" y="1352"/>
                  </a:cubicBezTo>
                  <a:cubicBezTo>
                    <a:pt x="164" y="1352"/>
                    <a:pt x="112" y="1344"/>
                    <a:pt x="112" y="1381"/>
                  </a:cubicBezTo>
                  <a:cubicBezTo>
                    <a:pt x="134" y="1381"/>
                    <a:pt x="141" y="1389"/>
                    <a:pt x="141" y="1411"/>
                  </a:cubicBezTo>
                  <a:cubicBezTo>
                    <a:pt x="141" y="1411"/>
                    <a:pt x="97" y="1418"/>
                    <a:pt x="89" y="1418"/>
                  </a:cubicBezTo>
                  <a:cubicBezTo>
                    <a:pt x="67" y="1448"/>
                    <a:pt x="89" y="1470"/>
                    <a:pt x="119" y="1485"/>
                  </a:cubicBezTo>
                  <a:cubicBezTo>
                    <a:pt x="119" y="1522"/>
                    <a:pt x="112" y="1560"/>
                    <a:pt x="104" y="1597"/>
                  </a:cubicBezTo>
                  <a:cubicBezTo>
                    <a:pt x="97" y="1626"/>
                    <a:pt x="104" y="1626"/>
                    <a:pt x="74" y="1641"/>
                  </a:cubicBezTo>
                  <a:cubicBezTo>
                    <a:pt x="45" y="1656"/>
                    <a:pt x="30" y="1663"/>
                    <a:pt x="8" y="1686"/>
                  </a:cubicBezTo>
                  <a:cubicBezTo>
                    <a:pt x="8" y="1693"/>
                    <a:pt x="0" y="1700"/>
                    <a:pt x="0" y="1708"/>
                  </a:cubicBezTo>
                  <a:cubicBezTo>
                    <a:pt x="30" y="1723"/>
                    <a:pt x="60" y="1745"/>
                    <a:pt x="52" y="1782"/>
                  </a:cubicBezTo>
                </a:path>
              </a:pathLst>
            </a:custGeom>
            <a:solidFill>
              <a:schemeClr val="accent3"/>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4" name="Freeform 14">
              <a:extLst>
                <a:ext uri="{FF2B5EF4-FFF2-40B4-BE49-F238E27FC236}">
                  <a16:creationId xmlns:a16="http://schemas.microsoft.com/office/drawing/2014/main" id="{417F0FE7-11D6-42AE-AA59-5BD4C571FB6E}"/>
                </a:ext>
              </a:extLst>
            </p:cNvPr>
            <p:cNvSpPr>
              <a:spLocks noChangeArrowheads="1"/>
            </p:cNvSpPr>
            <p:nvPr/>
          </p:nvSpPr>
          <p:spPr bwMode="auto">
            <a:xfrm>
              <a:off x="11531073" y="7162513"/>
              <a:ext cx="1256294" cy="2027024"/>
            </a:xfrm>
            <a:custGeom>
              <a:avLst/>
              <a:gdLst>
                <a:gd name="T0" fmla="*/ 2903 w 2904"/>
                <a:gd name="T1" fmla="*/ 839 h 4694"/>
                <a:gd name="T2" fmla="*/ 2673 w 2904"/>
                <a:gd name="T3" fmla="*/ 609 h 4694"/>
                <a:gd name="T4" fmla="*/ 2546 w 2904"/>
                <a:gd name="T5" fmla="*/ 305 h 4694"/>
                <a:gd name="T6" fmla="*/ 2361 w 2904"/>
                <a:gd name="T7" fmla="*/ 60 h 4694"/>
                <a:gd name="T8" fmla="*/ 2212 w 2904"/>
                <a:gd name="T9" fmla="*/ 45 h 4694"/>
                <a:gd name="T10" fmla="*/ 1960 w 2904"/>
                <a:gd name="T11" fmla="*/ 141 h 4694"/>
                <a:gd name="T12" fmla="*/ 1767 w 2904"/>
                <a:gd name="T13" fmla="*/ 178 h 4694"/>
                <a:gd name="T14" fmla="*/ 1671 w 2904"/>
                <a:gd name="T15" fmla="*/ 297 h 4694"/>
                <a:gd name="T16" fmla="*/ 1463 w 2904"/>
                <a:gd name="T17" fmla="*/ 245 h 4694"/>
                <a:gd name="T18" fmla="*/ 1099 w 2904"/>
                <a:gd name="T19" fmla="*/ 305 h 4694"/>
                <a:gd name="T20" fmla="*/ 1248 w 2904"/>
                <a:gd name="T21" fmla="*/ 438 h 4694"/>
                <a:gd name="T22" fmla="*/ 1270 w 2904"/>
                <a:gd name="T23" fmla="*/ 772 h 4694"/>
                <a:gd name="T24" fmla="*/ 1166 w 2904"/>
                <a:gd name="T25" fmla="*/ 943 h 4694"/>
                <a:gd name="T26" fmla="*/ 1040 w 2904"/>
                <a:gd name="T27" fmla="*/ 1113 h 4694"/>
                <a:gd name="T28" fmla="*/ 832 w 2904"/>
                <a:gd name="T29" fmla="*/ 1180 h 4694"/>
                <a:gd name="T30" fmla="*/ 654 w 2904"/>
                <a:gd name="T31" fmla="*/ 1321 h 4694"/>
                <a:gd name="T32" fmla="*/ 542 w 2904"/>
                <a:gd name="T33" fmla="*/ 1447 h 4694"/>
                <a:gd name="T34" fmla="*/ 505 w 2904"/>
                <a:gd name="T35" fmla="*/ 1648 h 4694"/>
                <a:gd name="T36" fmla="*/ 357 w 2904"/>
                <a:gd name="T37" fmla="*/ 2101 h 4694"/>
                <a:gd name="T38" fmla="*/ 193 w 2904"/>
                <a:gd name="T39" fmla="*/ 2145 h 4694"/>
                <a:gd name="T40" fmla="*/ 282 w 2904"/>
                <a:gd name="T41" fmla="*/ 2338 h 4694"/>
                <a:gd name="T42" fmla="*/ 305 w 2904"/>
                <a:gd name="T43" fmla="*/ 2650 h 4694"/>
                <a:gd name="T44" fmla="*/ 163 w 2904"/>
                <a:gd name="T45" fmla="*/ 2836 h 4694"/>
                <a:gd name="T46" fmla="*/ 253 w 2904"/>
                <a:gd name="T47" fmla="*/ 2962 h 4694"/>
                <a:gd name="T48" fmla="*/ 178 w 2904"/>
                <a:gd name="T49" fmla="*/ 3155 h 4694"/>
                <a:gd name="T50" fmla="*/ 379 w 2904"/>
                <a:gd name="T51" fmla="*/ 3281 h 4694"/>
                <a:gd name="T52" fmla="*/ 468 w 2904"/>
                <a:gd name="T53" fmla="*/ 3430 h 4694"/>
                <a:gd name="T54" fmla="*/ 446 w 2904"/>
                <a:gd name="T55" fmla="*/ 3497 h 4694"/>
                <a:gd name="T56" fmla="*/ 260 w 2904"/>
                <a:gd name="T57" fmla="*/ 3452 h 4694"/>
                <a:gd name="T58" fmla="*/ 67 w 2904"/>
                <a:gd name="T59" fmla="*/ 3638 h 4694"/>
                <a:gd name="T60" fmla="*/ 15 w 2904"/>
                <a:gd name="T61" fmla="*/ 3905 h 4694"/>
                <a:gd name="T62" fmla="*/ 74 w 2904"/>
                <a:gd name="T63" fmla="*/ 3994 h 4694"/>
                <a:gd name="T64" fmla="*/ 364 w 2904"/>
                <a:gd name="T65" fmla="*/ 4269 h 4694"/>
                <a:gd name="T66" fmla="*/ 453 w 2904"/>
                <a:gd name="T67" fmla="*/ 4381 h 4694"/>
                <a:gd name="T68" fmla="*/ 513 w 2904"/>
                <a:gd name="T69" fmla="*/ 4462 h 4694"/>
                <a:gd name="T70" fmla="*/ 743 w 2904"/>
                <a:gd name="T71" fmla="*/ 4626 h 4694"/>
                <a:gd name="T72" fmla="*/ 817 w 2904"/>
                <a:gd name="T73" fmla="*/ 4470 h 4694"/>
                <a:gd name="T74" fmla="*/ 965 w 2904"/>
                <a:gd name="T75" fmla="*/ 4239 h 4694"/>
                <a:gd name="T76" fmla="*/ 1181 w 2904"/>
                <a:gd name="T77" fmla="*/ 4083 h 4694"/>
                <a:gd name="T78" fmla="*/ 1300 w 2904"/>
                <a:gd name="T79" fmla="*/ 3928 h 4694"/>
                <a:gd name="T80" fmla="*/ 1352 w 2904"/>
                <a:gd name="T81" fmla="*/ 3549 h 4694"/>
                <a:gd name="T82" fmla="*/ 1248 w 2904"/>
                <a:gd name="T83" fmla="*/ 3363 h 4694"/>
                <a:gd name="T84" fmla="*/ 1159 w 2904"/>
                <a:gd name="T85" fmla="*/ 3103 h 4694"/>
                <a:gd name="T86" fmla="*/ 1456 w 2904"/>
                <a:gd name="T87" fmla="*/ 3029 h 4694"/>
                <a:gd name="T88" fmla="*/ 1664 w 2904"/>
                <a:gd name="T89" fmla="*/ 3163 h 4694"/>
                <a:gd name="T90" fmla="*/ 1627 w 2904"/>
                <a:gd name="T91" fmla="*/ 3014 h 4694"/>
                <a:gd name="T92" fmla="*/ 1545 w 2904"/>
                <a:gd name="T93" fmla="*/ 2658 h 4694"/>
                <a:gd name="T94" fmla="*/ 1515 w 2904"/>
                <a:gd name="T95" fmla="*/ 2316 h 4694"/>
                <a:gd name="T96" fmla="*/ 1649 w 2904"/>
                <a:gd name="T97" fmla="*/ 2316 h 4694"/>
                <a:gd name="T98" fmla="*/ 2019 w 2904"/>
                <a:gd name="T99" fmla="*/ 2153 h 4694"/>
                <a:gd name="T100" fmla="*/ 2131 w 2904"/>
                <a:gd name="T101" fmla="*/ 2027 h 4694"/>
                <a:gd name="T102" fmla="*/ 2249 w 2904"/>
                <a:gd name="T103" fmla="*/ 1811 h 4694"/>
                <a:gd name="T104" fmla="*/ 2413 w 2904"/>
                <a:gd name="T105" fmla="*/ 1611 h 4694"/>
                <a:gd name="T106" fmla="*/ 2472 w 2904"/>
                <a:gd name="T107" fmla="*/ 1373 h 4694"/>
                <a:gd name="T108" fmla="*/ 2687 w 2904"/>
                <a:gd name="T109" fmla="*/ 1143 h 4694"/>
                <a:gd name="T110" fmla="*/ 2881 w 2904"/>
                <a:gd name="T111" fmla="*/ 958 h 4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4" h="4694">
                  <a:moveTo>
                    <a:pt x="2881" y="958"/>
                  </a:moveTo>
                  <a:lnTo>
                    <a:pt x="2881" y="958"/>
                  </a:lnTo>
                  <a:cubicBezTo>
                    <a:pt x="2881" y="921"/>
                    <a:pt x="2895" y="884"/>
                    <a:pt x="2903" y="839"/>
                  </a:cubicBezTo>
                  <a:cubicBezTo>
                    <a:pt x="2858" y="839"/>
                    <a:pt x="2806" y="854"/>
                    <a:pt x="2776" y="802"/>
                  </a:cubicBezTo>
                  <a:cubicBezTo>
                    <a:pt x="2762" y="780"/>
                    <a:pt x="2747" y="743"/>
                    <a:pt x="2717" y="743"/>
                  </a:cubicBezTo>
                  <a:cubicBezTo>
                    <a:pt x="2710" y="706"/>
                    <a:pt x="2725" y="594"/>
                    <a:pt x="2673" y="609"/>
                  </a:cubicBezTo>
                  <a:cubicBezTo>
                    <a:pt x="2658" y="535"/>
                    <a:pt x="2725" y="431"/>
                    <a:pt x="2658" y="379"/>
                  </a:cubicBezTo>
                  <a:cubicBezTo>
                    <a:pt x="2643" y="364"/>
                    <a:pt x="2598" y="386"/>
                    <a:pt x="2569" y="371"/>
                  </a:cubicBezTo>
                  <a:cubicBezTo>
                    <a:pt x="2546" y="364"/>
                    <a:pt x="2546" y="327"/>
                    <a:pt x="2546" y="305"/>
                  </a:cubicBezTo>
                  <a:cubicBezTo>
                    <a:pt x="2509" y="312"/>
                    <a:pt x="2502" y="275"/>
                    <a:pt x="2494" y="245"/>
                  </a:cubicBezTo>
                  <a:cubicBezTo>
                    <a:pt x="2487" y="216"/>
                    <a:pt x="2472" y="201"/>
                    <a:pt x="2442" y="186"/>
                  </a:cubicBezTo>
                  <a:cubicBezTo>
                    <a:pt x="2390" y="149"/>
                    <a:pt x="2368" y="134"/>
                    <a:pt x="2361" y="60"/>
                  </a:cubicBezTo>
                  <a:cubicBezTo>
                    <a:pt x="2361" y="15"/>
                    <a:pt x="2309" y="0"/>
                    <a:pt x="2257" y="0"/>
                  </a:cubicBezTo>
                  <a:cubicBezTo>
                    <a:pt x="2257" y="8"/>
                    <a:pt x="2264" y="15"/>
                    <a:pt x="2264" y="30"/>
                  </a:cubicBezTo>
                  <a:cubicBezTo>
                    <a:pt x="2242" y="30"/>
                    <a:pt x="2212" y="22"/>
                    <a:pt x="2212" y="45"/>
                  </a:cubicBezTo>
                  <a:cubicBezTo>
                    <a:pt x="2212" y="74"/>
                    <a:pt x="2197" y="52"/>
                    <a:pt x="2182" y="67"/>
                  </a:cubicBezTo>
                  <a:cubicBezTo>
                    <a:pt x="2153" y="97"/>
                    <a:pt x="2190" y="156"/>
                    <a:pt x="2145" y="186"/>
                  </a:cubicBezTo>
                  <a:cubicBezTo>
                    <a:pt x="2101" y="201"/>
                    <a:pt x="1960" y="201"/>
                    <a:pt x="1960" y="141"/>
                  </a:cubicBezTo>
                  <a:cubicBezTo>
                    <a:pt x="1930" y="134"/>
                    <a:pt x="1893" y="134"/>
                    <a:pt x="1878" y="112"/>
                  </a:cubicBezTo>
                  <a:cubicBezTo>
                    <a:pt x="1863" y="134"/>
                    <a:pt x="1848" y="149"/>
                    <a:pt x="1834" y="156"/>
                  </a:cubicBezTo>
                  <a:cubicBezTo>
                    <a:pt x="1811" y="156"/>
                    <a:pt x="1774" y="149"/>
                    <a:pt x="1767" y="178"/>
                  </a:cubicBezTo>
                  <a:cubicBezTo>
                    <a:pt x="1767" y="193"/>
                    <a:pt x="1774" y="223"/>
                    <a:pt x="1752" y="230"/>
                  </a:cubicBezTo>
                  <a:cubicBezTo>
                    <a:pt x="1737" y="238"/>
                    <a:pt x="1715" y="223"/>
                    <a:pt x="1700" y="230"/>
                  </a:cubicBezTo>
                  <a:cubicBezTo>
                    <a:pt x="1678" y="245"/>
                    <a:pt x="1692" y="282"/>
                    <a:pt x="1671" y="297"/>
                  </a:cubicBezTo>
                  <a:cubicBezTo>
                    <a:pt x="1649" y="305"/>
                    <a:pt x="1656" y="260"/>
                    <a:pt x="1634" y="253"/>
                  </a:cubicBezTo>
                  <a:cubicBezTo>
                    <a:pt x="1612" y="245"/>
                    <a:pt x="1589" y="260"/>
                    <a:pt x="1567" y="253"/>
                  </a:cubicBezTo>
                  <a:cubicBezTo>
                    <a:pt x="1560" y="216"/>
                    <a:pt x="1493" y="245"/>
                    <a:pt x="1463" y="245"/>
                  </a:cubicBezTo>
                  <a:cubicBezTo>
                    <a:pt x="1470" y="171"/>
                    <a:pt x="1196" y="208"/>
                    <a:pt x="1159" y="201"/>
                  </a:cubicBezTo>
                  <a:cubicBezTo>
                    <a:pt x="1166" y="104"/>
                    <a:pt x="1010" y="171"/>
                    <a:pt x="1062" y="208"/>
                  </a:cubicBezTo>
                  <a:cubicBezTo>
                    <a:pt x="1107" y="238"/>
                    <a:pt x="1159" y="253"/>
                    <a:pt x="1099" y="305"/>
                  </a:cubicBezTo>
                  <a:cubicBezTo>
                    <a:pt x="1047" y="349"/>
                    <a:pt x="1003" y="379"/>
                    <a:pt x="1070" y="438"/>
                  </a:cubicBezTo>
                  <a:cubicBezTo>
                    <a:pt x="1099" y="461"/>
                    <a:pt x="1136" y="409"/>
                    <a:pt x="1173" y="424"/>
                  </a:cubicBezTo>
                  <a:cubicBezTo>
                    <a:pt x="1203" y="438"/>
                    <a:pt x="1225" y="490"/>
                    <a:pt x="1248" y="438"/>
                  </a:cubicBezTo>
                  <a:cubicBezTo>
                    <a:pt x="1270" y="446"/>
                    <a:pt x="1292" y="476"/>
                    <a:pt x="1292" y="498"/>
                  </a:cubicBezTo>
                  <a:cubicBezTo>
                    <a:pt x="1352" y="498"/>
                    <a:pt x="1411" y="609"/>
                    <a:pt x="1419" y="654"/>
                  </a:cubicBezTo>
                  <a:cubicBezTo>
                    <a:pt x="1426" y="765"/>
                    <a:pt x="1359" y="765"/>
                    <a:pt x="1270" y="772"/>
                  </a:cubicBezTo>
                  <a:cubicBezTo>
                    <a:pt x="1278" y="802"/>
                    <a:pt x="1255" y="802"/>
                    <a:pt x="1240" y="817"/>
                  </a:cubicBezTo>
                  <a:cubicBezTo>
                    <a:pt x="1218" y="839"/>
                    <a:pt x="1218" y="861"/>
                    <a:pt x="1218" y="891"/>
                  </a:cubicBezTo>
                  <a:cubicBezTo>
                    <a:pt x="1211" y="914"/>
                    <a:pt x="1188" y="929"/>
                    <a:pt x="1166" y="943"/>
                  </a:cubicBezTo>
                  <a:cubicBezTo>
                    <a:pt x="1144" y="966"/>
                    <a:pt x="1151" y="987"/>
                    <a:pt x="1144" y="1009"/>
                  </a:cubicBezTo>
                  <a:cubicBezTo>
                    <a:pt x="1144" y="1046"/>
                    <a:pt x="1107" y="1046"/>
                    <a:pt x="1084" y="1061"/>
                  </a:cubicBezTo>
                  <a:cubicBezTo>
                    <a:pt x="1055" y="1076"/>
                    <a:pt x="1062" y="1083"/>
                    <a:pt x="1040" y="1113"/>
                  </a:cubicBezTo>
                  <a:cubicBezTo>
                    <a:pt x="1018" y="1143"/>
                    <a:pt x="936" y="1128"/>
                    <a:pt x="936" y="1180"/>
                  </a:cubicBezTo>
                  <a:cubicBezTo>
                    <a:pt x="914" y="1187"/>
                    <a:pt x="899" y="1165"/>
                    <a:pt x="876" y="1165"/>
                  </a:cubicBezTo>
                  <a:cubicBezTo>
                    <a:pt x="854" y="1158"/>
                    <a:pt x="847" y="1173"/>
                    <a:pt x="832" y="1180"/>
                  </a:cubicBezTo>
                  <a:cubicBezTo>
                    <a:pt x="787" y="1187"/>
                    <a:pt x="750" y="1187"/>
                    <a:pt x="706" y="1187"/>
                  </a:cubicBezTo>
                  <a:cubicBezTo>
                    <a:pt x="706" y="1232"/>
                    <a:pt x="706" y="1276"/>
                    <a:pt x="706" y="1321"/>
                  </a:cubicBezTo>
                  <a:cubicBezTo>
                    <a:pt x="683" y="1321"/>
                    <a:pt x="668" y="1321"/>
                    <a:pt x="654" y="1321"/>
                  </a:cubicBezTo>
                  <a:cubicBezTo>
                    <a:pt x="646" y="1336"/>
                    <a:pt x="594" y="1395"/>
                    <a:pt x="631" y="1410"/>
                  </a:cubicBezTo>
                  <a:cubicBezTo>
                    <a:pt x="631" y="1425"/>
                    <a:pt x="631" y="1447"/>
                    <a:pt x="631" y="1462"/>
                  </a:cubicBezTo>
                  <a:cubicBezTo>
                    <a:pt x="602" y="1470"/>
                    <a:pt x="579" y="1440"/>
                    <a:pt x="542" y="1447"/>
                  </a:cubicBezTo>
                  <a:cubicBezTo>
                    <a:pt x="542" y="1470"/>
                    <a:pt x="542" y="1499"/>
                    <a:pt x="542" y="1529"/>
                  </a:cubicBezTo>
                  <a:cubicBezTo>
                    <a:pt x="513" y="1544"/>
                    <a:pt x="483" y="1529"/>
                    <a:pt x="483" y="1566"/>
                  </a:cubicBezTo>
                  <a:cubicBezTo>
                    <a:pt x="483" y="1596"/>
                    <a:pt x="498" y="1625"/>
                    <a:pt x="505" y="1648"/>
                  </a:cubicBezTo>
                  <a:cubicBezTo>
                    <a:pt x="513" y="1707"/>
                    <a:pt x="483" y="1752"/>
                    <a:pt x="423" y="1744"/>
                  </a:cubicBezTo>
                  <a:cubicBezTo>
                    <a:pt x="416" y="1804"/>
                    <a:pt x="416" y="1975"/>
                    <a:pt x="342" y="2041"/>
                  </a:cubicBezTo>
                  <a:cubicBezTo>
                    <a:pt x="357" y="2049"/>
                    <a:pt x="371" y="2064"/>
                    <a:pt x="357" y="2101"/>
                  </a:cubicBezTo>
                  <a:cubicBezTo>
                    <a:pt x="349" y="2123"/>
                    <a:pt x="327" y="2130"/>
                    <a:pt x="297" y="2138"/>
                  </a:cubicBezTo>
                  <a:cubicBezTo>
                    <a:pt x="275" y="2138"/>
                    <a:pt x="260" y="2175"/>
                    <a:pt x="230" y="2175"/>
                  </a:cubicBezTo>
                  <a:cubicBezTo>
                    <a:pt x="238" y="2145"/>
                    <a:pt x="216" y="2138"/>
                    <a:pt x="193" y="2145"/>
                  </a:cubicBezTo>
                  <a:cubicBezTo>
                    <a:pt x="193" y="2168"/>
                    <a:pt x="201" y="2182"/>
                    <a:pt x="201" y="2205"/>
                  </a:cubicBezTo>
                  <a:cubicBezTo>
                    <a:pt x="208" y="2234"/>
                    <a:pt x="193" y="2264"/>
                    <a:pt x="208" y="2287"/>
                  </a:cubicBezTo>
                  <a:cubicBezTo>
                    <a:pt x="223" y="2324"/>
                    <a:pt x="260" y="2309"/>
                    <a:pt x="282" y="2338"/>
                  </a:cubicBezTo>
                  <a:cubicBezTo>
                    <a:pt x="334" y="2420"/>
                    <a:pt x="238" y="2494"/>
                    <a:pt x="238" y="2569"/>
                  </a:cubicBezTo>
                  <a:cubicBezTo>
                    <a:pt x="260" y="2576"/>
                    <a:pt x="282" y="2554"/>
                    <a:pt x="312" y="2554"/>
                  </a:cubicBezTo>
                  <a:cubicBezTo>
                    <a:pt x="312" y="2591"/>
                    <a:pt x="305" y="2621"/>
                    <a:pt x="305" y="2650"/>
                  </a:cubicBezTo>
                  <a:cubicBezTo>
                    <a:pt x="305" y="2680"/>
                    <a:pt x="312" y="2710"/>
                    <a:pt x="290" y="2747"/>
                  </a:cubicBezTo>
                  <a:cubicBezTo>
                    <a:pt x="282" y="2762"/>
                    <a:pt x="193" y="2814"/>
                    <a:pt x="186" y="2784"/>
                  </a:cubicBezTo>
                  <a:cubicBezTo>
                    <a:pt x="193" y="2806"/>
                    <a:pt x="171" y="2814"/>
                    <a:pt x="163" y="2836"/>
                  </a:cubicBezTo>
                  <a:cubicBezTo>
                    <a:pt x="156" y="2851"/>
                    <a:pt x="156" y="2873"/>
                    <a:pt x="163" y="2895"/>
                  </a:cubicBezTo>
                  <a:cubicBezTo>
                    <a:pt x="171" y="2895"/>
                    <a:pt x="186" y="2888"/>
                    <a:pt x="193" y="2881"/>
                  </a:cubicBezTo>
                  <a:cubicBezTo>
                    <a:pt x="238" y="2903"/>
                    <a:pt x="260" y="2910"/>
                    <a:pt x="253" y="2962"/>
                  </a:cubicBezTo>
                  <a:cubicBezTo>
                    <a:pt x="253" y="3029"/>
                    <a:pt x="245" y="3029"/>
                    <a:pt x="186" y="3036"/>
                  </a:cubicBezTo>
                  <a:cubicBezTo>
                    <a:pt x="178" y="3059"/>
                    <a:pt x="208" y="3074"/>
                    <a:pt x="201" y="3096"/>
                  </a:cubicBezTo>
                  <a:cubicBezTo>
                    <a:pt x="186" y="3126"/>
                    <a:pt x="156" y="3126"/>
                    <a:pt x="178" y="3155"/>
                  </a:cubicBezTo>
                  <a:cubicBezTo>
                    <a:pt x="208" y="3140"/>
                    <a:pt x="230" y="3103"/>
                    <a:pt x="268" y="3126"/>
                  </a:cubicBezTo>
                  <a:cubicBezTo>
                    <a:pt x="297" y="3148"/>
                    <a:pt x="290" y="3192"/>
                    <a:pt x="327" y="3200"/>
                  </a:cubicBezTo>
                  <a:cubicBezTo>
                    <a:pt x="327" y="3259"/>
                    <a:pt x="327" y="3281"/>
                    <a:pt x="379" y="3281"/>
                  </a:cubicBezTo>
                  <a:cubicBezTo>
                    <a:pt x="379" y="3296"/>
                    <a:pt x="386" y="3304"/>
                    <a:pt x="386" y="3319"/>
                  </a:cubicBezTo>
                  <a:cubicBezTo>
                    <a:pt x="423" y="3319"/>
                    <a:pt x="483" y="3319"/>
                    <a:pt x="498" y="3356"/>
                  </a:cubicBezTo>
                  <a:cubicBezTo>
                    <a:pt x="505" y="3386"/>
                    <a:pt x="461" y="3400"/>
                    <a:pt x="468" y="3430"/>
                  </a:cubicBezTo>
                  <a:cubicBezTo>
                    <a:pt x="475" y="3430"/>
                    <a:pt x="483" y="3437"/>
                    <a:pt x="490" y="3437"/>
                  </a:cubicBezTo>
                  <a:cubicBezTo>
                    <a:pt x="475" y="3452"/>
                    <a:pt x="461" y="3460"/>
                    <a:pt x="461" y="3482"/>
                  </a:cubicBezTo>
                  <a:cubicBezTo>
                    <a:pt x="453" y="3489"/>
                    <a:pt x="453" y="3482"/>
                    <a:pt x="446" y="3497"/>
                  </a:cubicBezTo>
                  <a:cubicBezTo>
                    <a:pt x="431" y="3504"/>
                    <a:pt x="416" y="3504"/>
                    <a:pt x="409" y="3519"/>
                  </a:cubicBezTo>
                  <a:cubicBezTo>
                    <a:pt x="379" y="3526"/>
                    <a:pt x="342" y="3519"/>
                    <a:pt x="319" y="3512"/>
                  </a:cubicBezTo>
                  <a:cubicBezTo>
                    <a:pt x="290" y="3504"/>
                    <a:pt x="282" y="3467"/>
                    <a:pt x="260" y="3452"/>
                  </a:cubicBezTo>
                  <a:cubicBezTo>
                    <a:pt x="230" y="3430"/>
                    <a:pt x="156" y="3549"/>
                    <a:pt x="112" y="3541"/>
                  </a:cubicBezTo>
                  <a:cubicBezTo>
                    <a:pt x="112" y="3549"/>
                    <a:pt x="112" y="3549"/>
                    <a:pt x="112" y="3556"/>
                  </a:cubicBezTo>
                  <a:cubicBezTo>
                    <a:pt x="67" y="3564"/>
                    <a:pt x="112" y="3631"/>
                    <a:pt x="67" y="3638"/>
                  </a:cubicBezTo>
                  <a:cubicBezTo>
                    <a:pt x="30" y="3645"/>
                    <a:pt x="45" y="3734"/>
                    <a:pt x="60" y="3757"/>
                  </a:cubicBezTo>
                  <a:cubicBezTo>
                    <a:pt x="74" y="3779"/>
                    <a:pt x="149" y="3809"/>
                    <a:pt x="89" y="3846"/>
                  </a:cubicBezTo>
                  <a:cubicBezTo>
                    <a:pt x="52" y="3868"/>
                    <a:pt x="0" y="3853"/>
                    <a:pt x="15" y="3905"/>
                  </a:cubicBezTo>
                  <a:cubicBezTo>
                    <a:pt x="15" y="3905"/>
                    <a:pt x="15" y="3928"/>
                    <a:pt x="15" y="3950"/>
                  </a:cubicBezTo>
                  <a:cubicBezTo>
                    <a:pt x="22" y="3950"/>
                    <a:pt x="30" y="3950"/>
                    <a:pt x="37" y="3957"/>
                  </a:cubicBezTo>
                  <a:cubicBezTo>
                    <a:pt x="52" y="3965"/>
                    <a:pt x="60" y="3987"/>
                    <a:pt x="74" y="3994"/>
                  </a:cubicBezTo>
                  <a:cubicBezTo>
                    <a:pt x="89" y="4017"/>
                    <a:pt x="134" y="4031"/>
                    <a:pt x="156" y="4009"/>
                  </a:cubicBezTo>
                  <a:cubicBezTo>
                    <a:pt x="208" y="3957"/>
                    <a:pt x="297" y="4121"/>
                    <a:pt x="319" y="4150"/>
                  </a:cubicBezTo>
                  <a:cubicBezTo>
                    <a:pt x="342" y="4188"/>
                    <a:pt x="349" y="4232"/>
                    <a:pt x="364" y="4269"/>
                  </a:cubicBezTo>
                  <a:cubicBezTo>
                    <a:pt x="379" y="4306"/>
                    <a:pt x="342" y="4321"/>
                    <a:pt x="349" y="4358"/>
                  </a:cubicBezTo>
                  <a:cubicBezTo>
                    <a:pt x="386" y="4373"/>
                    <a:pt x="416" y="4328"/>
                    <a:pt x="453" y="4336"/>
                  </a:cubicBezTo>
                  <a:cubicBezTo>
                    <a:pt x="453" y="4351"/>
                    <a:pt x="453" y="4366"/>
                    <a:pt x="453" y="4381"/>
                  </a:cubicBezTo>
                  <a:cubicBezTo>
                    <a:pt x="483" y="4388"/>
                    <a:pt x="483" y="4366"/>
                    <a:pt x="505" y="4366"/>
                  </a:cubicBezTo>
                  <a:cubicBezTo>
                    <a:pt x="505" y="4373"/>
                    <a:pt x="505" y="4373"/>
                    <a:pt x="505" y="4373"/>
                  </a:cubicBezTo>
                  <a:cubicBezTo>
                    <a:pt x="528" y="4396"/>
                    <a:pt x="483" y="4425"/>
                    <a:pt x="513" y="4462"/>
                  </a:cubicBezTo>
                  <a:cubicBezTo>
                    <a:pt x="542" y="4492"/>
                    <a:pt x="535" y="4536"/>
                    <a:pt x="535" y="4574"/>
                  </a:cubicBezTo>
                  <a:cubicBezTo>
                    <a:pt x="535" y="4693"/>
                    <a:pt x="587" y="4611"/>
                    <a:pt x="661" y="4603"/>
                  </a:cubicBezTo>
                  <a:cubicBezTo>
                    <a:pt x="691" y="4596"/>
                    <a:pt x="713" y="4633"/>
                    <a:pt x="743" y="4626"/>
                  </a:cubicBezTo>
                  <a:lnTo>
                    <a:pt x="750" y="4626"/>
                  </a:lnTo>
                  <a:cubicBezTo>
                    <a:pt x="750" y="4611"/>
                    <a:pt x="750" y="4596"/>
                    <a:pt x="750" y="4596"/>
                  </a:cubicBezTo>
                  <a:cubicBezTo>
                    <a:pt x="750" y="4536"/>
                    <a:pt x="787" y="4514"/>
                    <a:pt x="817" y="4470"/>
                  </a:cubicBezTo>
                  <a:cubicBezTo>
                    <a:pt x="854" y="4425"/>
                    <a:pt x="854" y="4366"/>
                    <a:pt x="862" y="4314"/>
                  </a:cubicBezTo>
                  <a:cubicBezTo>
                    <a:pt x="891" y="4306"/>
                    <a:pt x="906" y="4284"/>
                    <a:pt x="928" y="4262"/>
                  </a:cubicBezTo>
                  <a:cubicBezTo>
                    <a:pt x="943" y="4254"/>
                    <a:pt x="951" y="4247"/>
                    <a:pt x="965" y="4239"/>
                  </a:cubicBezTo>
                  <a:cubicBezTo>
                    <a:pt x="980" y="4232"/>
                    <a:pt x="1003" y="4247"/>
                    <a:pt x="1018" y="4239"/>
                  </a:cubicBezTo>
                  <a:cubicBezTo>
                    <a:pt x="1077" y="4210"/>
                    <a:pt x="1077" y="4128"/>
                    <a:pt x="1122" y="4091"/>
                  </a:cubicBezTo>
                  <a:cubicBezTo>
                    <a:pt x="1144" y="4091"/>
                    <a:pt x="1159" y="4083"/>
                    <a:pt x="1181" y="4083"/>
                  </a:cubicBezTo>
                  <a:cubicBezTo>
                    <a:pt x="1188" y="4031"/>
                    <a:pt x="1181" y="4017"/>
                    <a:pt x="1136" y="3987"/>
                  </a:cubicBezTo>
                  <a:cubicBezTo>
                    <a:pt x="1166" y="3980"/>
                    <a:pt x="1196" y="3980"/>
                    <a:pt x="1225" y="3980"/>
                  </a:cubicBezTo>
                  <a:cubicBezTo>
                    <a:pt x="1233" y="3928"/>
                    <a:pt x="1278" y="3950"/>
                    <a:pt x="1300" y="3928"/>
                  </a:cubicBezTo>
                  <a:cubicBezTo>
                    <a:pt x="1330" y="3905"/>
                    <a:pt x="1330" y="3846"/>
                    <a:pt x="1322" y="3816"/>
                  </a:cubicBezTo>
                  <a:cubicBezTo>
                    <a:pt x="1344" y="3816"/>
                    <a:pt x="1359" y="3816"/>
                    <a:pt x="1374" y="3816"/>
                  </a:cubicBezTo>
                  <a:cubicBezTo>
                    <a:pt x="1389" y="3720"/>
                    <a:pt x="1352" y="3638"/>
                    <a:pt x="1352" y="3549"/>
                  </a:cubicBezTo>
                  <a:cubicBezTo>
                    <a:pt x="1352" y="3512"/>
                    <a:pt x="1367" y="3467"/>
                    <a:pt x="1344" y="3437"/>
                  </a:cubicBezTo>
                  <a:cubicBezTo>
                    <a:pt x="1337" y="3408"/>
                    <a:pt x="1300" y="3400"/>
                    <a:pt x="1292" y="3371"/>
                  </a:cubicBezTo>
                  <a:cubicBezTo>
                    <a:pt x="1285" y="3371"/>
                    <a:pt x="1263" y="3363"/>
                    <a:pt x="1248" y="3363"/>
                  </a:cubicBezTo>
                  <a:cubicBezTo>
                    <a:pt x="1248" y="3296"/>
                    <a:pt x="1315" y="3237"/>
                    <a:pt x="1292" y="3170"/>
                  </a:cubicBezTo>
                  <a:cubicBezTo>
                    <a:pt x="1278" y="3126"/>
                    <a:pt x="1218" y="3155"/>
                    <a:pt x="1218" y="3103"/>
                  </a:cubicBezTo>
                  <a:cubicBezTo>
                    <a:pt x="1196" y="3103"/>
                    <a:pt x="1173" y="3103"/>
                    <a:pt x="1159" y="3103"/>
                  </a:cubicBezTo>
                  <a:cubicBezTo>
                    <a:pt x="1122" y="3044"/>
                    <a:pt x="1173" y="2992"/>
                    <a:pt x="1173" y="2932"/>
                  </a:cubicBezTo>
                  <a:cubicBezTo>
                    <a:pt x="1203" y="2932"/>
                    <a:pt x="1263" y="2918"/>
                    <a:pt x="1255" y="2970"/>
                  </a:cubicBezTo>
                  <a:cubicBezTo>
                    <a:pt x="1337" y="2970"/>
                    <a:pt x="1389" y="2984"/>
                    <a:pt x="1456" y="3029"/>
                  </a:cubicBezTo>
                  <a:cubicBezTo>
                    <a:pt x="1456" y="3066"/>
                    <a:pt x="1456" y="3133"/>
                    <a:pt x="1515" y="3118"/>
                  </a:cubicBezTo>
                  <a:cubicBezTo>
                    <a:pt x="1508" y="3051"/>
                    <a:pt x="1627" y="3074"/>
                    <a:pt x="1664" y="3089"/>
                  </a:cubicBezTo>
                  <a:cubicBezTo>
                    <a:pt x="1664" y="3111"/>
                    <a:pt x="1664" y="3140"/>
                    <a:pt x="1664" y="3163"/>
                  </a:cubicBezTo>
                  <a:cubicBezTo>
                    <a:pt x="1700" y="3170"/>
                    <a:pt x="1715" y="3140"/>
                    <a:pt x="1737" y="3126"/>
                  </a:cubicBezTo>
                  <a:cubicBezTo>
                    <a:pt x="1737" y="3089"/>
                    <a:pt x="1752" y="3044"/>
                    <a:pt x="1729" y="3014"/>
                  </a:cubicBezTo>
                  <a:cubicBezTo>
                    <a:pt x="1729" y="3007"/>
                    <a:pt x="1634" y="3014"/>
                    <a:pt x="1627" y="3014"/>
                  </a:cubicBezTo>
                  <a:cubicBezTo>
                    <a:pt x="1597" y="3007"/>
                    <a:pt x="1537" y="2999"/>
                    <a:pt x="1530" y="2962"/>
                  </a:cubicBezTo>
                  <a:cubicBezTo>
                    <a:pt x="1530" y="2925"/>
                    <a:pt x="1537" y="2888"/>
                    <a:pt x="1545" y="2858"/>
                  </a:cubicBezTo>
                  <a:cubicBezTo>
                    <a:pt x="1552" y="2791"/>
                    <a:pt x="1589" y="2717"/>
                    <a:pt x="1545" y="2658"/>
                  </a:cubicBezTo>
                  <a:cubicBezTo>
                    <a:pt x="1537" y="2643"/>
                    <a:pt x="1508" y="2650"/>
                    <a:pt x="1508" y="2628"/>
                  </a:cubicBezTo>
                  <a:cubicBezTo>
                    <a:pt x="1500" y="2598"/>
                    <a:pt x="1508" y="2576"/>
                    <a:pt x="1508" y="2546"/>
                  </a:cubicBezTo>
                  <a:cubicBezTo>
                    <a:pt x="1500" y="2472"/>
                    <a:pt x="1508" y="2390"/>
                    <a:pt x="1515" y="2316"/>
                  </a:cubicBezTo>
                  <a:cubicBezTo>
                    <a:pt x="1523" y="2316"/>
                    <a:pt x="1537" y="2316"/>
                    <a:pt x="1552" y="2324"/>
                  </a:cubicBezTo>
                  <a:cubicBezTo>
                    <a:pt x="1552" y="2353"/>
                    <a:pt x="1567" y="2383"/>
                    <a:pt x="1604" y="2376"/>
                  </a:cubicBezTo>
                  <a:cubicBezTo>
                    <a:pt x="1619" y="2368"/>
                    <a:pt x="1634" y="2331"/>
                    <a:pt x="1649" y="2316"/>
                  </a:cubicBezTo>
                  <a:cubicBezTo>
                    <a:pt x="1678" y="2257"/>
                    <a:pt x="1700" y="2197"/>
                    <a:pt x="1700" y="2130"/>
                  </a:cubicBezTo>
                  <a:cubicBezTo>
                    <a:pt x="1774" y="2123"/>
                    <a:pt x="1856" y="2138"/>
                    <a:pt x="1930" y="2138"/>
                  </a:cubicBezTo>
                  <a:cubicBezTo>
                    <a:pt x="1952" y="2138"/>
                    <a:pt x="1997" y="2130"/>
                    <a:pt x="2019" y="2153"/>
                  </a:cubicBezTo>
                  <a:cubicBezTo>
                    <a:pt x="2041" y="2175"/>
                    <a:pt x="2064" y="2168"/>
                    <a:pt x="2093" y="2168"/>
                  </a:cubicBezTo>
                  <a:cubicBezTo>
                    <a:pt x="2101" y="2145"/>
                    <a:pt x="2116" y="2123"/>
                    <a:pt x="2123" y="2093"/>
                  </a:cubicBezTo>
                  <a:cubicBezTo>
                    <a:pt x="2131" y="2071"/>
                    <a:pt x="2116" y="2041"/>
                    <a:pt x="2131" y="2027"/>
                  </a:cubicBezTo>
                  <a:cubicBezTo>
                    <a:pt x="2153" y="1989"/>
                    <a:pt x="2220" y="2004"/>
                    <a:pt x="2257" y="2004"/>
                  </a:cubicBezTo>
                  <a:cubicBezTo>
                    <a:pt x="2264" y="1975"/>
                    <a:pt x="2227" y="1960"/>
                    <a:pt x="2227" y="1930"/>
                  </a:cubicBezTo>
                  <a:cubicBezTo>
                    <a:pt x="2220" y="1893"/>
                    <a:pt x="2227" y="1841"/>
                    <a:pt x="2249" y="1811"/>
                  </a:cubicBezTo>
                  <a:cubicBezTo>
                    <a:pt x="2264" y="1789"/>
                    <a:pt x="2301" y="1782"/>
                    <a:pt x="2301" y="1767"/>
                  </a:cubicBezTo>
                  <a:cubicBezTo>
                    <a:pt x="2309" y="1744"/>
                    <a:pt x="2294" y="1722"/>
                    <a:pt x="2316" y="1715"/>
                  </a:cubicBezTo>
                  <a:cubicBezTo>
                    <a:pt x="2331" y="1655"/>
                    <a:pt x="2361" y="1640"/>
                    <a:pt x="2413" y="1611"/>
                  </a:cubicBezTo>
                  <a:cubicBezTo>
                    <a:pt x="2390" y="1566"/>
                    <a:pt x="2338" y="1544"/>
                    <a:pt x="2368" y="1485"/>
                  </a:cubicBezTo>
                  <a:cubicBezTo>
                    <a:pt x="2383" y="1455"/>
                    <a:pt x="2405" y="1477"/>
                    <a:pt x="2405" y="1440"/>
                  </a:cubicBezTo>
                  <a:cubicBezTo>
                    <a:pt x="2405" y="1410"/>
                    <a:pt x="2450" y="1380"/>
                    <a:pt x="2472" y="1373"/>
                  </a:cubicBezTo>
                  <a:cubicBezTo>
                    <a:pt x="2509" y="1343"/>
                    <a:pt x="2576" y="1284"/>
                    <a:pt x="2621" y="1276"/>
                  </a:cubicBezTo>
                  <a:cubicBezTo>
                    <a:pt x="2710" y="1254"/>
                    <a:pt x="2702" y="1225"/>
                    <a:pt x="2702" y="1150"/>
                  </a:cubicBezTo>
                  <a:cubicBezTo>
                    <a:pt x="2695" y="1143"/>
                    <a:pt x="2687" y="1143"/>
                    <a:pt x="2687" y="1143"/>
                  </a:cubicBezTo>
                  <a:cubicBezTo>
                    <a:pt x="2702" y="1143"/>
                    <a:pt x="2710" y="1143"/>
                    <a:pt x="2725" y="1143"/>
                  </a:cubicBezTo>
                  <a:cubicBezTo>
                    <a:pt x="2739" y="1098"/>
                    <a:pt x="2762" y="1061"/>
                    <a:pt x="2799" y="1031"/>
                  </a:cubicBezTo>
                  <a:cubicBezTo>
                    <a:pt x="2821" y="1002"/>
                    <a:pt x="2881" y="1009"/>
                    <a:pt x="2881" y="958"/>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5" name="Freeform 15">
              <a:extLst>
                <a:ext uri="{FF2B5EF4-FFF2-40B4-BE49-F238E27FC236}">
                  <a16:creationId xmlns:a16="http://schemas.microsoft.com/office/drawing/2014/main" id="{881530CA-6143-4B1B-99FD-501AA274F675}"/>
                </a:ext>
              </a:extLst>
            </p:cNvPr>
            <p:cNvSpPr>
              <a:spLocks noChangeArrowheads="1"/>
            </p:cNvSpPr>
            <p:nvPr/>
          </p:nvSpPr>
          <p:spPr bwMode="auto">
            <a:xfrm>
              <a:off x="10368191" y="4179130"/>
              <a:ext cx="960808" cy="943023"/>
            </a:xfrm>
            <a:custGeom>
              <a:avLst/>
              <a:gdLst>
                <a:gd name="T0" fmla="*/ 1938 w 2221"/>
                <a:gd name="T1" fmla="*/ 668 h 2184"/>
                <a:gd name="T2" fmla="*/ 1864 w 2221"/>
                <a:gd name="T3" fmla="*/ 616 h 2184"/>
                <a:gd name="T4" fmla="*/ 1842 w 2221"/>
                <a:gd name="T5" fmla="*/ 594 h 2184"/>
                <a:gd name="T6" fmla="*/ 1782 w 2221"/>
                <a:gd name="T7" fmla="*/ 453 h 2184"/>
                <a:gd name="T8" fmla="*/ 1715 w 2221"/>
                <a:gd name="T9" fmla="*/ 483 h 2184"/>
                <a:gd name="T10" fmla="*/ 1604 w 2221"/>
                <a:gd name="T11" fmla="*/ 468 h 2184"/>
                <a:gd name="T12" fmla="*/ 1559 w 2221"/>
                <a:gd name="T13" fmla="*/ 334 h 2184"/>
                <a:gd name="T14" fmla="*/ 1493 w 2221"/>
                <a:gd name="T15" fmla="*/ 215 h 2184"/>
                <a:gd name="T16" fmla="*/ 1262 w 2221"/>
                <a:gd name="T17" fmla="*/ 282 h 2184"/>
                <a:gd name="T18" fmla="*/ 1107 w 2221"/>
                <a:gd name="T19" fmla="*/ 208 h 2184"/>
                <a:gd name="T20" fmla="*/ 988 w 2221"/>
                <a:gd name="T21" fmla="*/ 149 h 2184"/>
                <a:gd name="T22" fmla="*/ 876 w 2221"/>
                <a:gd name="T23" fmla="*/ 96 h 2184"/>
                <a:gd name="T24" fmla="*/ 691 w 2221"/>
                <a:gd name="T25" fmla="*/ 22 h 2184"/>
                <a:gd name="T26" fmla="*/ 505 w 2221"/>
                <a:gd name="T27" fmla="*/ 141 h 2184"/>
                <a:gd name="T28" fmla="*/ 386 w 2221"/>
                <a:gd name="T29" fmla="*/ 186 h 2184"/>
                <a:gd name="T30" fmla="*/ 349 w 2221"/>
                <a:gd name="T31" fmla="*/ 215 h 2184"/>
                <a:gd name="T32" fmla="*/ 282 w 2221"/>
                <a:gd name="T33" fmla="*/ 186 h 2184"/>
                <a:gd name="T34" fmla="*/ 230 w 2221"/>
                <a:gd name="T35" fmla="*/ 253 h 2184"/>
                <a:gd name="T36" fmla="*/ 275 w 2221"/>
                <a:gd name="T37" fmla="*/ 356 h 2184"/>
                <a:gd name="T38" fmla="*/ 208 w 2221"/>
                <a:gd name="T39" fmla="*/ 490 h 2184"/>
                <a:gd name="T40" fmla="*/ 193 w 2221"/>
                <a:gd name="T41" fmla="*/ 512 h 2184"/>
                <a:gd name="T42" fmla="*/ 186 w 2221"/>
                <a:gd name="T43" fmla="*/ 542 h 2184"/>
                <a:gd name="T44" fmla="*/ 156 w 2221"/>
                <a:gd name="T45" fmla="*/ 646 h 2184"/>
                <a:gd name="T46" fmla="*/ 52 w 2221"/>
                <a:gd name="T47" fmla="*/ 743 h 2184"/>
                <a:gd name="T48" fmla="*/ 0 w 2221"/>
                <a:gd name="T49" fmla="*/ 824 h 2184"/>
                <a:gd name="T50" fmla="*/ 178 w 2221"/>
                <a:gd name="T51" fmla="*/ 899 h 2184"/>
                <a:gd name="T52" fmla="*/ 282 w 2221"/>
                <a:gd name="T53" fmla="*/ 1166 h 2184"/>
                <a:gd name="T54" fmla="*/ 342 w 2221"/>
                <a:gd name="T55" fmla="*/ 1359 h 2184"/>
                <a:gd name="T56" fmla="*/ 490 w 2221"/>
                <a:gd name="T57" fmla="*/ 1322 h 2184"/>
                <a:gd name="T58" fmla="*/ 609 w 2221"/>
                <a:gd name="T59" fmla="*/ 1448 h 2184"/>
                <a:gd name="T60" fmla="*/ 624 w 2221"/>
                <a:gd name="T61" fmla="*/ 1530 h 2184"/>
                <a:gd name="T62" fmla="*/ 765 w 2221"/>
                <a:gd name="T63" fmla="*/ 1678 h 2184"/>
                <a:gd name="T64" fmla="*/ 802 w 2221"/>
                <a:gd name="T65" fmla="*/ 1715 h 2184"/>
                <a:gd name="T66" fmla="*/ 839 w 2221"/>
                <a:gd name="T67" fmla="*/ 1790 h 2184"/>
                <a:gd name="T68" fmla="*/ 980 w 2221"/>
                <a:gd name="T69" fmla="*/ 1938 h 2184"/>
                <a:gd name="T70" fmla="*/ 1092 w 2221"/>
                <a:gd name="T71" fmla="*/ 2102 h 2184"/>
                <a:gd name="T72" fmla="*/ 1225 w 2221"/>
                <a:gd name="T73" fmla="*/ 2161 h 2184"/>
                <a:gd name="T74" fmla="*/ 1225 w 2221"/>
                <a:gd name="T75" fmla="*/ 2161 h 2184"/>
                <a:gd name="T76" fmla="*/ 1225 w 2221"/>
                <a:gd name="T77" fmla="*/ 2161 h 2184"/>
                <a:gd name="T78" fmla="*/ 1344 w 2221"/>
                <a:gd name="T79" fmla="*/ 2102 h 2184"/>
                <a:gd name="T80" fmla="*/ 1322 w 2221"/>
                <a:gd name="T81" fmla="*/ 1938 h 2184"/>
                <a:gd name="T82" fmla="*/ 1381 w 2221"/>
                <a:gd name="T83" fmla="*/ 1805 h 2184"/>
                <a:gd name="T84" fmla="*/ 1366 w 2221"/>
                <a:gd name="T85" fmla="*/ 1738 h 2184"/>
                <a:gd name="T86" fmla="*/ 1404 w 2221"/>
                <a:gd name="T87" fmla="*/ 1715 h 2184"/>
                <a:gd name="T88" fmla="*/ 1567 w 2221"/>
                <a:gd name="T89" fmla="*/ 1641 h 2184"/>
                <a:gd name="T90" fmla="*/ 1723 w 2221"/>
                <a:gd name="T91" fmla="*/ 1537 h 2184"/>
                <a:gd name="T92" fmla="*/ 1968 w 2221"/>
                <a:gd name="T93" fmla="*/ 1582 h 2184"/>
                <a:gd name="T94" fmla="*/ 2220 w 2221"/>
                <a:gd name="T95" fmla="*/ 1656 h 2184"/>
                <a:gd name="T96" fmla="*/ 2161 w 2221"/>
                <a:gd name="T97" fmla="*/ 1485 h 2184"/>
                <a:gd name="T98" fmla="*/ 2131 w 2221"/>
                <a:gd name="T99" fmla="*/ 1381 h 2184"/>
                <a:gd name="T100" fmla="*/ 2087 w 2221"/>
                <a:gd name="T101" fmla="*/ 1307 h 2184"/>
                <a:gd name="T102" fmla="*/ 2131 w 2221"/>
                <a:gd name="T103" fmla="*/ 1158 h 2184"/>
                <a:gd name="T104" fmla="*/ 2049 w 2221"/>
                <a:gd name="T105" fmla="*/ 921 h 2184"/>
                <a:gd name="T106" fmla="*/ 2005 w 2221"/>
                <a:gd name="T107" fmla="*/ 832 h 2184"/>
                <a:gd name="T108" fmla="*/ 1953 w 2221"/>
                <a:gd name="T109" fmla="*/ 743 h 2184"/>
                <a:gd name="T110" fmla="*/ 1983 w 2221"/>
                <a:gd name="T111" fmla="*/ 668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1" h="2184">
                  <a:moveTo>
                    <a:pt x="1938" y="668"/>
                  </a:moveTo>
                  <a:lnTo>
                    <a:pt x="1938" y="668"/>
                  </a:lnTo>
                  <a:cubicBezTo>
                    <a:pt x="1916" y="668"/>
                    <a:pt x="1916" y="668"/>
                    <a:pt x="1901" y="646"/>
                  </a:cubicBezTo>
                  <a:cubicBezTo>
                    <a:pt x="1886" y="631"/>
                    <a:pt x="1886" y="624"/>
                    <a:pt x="1864" y="616"/>
                  </a:cubicBezTo>
                  <a:cubicBezTo>
                    <a:pt x="1849" y="616"/>
                    <a:pt x="1819" y="624"/>
                    <a:pt x="1812" y="631"/>
                  </a:cubicBezTo>
                  <a:cubicBezTo>
                    <a:pt x="1812" y="616"/>
                    <a:pt x="1819" y="587"/>
                    <a:pt x="1842" y="594"/>
                  </a:cubicBezTo>
                  <a:cubicBezTo>
                    <a:pt x="1857" y="550"/>
                    <a:pt x="1909" y="379"/>
                    <a:pt x="1804" y="431"/>
                  </a:cubicBezTo>
                  <a:cubicBezTo>
                    <a:pt x="1797" y="438"/>
                    <a:pt x="1790" y="446"/>
                    <a:pt x="1782" y="453"/>
                  </a:cubicBezTo>
                  <a:cubicBezTo>
                    <a:pt x="1775" y="453"/>
                    <a:pt x="1760" y="446"/>
                    <a:pt x="1752" y="453"/>
                  </a:cubicBezTo>
                  <a:cubicBezTo>
                    <a:pt x="1738" y="461"/>
                    <a:pt x="1738" y="483"/>
                    <a:pt x="1715" y="483"/>
                  </a:cubicBezTo>
                  <a:cubicBezTo>
                    <a:pt x="1701" y="490"/>
                    <a:pt x="1678" y="475"/>
                    <a:pt x="1663" y="475"/>
                  </a:cubicBezTo>
                  <a:cubicBezTo>
                    <a:pt x="1641" y="468"/>
                    <a:pt x="1619" y="475"/>
                    <a:pt x="1604" y="468"/>
                  </a:cubicBezTo>
                  <a:cubicBezTo>
                    <a:pt x="1604" y="446"/>
                    <a:pt x="1604" y="423"/>
                    <a:pt x="1604" y="401"/>
                  </a:cubicBezTo>
                  <a:cubicBezTo>
                    <a:pt x="1597" y="379"/>
                    <a:pt x="1574" y="349"/>
                    <a:pt x="1559" y="334"/>
                  </a:cubicBezTo>
                  <a:cubicBezTo>
                    <a:pt x="1545" y="312"/>
                    <a:pt x="1507" y="304"/>
                    <a:pt x="1493" y="290"/>
                  </a:cubicBezTo>
                  <a:cubicBezTo>
                    <a:pt x="1485" y="267"/>
                    <a:pt x="1493" y="238"/>
                    <a:pt x="1493" y="215"/>
                  </a:cubicBezTo>
                  <a:cubicBezTo>
                    <a:pt x="1455" y="208"/>
                    <a:pt x="1418" y="245"/>
                    <a:pt x="1389" y="253"/>
                  </a:cubicBezTo>
                  <a:cubicBezTo>
                    <a:pt x="1352" y="267"/>
                    <a:pt x="1307" y="282"/>
                    <a:pt x="1262" y="282"/>
                  </a:cubicBezTo>
                  <a:cubicBezTo>
                    <a:pt x="1218" y="290"/>
                    <a:pt x="1173" y="282"/>
                    <a:pt x="1144" y="245"/>
                  </a:cubicBezTo>
                  <a:cubicBezTo>
                    <a:pt x="1129" y="223"/>
                    <a:pt x="1129" y="215"/>
                    <a:pt x="1107" y="208"/>
                  </a:cubicBezTo>
                  <a:cubicBezTo>
                    <a:pt x="1084" y="208"/>
                    <a:pt x="1055" y="215"/>
                    <a:pt x="1032" y="208"/>
                  </a:cubicBezTo>
                  <a:cubicBezTo>
                    <a:pt x="1025" y="186"/>
                    <a:pt x="995" y="171"/>
                    <a:pt x="988" y="149"/>
                  </a:cubicBezTo>
                  <a:cubicBezTo>
                    <a:pt x="973" y="119"/>
                    <a:pt x="980" y="119"/>
                    <a:pt x="943" y="111"/>
                  </a:cubicBezTo>
                  <a:cubicBezTo>
                    <a:pt x="921" y="111"/>
                    <a:pt x="891" y="111"/>
                    <a:pt x="876" y="96"/>
                  </a:cubicBezTo>
                  <a:cubicBezTo>
                    <a:pt x="854" y="74"/>
                    <a:pt x="869" y="52"/>
                    <a:pt x="854" y="30"/>
                  </a:cubicBezTo>
                  <a:cubicBezTo>
                    <a:pt x="802" y="22"/>
                    <a:pt x="742" y="22"/>
                    <a:pt x="691" y="22"/>
                  </a:cubicBezTo>
                  <a:cubicBezTo>
                    <a:pt x="631" y="15"/>
                    <a:pt x="572" y="0"/>
                    <a:pt x="550" y="59"/>
                  </a:cubicBezTo>
                  <a:cubicBezTo>
                    <a:pt x="527" y="82"/>
                    <a:pt x="535" y="126"/>
                    <a:pt x="505" y="141"/>
                  </a:cubicBezTo>
                  <a:cubicBezTo>
                    <a:pt x="475" y="156"/>
                    <a:pt x="431" y="141"/>
                    <a:pt x="401" y="149"/>
                  </a:cubicBezTo>
                  <a:cubicBezTo>
                    <a:pt x="401" y="164"/>
                    <a:pt x="394" y="178"/>
                    <a:pt x="386" y="186"/>
                  </a:cubicBezTo>
                  <a:cubicBezTo>
                    <a:pt x="379" y="193"/>
                    <a:pt x="371" y="193"/>
                    <a:pt x="371" y="193"/>
                  </a:cubicBezTo>
                  <a:cubicBezTo>
                    <a:pt x="364" y="201"/>
                    <a:pt x="356" y="208"/>
                    <a:pt x="349" y="215"/>
                  </a:cubicBezTo>
                  <a:cubicBezTo>
                    <a:pt x="334" y="230"/>
                    <a:pt x="334" y="230"/>
                    <a:pt x="312" y="223"/>
                  </a:cubicBezTo>
                  <a:cubicBezTo>
                    <a:pt x="290" y="215"/>
                    <a:pt x="290" y="208"/>
                    <a:pt x="282" y="186"/>
                  </a:cubicBezTo>
                  <a:cubicBezTo>
                    <a:pt x="267" y="186"/>
                    <a:pt x="260" y="193"/>
                    <a:pt x="245" y="193"/>
                  </a:cubicBezTo>
                  <a:cubicBezTo>
                    <a:pt x="238" y="215"/>
                    <a:pt x="230" y="230"/>
                    <a:pt x="230" y="253"/>
                  </a:cubicBezTo>
                  <a:cubicBezTo>
                    <a:pt x="260" y="253"/>
                    <a:pt x="275" y="253"/>
                    <a:pt x="282" y="282"/>
                  </a:cubicBezTo>
                  <a:cubicBezTo>
                    <a:pt x="282" y="312"/>
                    <a:pt x="275" y="334"/>
                    <a:pt x="275" y="356"/>
                  </a:cubicBezTo>
                  <a:cubicBezTo>
                    <a:pt x="267" y="401"/>
                    <a:pt x="267" y="446"/>
                    <a:pt x="238" y="475"/>
                  </a:cubicBezTo>
                  <a:cubicBezTo>
                    <a:pt x="230" y="483"/>
                    <a:pt x="223" y="483"/>
                    <a:pt x="208" y="490"/>
                  </a:cubicBezTo>
                  <a:cubicBezTo>
                    <a:pt x="208" y="498"/>
                    <a:pt x="200" y="498"/>
                    <a:pt x="200" y="498"/>
                  </a:cubicBezTo>
                  <a:cubicBezTo>
                    <a:pt x="193" y="498"/>
                    <a:pt x="200" y="505"/>
                    <a:pt x="193" y="512"/>
                  </a:cubicBezTo>
                  <a:cubicBezTo>
                    <a:pt x="186" y="512"/>
                    <a:pt x="178" y="512"/>
                    <a:pt x="171" y="512"/>
                  </a:cubicBezTo>
                  <a:cubicBezTo>
                    <a:pt x="178" y="527"/>
                    <a:pt x="186" y="542"/>
                    <a:pt x="186" y="542"/>
                  </a:cubicBezTo>
                  <a:cubicBezTo>
                    <a:pt x="200" y="564"/>
                    <a:pt x="230" y="587"/>
                    <a:pt x="230" y="616"/>
                  </a:cubicBezTo>
                  <a:cubicBezTo>
                    <a:pt x="200" y="616"/>
                    <a:pt x="171" y="624"/>
                    <a:pt x="156" y="646"/>
                  </a:cubicBezTo>
                  <a:cubicBezTo>
                    <a:pt x="156" y="646"/>
                    <a:pt x="126" y="706"/>
                    <a:pt x="134" y="706"/>
                  </a:cubicBezTo>
                  <a:cubicBezTo>
                    <a:pt x="97" y="706"/>
                    <a:pt x="45" y="691"/>
                    <a:pt x="52" y="743"/>
                  </a:cubicBezTo>
                  <a:cubicBezTo>
                    <a:pt x="52" y="765"/>
                    <a:pt x="67" y="795"/>
                    <a:pt x="45" y="809"/>
                  </a:cubicBezTo>
                  <a:cubicBezTo>
                    <a:pt x="30" y="817"/>
                    <a:pt x="7" y="809"/>
                    <a:pt x="0" y="824"/>
                  </a:cubicBezTo>
                  <a:cubicBezTo>
                    <a:pt x="22" y="847"/>
                    <a:pt x="59" y="832"/>
                    <a:pt x="82" y="847"/>
                  </a:cubicBezTo>
                  <a:cubicBezTo>
                    <a:pt x="111" y="861"/>
                    <a:pt x="156" y="869"/>
                    <a:pt x="178" y="899"/>
                  </a:cubicBezTo>
                  <a:cubicBezTo>
                    <a:pt x="193" y="913"/>
                    <a:pt x="252" y="995"/>
                    <a:pt x="245" y="1017"/>
                  </a:cubicBezTo>
                  <a:cubicBezTo>
                    <a:pt x="148" y="995"/>
                    <a:pt x="267" y="1144"/>
                    <a:pt x="282" y="1166"/>
                  </a:cubicBezTo>
                  <a:cubicBezTo>
                    <a:pt x="305" y="1188"/>
                    <a:pt x="327" y="1218"/>
                    <a:pt x="334" y="1248"/>
                  </a:cubicBezTo>
                  <a:cubicBezTo>
                    <a:pt x="349" y="1285"/>
                    <a:pt x="342" y="1322"/>
                    <a:pt x="342" y="1359"/>
                  </a:cubicBezTo>
                  <a:cubicBezTo>
                    <a:pt x="379" y="1366"/>
                    <a:pt x="431" y="1381"/>
                    <a:pt x="445" y="1329"/>
                  </a:cubicBezTo>
                  <a:cubicBezTo>
                    <a:pt x="453" y="1292"/>
                    <a:pt x="468" y="1285"/>
                    <a:pt x="490" y="1322"/>
                  </a:cubicBezTo>
                  <a:cubicBezTo>
                    <a:pt x="505" y="1352"/>
                    <a:pt x="520" y="1403"/>
                    <a:pt x="550" y="1411"/>
                  </a:cubicBezTo>
                  <a:cubicBezTo>
                    <a:pt x="587" y="1418"/>
                    <a:pt x="609" y="1396"/>
                    <a:pt x="609" y="1448"/>
                  </a:cubicBezTo>
                  <a:cubicBezTo>
                    <a:pt x="609" y="1448"/>
                    <a:pt x="616" y="1448"/>
                    <a:pt x="624" y="1448"/>
                  </a:cubicBezTo>
                  <a:cubicBezTo>
                    <a:pt x="616" y="1470"/>
                    <a:pt x="631" y="1515"/>
                    <a:pt x="624" y="1530"/>
                  </a:cubicBezTo>
                  <a:cubicBezTo>
                    <a:pt x="609" y="1560"/>
                    <a:pt x="602" y="1574"/>
                    <a:pt x="616" y="1597"/>
                  </a:cubicBezTo>
                  <a:cubicBezTo>
                    <a:pt x="653" y="1656"/>
                    <a:pt x="713" y="1641"/>
                    <a:pt x="765" y="1678"/>
                  </a:cubicBezTo>
                  <a:cubicBezTo>
                    <a:pt x="765" y="1686"/>
                    <a:pt x="772" y="1693"/>
                    <a:pt x="772" y="1693"/>
                  </a:cubicBezTo>
                  <a:cubicBezTo>
                    <a:pt x="787" y="1701"/>
                    <a:pt x="802" y="1715"/>
                    <a:pt x="802" y="1715"/>
                  </a:cubicBezTo>
                  <a:cubicBezTo>
                    <a:pt x="802" y="1715"/>
                    <a:pt x="802" y="1723"/>
                    <a:pt x="802" y="1730"/>
                  </a:cubicBezTo>
                  <a:cubicBezTo>
                    <a:pt x="810" y="1753"/>
                    <a:pt x="824" y="1775"/>
                    <a:pt x="839" y="1790"/>
                  </a:cubicBezTo>
                  <a:cubicBezTo>
                    <a:pt x="861" y="1812"/>
                    <a:pt x="884" y="1842"/>
                    <a:pt x="913" y="1871"/>
                  </a:cubicBezTo>
                  <a:cubicBezTo>
                    <a:pt x="936" y="1886"/>
                    <a:pt x="980" y="1908"/>
                    <a:pt x="980" y="1938"/>
                  </a:cubicBezTo>
                  <a:cubicBezTo>
                    <a:pt x="988" y="1975"/>
                    <a:pt x="980" y="2013"/>
                    <a:pt x="980" y="2057"/>
                  </a:cubicBezTo>
                  <a:cubicBezTo>
                    <a:pt x="1025" y="2057"/>
                    <a:pt x="1062" y="2065"/>
                    <a:pt x="1092" y="2102"/>
                  </a:cubicBezTo>
                  <a:cubicBezTo>
                    <a:pt x="1114" y="2139"/>
                    <a:pt x="1151" y="2131"/>
                    <a:pt x="1188" y="2131"/>
                  </a:cubicBezTo>
                  <a:cubicBezTo>
                    <a:pt x="1188" y="2183"/>
                    <a:pt x="1203" y="2176"/>
                    <a:pt x="1225" y="2161"/>
                  </a:cubicBezTo>
                  <a:lnTo>
                    <a:pt x="1225" y="2154"/>
                  </a:lnTo>
                  <a:lnTo>
                    <a:pt x="1225" y="2161"/>
                  </a:lnTo>
                  <a:cubicBezTo>
                    <a:pt x="1240" y="2154"/>
                    <a:pt x="1255" y="2139"/>
                    <a:pt x="1262" y="2131"/>
                  </a:cubicBezTo>
                  <a:cubicBezTo>
                    <a:pt x="1255" y="2139"/>
                    <a:pt x="1240" y="2154"/>
                    <a:pt x="1225" y="2161"/>
                  </a:cubicBezTo>
                  <a:lnTo>
                    <a:pt x="1225" y="2168"/>
                  </a:lnTo>
                  <a:cubicBezTo>
                    <a:pt x="1262" y="2146"/>
                    <a:pt x="1322" y="2116"/>
                    <a:pt x="1344" y="2102"/>
                  </a:cubicBezTo>
                  <a:cubicBezTo>
                    <a:pt x="1366" y="2087"/>
                    <a:pt x="1359" y="2050"/>
                    <a:pt x="1322" y="2050"/>
                  </a:cubicBezTo>
                  <a:cubicBezTo>
                    <a:pt x="1329" y="2020"/>
                    <a:pt x="1366" y="1938"/>
                    <a:pt x="1322" y="1938"/>
                  </a:cubicBezTo>
                  <a:cubicBezTo>
                    <a:pt x="1314" y="1916"/>
                    <a:pt x="1352" y="1812"/>
                    <a:pt x="1381" y="1819"/>
                  </a:cubicBezTo>
                  <a:cubicBezTo>
                    <a:pt x="1381" y="1819"/>
                    <a:pt x="1381" y="1812"/>
                    <a:pt x="1381" y="1805"/>
                  </a:cubicBezTo>
                  <a:cubicBezTo>
                    <a:pt x="1381" y="1805"/>
                    <a:pt x="1381" y="1805"/>
                    <a:pt x="1374" y="1805"/>
                  </a:cubicBezTo>
                  <a:cubicBezTo>
                    <a:pt x="1366" y="1782"/>
                    <a:pt x="1359" y="1768"/>
                    <a:pt x="1366" y="1738"/>
                  </a:cubicBezTo>
                  <a:cubicBezTo>
                    <a:pt x="1381" y="1738"/>
                    <a:pt x="1433" y="1753"/>
                    <a:pt x="1426" y="1715"/>
                  </a:cubicBezTo>
                  <a:cubicBezTo>
                    <a:pt x="1418" y="1723"/>
                    <a:pt x="1411" y="1715"/>
                    <a:pt x="1404" y="1715"/>
                  </a:cubicBezTo>
                  <a:cubicBezTo>
                    <a:pt x="1404" y="1678"/>
                    <a:pt x="1470" y="1597"/>
                    <a:pt x="1515" y="1611"/>
                  </a:cubicBezTo>
                  <a:cubicBezTo>
                    <a:pt x="1530" y="1619"/>
                    <a:pt x="1545" y="1649"/>
                    <a:pt x="1567" y="1641"/>
                  </a:cubicBezTo>
                  <a:cubicBezTo>
                    <a:pt x="1582" y="1641"/>
                    <a:pt x="1589" y="1597"/>
                    <a:pt x="1597" y="1582"/>
                  </a:cubicBezTo>
                  <a:cubicBezTo>
                    <a:pt x="1634" y="1552"/>
                    <a:pt x="1693" y="1589"/>
                    <a:pt x="1723" y="1537"/>
                  </a:cubicBezTo>
                  <a:cubicBezTo>
                    <a:pt x="1760" y="1537"/>
                    <a:pt x="1827" y="1552"/>
                    <a:pt x="1864" y="1567"/>
                  </a:cubicBezTo>
                  <a:cubicBezTo>
                    <a:pt x="1901" y="1582"/>
                    <a:pt x="1923" y="1582"/>
                    <a:pt x="1968" y="1582"/>
                  </a:cubicBezTo>
                  <a:cubicBezTo>
                    <a:pt x="2012" y="1582"/>
                    <a:pt x="2116" y="1597"/>
                    <a:pt x="2109" y="1663"/>
                  </a:cubicBezTo>
                  <a:cubicBezTo>
                    <a:pt x="2124" y="1663"/>
                    <a:pt x="2220" y="1671"/>
                    <a:pt x="2220" y="1656"/>
                  </a:cubicBezTo>
                  <a:cubicBezTo>
                    <a:pt x="2213" y="1634"/>
                    <a:pt x="2198" y="1611"/>
                    <a:pt x="2183" y="1589"/>
                  </a:cubicBezTo>
                  <a:cubicBezTo>
                    <a:pt x="2176" y="1574"/>
                    <a:pt x="2168" y="1530"/>
                    <a:pt x="2161" y="1485"/>
                  </a:cubicBezTo>
                  <a:cubicBezTo>
                    <a:pt x="2154" y="1485"/>
                    <a:pt x="2146" y="1478"/>
                    <a:pt x="2146" y="1470"/>
                  </a:cubicBezTo>
                  <a:cubicBezTo>
                    <a:pt x="2131" y="1448"/>
                    <a:pt x="2139" y="1411"/>
                    <a:pt x="2131" y="1381"/>
                  </a:cubicBezTo>
                  <a:cubicBezTo>
                    <a:pt x="2124" y="1389"/>
                    <a:pt x="2116" y="1389"/>
                    <a:pt x="2109" y="1396"/>
                  </a:cubicBezTo>
                  <a:cubicBezTo>
                    <a:pt x="2102" y="1403"/>
                    <a:pt x="2087" y="1314"/>
                    <a:pt x="2087" y="1307"/>
                  </a:cubicBezTo>
                  <a:cubicBezTo>
                    <a:pt x="2094" y="1285"/>
                    <a:pt x="2109" y="1277"/>
                    <a:pt x="2124" y="1255"/>
                  </a:cubicBezTo>
                  <a:cubicBezTo>
                    <a:pt x="2131" y="1233"/>
                    <a:pt x="2131" y="1188"/>
                    <a:pt x="2131" y="1158"/>
                  </a:cubicBezTo>
                  <a:cubicBezTo>
                    <a:pt x="2124" y="1084"/>
                    <a:pt x="2064" y="1032"/>
                    <a:pt x="2057" y="958"/>
                  </a:cubicBezTo>
                  <a:cubicBezTo>
                    <a:pt x="2057" y="951"/>
                    <a:pt x="2057" y="928"/>
                    <a:pt x="2049" y="921"/>
                  </a:cubicBezTo>
                  <a:cubicBezTo>
                    <a:pt x="2042" y="899"/>
                    <a:pt x="2035" y="913"/>
                    <a:pt x="2020" y="899"/>
                  </a:cubicBezTo>
                  <a:cubicBezTo>
                    <a:pt x="1998" y="884"/>
                    <a:pt x="2005" y="854"/>
                    <a:pt x="2005" y="832"/>
                  </a:cubicBezTo>
                  <a:cubicBezTo>
                    <a:pt x="2005" y="817"/>
                    <a:pt x="2012" y="802"/>
                    <a:pt x="2005" y="787"/>
                  </a:cubicBezTo>
                  <a:cubicBezTo>
                    <a:pt x="1990" y="765"/>
                    <a:pt x="1960" y="765"/>
                    <a:pt x="1953" y="743"/>
                  </a:cubicBezTo>
                  <a:cubicBezTo>
                    <a:pt x="1946" y="720"/>
                    <a:pt x="1968" y="713"/>
                    <a:pt x="1983" y="698"/>
                  </a:cubicBezTo>
                  <a:cubicBezTo>
                    <a:pt x="1983" y="691"/>
                    <a:pt x="1983" y="676"/>
                    <a:pt x="1983" y="668"/>
                  </a:cubicBezTo>
                  <a:cubicBezTo>
                    <a:pt x="1968" y="668"/>
                    <a:pt x="1953" y="668"/>
                    <a:pt x="1938" y="668"/>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6" name="Freeform 16">
              <a:extLst>
                <a:ext uri="{FF2B5EF4-FFF2-40B4-BE49-F238E27FC236}">
                  <a16:creationId xmlns:a16="http://schemas.microsoft.com/office/drawing/2014/main" id="{44806714-C245-4F6D-903D-A130E4F840A3}"/>
                </a:ext>
              </a:extLst>
            </p:cNvPr>
            <p:cNvSpPr>
              <a:spLocks noChangeArrowheads="1"/>
            </p:cNvSpPr>
            <p:nvPr/>
          </p:nvSpPr>
          <p:spPr bwMode="auto">
            <a:xfrm>
              <a:off x="11855156" y="7648312"/>
              <a:ext cx="1894927" cy="1510744"/>
            </a:xfrm>
            <a:custGeom>
              <a:avLst/>
              <a:gdLst>
                <a:gd name="T0" fmla="*/ 4143 w 4382"/>
                <a:gd name="T1" fmla="*/ 446 h 3499"/>
                <a:gd name="T2" fmla="*/ 3853 w 4382"/>
                <a:gd name="T3" fmla="*/ 267 h 3499"/>
                <a:gd name="T4" fmla="*/ 3801 w 4382"/>
                <a:gd name="T5" fmla="*/ 260 h 3499"/>
                <a:gd name="T6" fmla="*/ 3408 w 4382"/>
                <a:gd name="T7" fmla="*/ 59 h 3499"/>
                <a:gd name="T8" fmla="*/ 3282 w 4382"/>
                <a:gd name="T9" fmla="*/ 416 h 3499"/>
                <a:gd name="T10" fmla="*/ 2903 w 4382"/>
                <a:gd name="T11" fmla="*/ 297 h 3499"/>
                <a:gd name="T12" fmla="*/ 2702 w 4382"/>
                <a:gd name="T13" fmla="*/ 267 h 3499"/>
                <a:gd name="T14" fmla="*/ 2346 w 4382"/>
                <a:gd name="T15" fmla="*/ 97 h 3499"/>
                <a:gd name="T16" fmla="*/ 1975 w 4382"/>
                <a:gd name="T17" fmla="*/ 15 h 3499"/>
                <a:gd name="T18" fmla="*/ 1952 w 4382"/>
                <a:gd name="T19" fmla="*/ 22 h 3499"/>
                <a:gd name="T20" fmla="*/ 1618 w 4382"/>
                <a:gd name="T21" fmla="*/ 357 h 3499"/>
                <a:gd name="T22" fmla="*/ 1499 w 4382"/>
                <a:gd name="T23" fmla="*/ 683 h 3499"/>
                <a:gd name="T24" fmla="*/ 1373 w 4382"/>
                <a:gd name="T25" fmla="*/ 965 h 3499"/>
                <a:gd name="T26" fmla="*/ 950 w 4382"/>
                <a:gd name="T27" fmla="*/ 1002 h 3499"/>
                <a:gd name="T28" fmla="*/ 765 w 4382"/>
                <a:gd name="T29" fmla="*/ 1188 h 3499"/>
                <a:gd name="T30" fmla="*/ 795 w 4382"/>
                <a:gd name="T31" fmla="*/ 1730 h 3499"/>
                <a:gd name="T32" fmla="*/ 987 w 4382"/>
                <a:gd name="T33" fmla="*/ 1998 h 3499"/>
                <a:gd name="T34" fmla="*/ 706 w 4382"/>
                <a:gd name="T35" fmla="*/ 1901 h 3499"/>
                <a:gd name="T36" fmla="*/ 468 w 4382"/>
                <a:gd name="T37" fmla="*/ 1975 h 3499"/>
                <a:gd name="T38" fmla="*/ 594 w 4382"/>
                <a:gd name="T39" fmla="*/ 2309 h 3499"/>
                <a:gd name="T40" fmla="*/ 550 w 4382"/>
                <a:gd name="T41" fmla="*/ 2800 h 3499"/>
                <a:gd name="T42" fmla="*/ 372 w 4382"/>
                <a:gd name="T43" fmla="*/ 2963 h 3499"/>
                <a:gd name="T44" fmla="*/ 112 w 4382"/>
                <a:gd name="T45" fmla="*/ 3186 h 3499"/>
                <a:gd name="T46" fmla="*/ 134 w 4382"/>
                <a:gd name="T47" fmla="*/ 3483 h 3499"/>
                <a:gd name="T48" fmla="*/ 431 w 4382"/>
                <a:gd name="T49" fmla="*/ 3394 h 3499"/>
                <a:gd name="T50" fmla="*/ 676 w 4382"/>
                <a:gd name="T51" fmla="*/ 3349 h 3499"/>
                <a:gd name="T52" fmla="*/ 713 w 4382"/>
                <a:gd name="T53" fmla="*/ 3253 h 3499"/>
                <a:gd name="T54" fmla="*/ 728 w 4382"/>
                <a:gd name="T55" fmla="*/ 3067 h 3499"/>
                <a:gd name="T56" fmla="*/ 1031 w 4382"/>
                <a:gd name="T57" fmla="*/ 3126 h 3499"/>
                <a:gd name="T58" fmla="*/ 1224 w 4382"/>
                <a:gd name="T59" fmla="*/ 3104 h 3499"/>
                <a:gd name="T60" fmla="*/ 1195 w 4382"/>
                <a:gd name="T61" fmla="*/ 2941 h 3499"/>
                <a:gd name="T62" fmla="*/ 1410 w 4382"/>
                <a:gd name="T63" fmla="*/ 2807 h 3499"/>
                <a:gd name="T64" fmla="*/ 1514 w 4382"/>
                <a:gd name="T65" fmla="*/ 2703 h 3499"/>
                <a:gd name="T66" fmla="*/ 1626 w 4382"/>
                <a:gd name="T67" fmla="*/ 2547 h 3499"/>
                <a:gd name="T68" fmla="*/ 1796 w 4382"/>
                <a:gd name="T69" fmla="*/ 2770 h 3499"/>
                <a:gd name="T70" fmla="*/ 2116 w 4382"/>
                <a:gd name="T71" fmla="*/ 2807 h 3499"/>
                <a:gd name="T72" fmla="*/ 2234 w 4382"/>
                <a:gd name="T73" fmla="*/ 2658 h 3499"/>
                <a:gd name="T74" fmla="*/ 2450 w 4382"/>
                <a:gd name="T75" fmla="*/ 2614 h 3499"/>
                <a:gd name="T76" fmla="*/ 2628 w 4382"/>
                <a:gd name="T77" fmla="*/ 2354 h 3499"/>
                <a:gd name="T78" fmla="*/ 2858 w 4382"/>
                <a:gd name="T79" fmla="*/ 2183 h 3499"/>
                <a:gd name="T80" fmla="*/ 2784 w 4382"/>
                <a:gd name="T81" fmla="*/ 2131 h 3499"/>
                <a:gd name="T82" fmla="*/ 2702 w 4382"/>
                <a:gd name="T83" fmla="*/ 2220 h 3499"/>
                <a:gd name="T84" fmla="*/ 2999 w 4382"/>
                <a:gd name="T85" fmla="*/ 1998 h 3499"/>
                <a:gd name="T86" fmla="*/ 2895 w 4382"/>
                <a:gd name="T87" fmla="*/ 2153 h 3499"/>
                <a:gd name="T88" fmla="*/ 3445 w 4382"/>
                <a:gd name="T89" fmla="*/ 1975 h 3499"/>
                <a:gd name="T90" fmla="*/ 3846 w 4382"/>
                <a:gd name="T91" fmla="*/ 1671 h 3499"/>
                <a:gd name="T92" fmla="*/ 4069 w 4382"/>
                <a:gd name="T93" fmla="*/ 1314 h 3499"/>
                <a:gd name="T94" fmla="*/ 3980 w 4382"/>
                <a:gd name="T95" fmla="*/ 1351 h 3499"/>
                <a:gd name="T96" fmla="*/ 3980 w 4382"/>
                <a:gd name="T97" fmla="*/ 1196 h 3499"/>
                <a:gd name="T98" fmla="*/ 4098 w 4382"/>
                <a:gd name="T99" fmla="*/ 772 h 3499"/>
                <a:gd name="T100" fmla="*/ 4381 w 4382"/>
                <a:gd name="T101" fmla="*/ 698 h 3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82" h="3499">
                  <a:moveTo>
                    <a:pt x="4299" y="594"/>
                  </a:moveTo>
                  <a:lnTo>
                    <a:pt x="4299" y="594"/>
                  </a:lnTo>
                  <a:cubicBezTo>
                    <a:pt x="4262" y="564"/>
                    <a:pt x="4210" y="572"/>
                    <a:pt x="4195" y="520"/>
                  </a:cubicBezTo>
                  <a:cubicBezTo>
                    <a:pt x="4187" y="490"/>
                    <a:pt x="4187" y="438"/>
                    <a:pt x="4143" y="446"/>
                  </a:cubicBezTo>
                  <a:cubicBezTo>
                    <a:pt x="4121" y="490"/>
                    <a:pt x="4121" y="483"/>
                    <a:pt x="4084" y="497"/>
                  </a:cubicBezTo>
                  <a:cubicBezTo>
                    <a:pt x="4076" y="542"/>
                    <a:pt x="4032" y="512"/>
                    <a:pt x="4024" y="490"/>
                  </a:cubicBezTo>
                  <a:cubicBezTo>
                    <a:pt x="3995" y="446"/>
                    <a:pt x="4039" y="401"/>
                    <a:pt x="4002" y="357"/>
                  </a:cubicBezTo>
                  <a:cubicBezTo>
                    <a:pt x="3950" y="312"/>
                    <a:pt x="3876" y="357"/>
                    <a:pt x="3853" y="267"/>
                  </a:cubicBezTo>
                  <a:cubicBezTo>
                    <a:pt x="3846" y="267"/>
                    <a:pt x="3838" y="267"/>
                    <a:pt x="3831" y="260"/>
                  </a:cubicBezTo>
                  <a:lnTo>
                    <a:pt x="3831" y="260"/>
                  </a:lnTo>
                  <a:lnTo>
                    <a:pt x="3831" y="260"/>
                  </a:lnTo>
                  <a:cubicBezTo>
                    <a:pt x="3824" y="260"/>
                    <a:pt x="3816" y="260"/>
                    <a:pt x="3801" y="260"/>
                  </a:cubicBezTo>
                  <a:cubicBezTo>
                    <a:pt x="3816" y="186"/>
                    <a:pt x="3683" y="104"/>
                    <a:pt x="3660" y="193"/>
                  </a:cubicBezTo>
                  <a:cubicBezTo>
                    <a:pt x="3653" y="200"/>
                    <a:pt x="3638" y="200"/>
                    <a:pt x="3630" y="200"/>
                  </a:cubicBezTo>
                  <a:cubicBezTo>
                    <a:pt x="3638" y="171"/>
                    <a:pt x="3586" y="111"/>
                    <a:pt x="3564" y="89"/>
                  </a:cubicBezTo>
                  <a:cubicBezTo>
                    <a:pt x="3527" y="45"/>
                    <a:pt x="3460" y="67"/>
                    <a:pt x="3408" y="59"/>
                  </a:cubicBezTo>
                  <a:cubicBezTo>
                    <a:pt x="3415" y="0"/>
                    <a:pt x="3333" y="30"/>
                    <a:pt x="3296" y="37"/>
                  </a:cubicBezTo>
                  <a:cubicBezTo>
                    <a:pt x="3311" y="67"/>
                    <a:pt x="3393" y="193"/>
                    <a:pt x="3326" y="215"/>
                  </a:cubicBezTo>
                  <a:cubicBezTo>
                    <a:pt x="3319" y="252"/>
                    <a:pt x="3356" y="282"/>
                    <a:pt x="3348" y="327"/>
                  </a:cubicBezTo>
                  <a:cubicBezTo>
                    <a:pt x="3282" y="319"/>
                    <a:pt x="3304" y="386"/>
                    <a:pt x="3282" y="416"/>
                  </a:cubicBezTo>
                  <a:cubicBezTo>
                    <a:pt x="3244" y="423"/>
                    <a:pt x="3222" y="408"/>
                    <a:pt x="3193" y="401"/>
                  </a:cubicBezTo>
                  <a:cubicBezTo>
                    <a:pt x="3215" y="379"/>
                    <a:pt x="3237" y="349"/>
                    <a:pt x="3193" y="334"/>
                  </a:cubicBezTo>
                  <a:cubicBezTo>
                    <a:pt x="3148" y="379"/>
                    <a:pt x="3096" y="334"/>
                    <a:pt x="3051" y="312"/>
                  </a:cubicBezTo>
                  <a:cubicBezTo>
                    <a:pt x="3007" y="297"/>
                    <a:pt x="2947" y="275"/>
                    <a:pt x="2903" y="297"/>
                  </a:cubicBezTo>
                  <a:cubicBezTo>
                    <a:pt x="2866" y="312"/>
                    <a:pt x="2851" y="364"/>
                    <a:pt x="2806" y="371"/>
                  </a:cubicBezTo>
                  <a:cubicBezTo>
                    <a:pt x="2747" y="379"/>
                    <a:pt x="2695" y="334"/>
                    <a:pt x="2643" y="327"/>
                  </a:cubicBezTo>
                  <a:cubicBezTo>
                    <a:pt x="2650" y="304"/>
                    <a:pt x="2688" y="304"/>
                    <a:pt x="2688" y="275"/>
                  </a:cubicBezTo>
                  <a:cubicBezTo>
                    <a:pt x="2695" y="267"/>
                    <a:pt x="2695" y="267"/>
                    <a:pt x="2702" y="267"/>
                  </a:cubicBezTo>
                  <a:cubicBezTo>
                    <a:pt x="2710" y="193"/>
                    <a:pt x="2710" y="111"/>
                    <a:pt x="2702" y="37"/>
                  </a:cubicBezTo>
                  <a:cubicBezTo>
                    <a:pt x="2665" y="30"/>
                    <a:pt x="2636" y="59"/>
                    <a:pt x="2606" y="74"/>
                  </a:cubicBezTo>
                  <a:cubicBezTo>
                    <a:pt x="2569" y="89"/>
                    <a:pt x="2531" y="97"/>
                    <a:pt x="2494" y="104"/>
                  </a:cubicBezTo>
                  <a:cubicBezTo>
                    <a:pt x="2442" y="111"/>
                    <a:pt x="2398" y="89"/>
                    <a:pt x="2346" y="97"/>
                  </a:cubicBezTo>
                  <a:cubicBezTo>
                    <a:pt x="2316" y="104"/>
                    <a:pt x="2294" y="119"/>
                    <a:pt x="2272" y="134"/>
                  </a:cubicBezTo>
                  <a:cubicBezTo>
                    <a:pt x="2212" y="163"/>
                    <a:pt x="2093" y="148"/>
                    <a:pt x="2056" y="104"/>
                  </a:cubicBezTo>
                  <a:cubicBezTo>
                    <a:pt x="2034" y="82"/>
                    <a:pt x="2034" y="45"/>
                    <a:pt x="2012" y="30"/>
                  </a:cubicBezTo>
                  <a:cubicBezTo>
                    <a:pt x="2004" y="15"/>
                    <a:pt x="1989" y="15"/>
                    <a:pt x="1975" y="15"/>
                  </a:cubicBezTo>
                  <a:lnTo>
                    <a:pt x="1975" y="15"/>
                  </a:lnTo>
                  <a:lnTo>
                    <a:pt x="1975" y="15"/>
                  </a:lnTo>
                  <a:cubicBezTo>
                    <a:pt x="1960" y="15"/>
                    <a:pt x="1952" y="15"/>
                    <a:pt x="1937" y="15"/>
                  </a:cubicBezTo>
                  <a:cubicBezTo>
                    <a:pt x="1937" y="15"/>
                    <a:pt x="1945" y="15"/>
                    <a:pt x="1952" y="22"/>
                  </a:cubicBezTo>
                  <a:cubicBezTo>
                    <a:pt x="1952" y="97"/>
                    <a:pt x="1960" y="126"/>
                    <a:pt x="1871" y="148"/>
                  </a:cubicBezTo>
                  <a:cubicBezTo>
                    <a:pt x="1826" y="156"/>
                    <a:pt x="1759" y="215"/>
                    <a:pt x="1722" y="245"/>
                  </a:cubicBezTo>
                  <a:cubicBezTo>
                    <a:pt x="1700" y="252"/>
                    <a:pt x="1655" y="282"/>
                    <a:pt x="1655" y="312"/>
                  </a:cubicBezTo>
                  <a:cubicBezTo>
                    <a:pt x="1655" y="349"/>
                    <a:pt x="1633" y="327"/>
                    <a:pt x="1618" y="357"/>
                  </a:cubicBezTo>
                  <a:cubicBezTo>
                    <a:pt x="1588" y="416"/>
                    <a:pt x="1640" y="438"/>
                    <a:pt x="1663" y="483"/>
                  </a:cubicBezTo>
                  <a:cubicBezTo>
                    <a:pt x="1611" y="512"/>
                    <a:pt x="1581" y="527"/>
                    <a:pt x="1566" y="587"/>
                  </a:cubicBezTo>
                  <a:cubicBezTo>
                    <a:pt x="1544" y="594"/>
                    <a:pt x="1559" y="616"/>
                    <a:pt x="1551" y="639"/>
                  </a:cubicBezTo>
                  <a:cubicBezTo>
                    <a:pt x="1551" y="654"/>
                    <a:pt x="1514" y="661"/>
                    <a:pt x="1499" y="683"/>
                  </a:cubicBezTo>
                  <a:cubicBezTo>
                    <a:pt x="1477" y="713"/>
                    <a:pt x="1470" y="765"/>
                    <a:pt x="1477" y="802"/>
                  </a:cubicBezTo>
                  <a:cubicBezTo>
                    <a:pt x="1477" y="832"/>
                    <a:pt x="1514" y="847"/>
                    <a:pt x="1507" y="876"/>
                  </a:cubicBezTo>
                  <a:cubicBezTo>
                    <a:pt x="1470" y="876"/>
                    <a:pt x="1403" y="861"/>
                    <a:pt x="1381" y="899"/>
                  </a:cubicBezTo>
                  <a:cubicBezTo>
                    <a:pt x="1366" y="913"/>
                    <a:pt x="1381" y="943"/>
                    <a:pt x="1373" y="965"/>
                  </a:cubicBezTo>
                  <a:cubicBezTo>
                    <a:pt x="1366" y="995"/>
                    <a:pt x="1351" y="1017"/>
                    <a:pt x="1343" y="1040"/>
                  </a:cubicBezTo>
                  <a:cubicBezTo>
                    <a:pt x="1314" y="1040"/>
                    <a:pt x="1291" y="1047"/>
                    <a:pt x="1269" y="1025"/>
                  </a:cubicBezTo>
                  <a:cubicBezTo>
                    <a:pt x="1247" y="1002"/>
                    <a:pt x="1202" y="1010"/>
                    <a:pt x="1180" y="1010"/>
                  </a:cubicBezTo>
                  <a:cubicBezTo>
                    <a:pt x="1106" y="1010"/>
                    <a:pt x="1024" y="995"/>
                    <a:pt x="950" y="1002"/>
                  </a:cubicBezTo>
                  <a:cubicBezTo>
                    <a:pt x="950" y="1069"/>
                    <a:pt x="928" y="1129"/>
                    <a:pt x="899" y="1188"/>
                  </a:cubicBezTo>
                  <a:cubicBezTo>
                    <a:pt x="884" y="1203"/>
                    <a:pt x="869" y="1240"/>
                    <a:pt x="854" y="1248"/>
                  </a:cubicBezTo>
                  <a:cubicBezTo>
                    <a:pt x="817" y="1255"/>
                    <a:pt x="802" y="1225"/>
                    <a:pt x="802" y="1196"/>
                  </a:cubicBezTo>
                  <a:cubicBezTo>
                    <a:pt x="787" y="1188"/>
                    <a:pt x="773" y="1188"/>
                    <a:pt x="765" y="1188"/>
                  </a:cubicBezTo>
                  <a:cubicBezTo>
                    <a:pt x="758" y="1262"/>
                    <a:pt x="750" y="1344"/>
                    <a:pt x="758" y="1418"/>
                  </a:cubicBezTo>
                  <a:cubicBezTo>
                    <a:pt x="758" y="1448"/>
                    <a:pt x="750" y="1470"/>
                    <a:pt x="758" y="1500"/>
                  </a:cubicBezTo>
                  <a:cubicBezTo>
                    <a:pt x="758" y="1522"/>
                    <a:pt x="787" y="1515"/>
                    <a:pt x="795" y="1530"/>
                  </a:cubicBezTo>
                  <a:cubicBezTo>
                    <a:pt x="839" y="1589"/>
                    <a:pt x="802" y="1663"/>
                    <a:pt x="795" y="1730"/>
                  </a:cubicBezTo>
                  <a:cubicBezTo>
                    <a:pt x="787" y="1760"/>
                    <a:pt x="780" y="1797"/>
                    <a:pt x="780" y="1834"/>
                  </a:cubicBezTo>
                  <a:cubicBezTo>
                    <a:pt x="787" y="1871"/>
                    <a:pt x="847" y="1879"/>
                    <a:pt x="877" y="1886"/>
                  </a:cubicBezTo>
                  <a:cubicBezTo>
                    <a:pt x="884" y="1886"/>
                    <a:pt x="979" y="1879"/>
                    <a:pt x="979" y="1886"/>
                  </a:cubicBezTo>
                  <a:cubicBezTo>
                    <a:pt x="1002" y="1916"/>
                    <a:pt x="987" y="1961"/>
                    <a:pt x="987" y="1998"/>
                  </a:cubicBezTo>
                  <a:cubicBezTo>
                    <a:pt x="965" y="2012"/>
                    <a:pt x="950" y="2042"/>
                    <a:pt x="914" y="2035"/>
                  </a:cubicBezTo>
                  <a:cubicBezTo>
                    <a:pt x="914" y="2012"/>
                    <a:pt x="914" y="1983"/>
                    <a:pt x="914" y="1961"/>
                  </a:cubicBezTo>
                  <a:cubicBezTo>
                    <a:pt x="877" y="1946"/>
                    <a:pt x="758" y="1923"/>
                    <a:pt x="765" y="1990"/>
                  </a:cubicBezTo>
                  <a:cubicBezTo>
                    <a:pt x="706" y="2005"/>
                    <a:pt x="706" y="1938"/>
                    <a:pt x="706" y="1901"/>
                  </a:cubicBezTo>
                  <a:cubicBezTo>
                    <a:pt x="639" y="1856"/>
                    <a:pt x="587" y="1842"/>
                    <a:pt x="505" y="1842"/>
                  </a:cubicBezTo>
                  <a:cubicBezTo>
                    <a:pt x="513" y="1790"/>
                    <a:pt x="453" y="1804"/>
                    <a:pt x="423" y="1804"/>
                  </a:cubicBezTo>
                  <a:cubicBezTo>
                    <a:pt x="423" y="1864"/>
                    <a:pt x="372" y="1916"/>
                    <a:pt x="409" y="1975"/>
                  </a:cubicBezTo>
                  <a:cubicBezTo>
                    <a:pt x="423" y="1975"/>
                    <a:pt x="446" y="1975"/>
                    <a:pt x="468" y="1975"/>
                  </a:cubicBezTo>
                  <a:cubicBezTo>
                    <a:pt x="468" y="2027"/>
                    <a:pt x="528" y="1998"/>
                    <a:pt x="542" y="2042"/>
                  </a:cubicBezTo>
                  <a:cubicBezTo>
                    <a:pt x="565" y="2109"/>
                    <a:pt x="498" y="2168"/>
                    <a:pt x="498" y="2235"/>
                  </a:cubicBezTo>
                  <a:cubicBezTo>
                    <a:pt x="513" y="2235"/>
                    <a:pt x="535" y="2243"/>
                    <a:pt x="542" y="2243"/>
                  </a:cubicBezTo>
                  <a:cubicBezTo>
                    <a:pt x="550" y="2272"/>
                    <a:pt x="587" y="2280"/>
                    <a:pt x="594" y="2309"/>
                  </a:cubicBezTo>
                  <a:cubicBezTo>
                    <a:pt x="617" y="2339"/>
                    <a:pt x="602" y="2384"/>
                    <a:pt x="602" y="2421"/>
                  </a:cubicBezTo>
                  <a:cubicBezTo>
                    <a:pt x="602" y="2510"/>
                    <a:pt x="639" y="2592"/>
                    <a:pt x="624" y="2688"/>
                  </a:cubicBezTo>
                  <a:cubicBezTo>
                    <a:pt x="609" y="2688"/>
                    <a:pt x="594" y="2688"/>
                    <a:pt x="572" y="2688"/>
                  </a:cubicBezTo>
                  <a:cubicBezTo>
                    <a:pt x="580" y="2718"/>
                    <a:pt x="580" y="2777"/>
                    <a:pt x="550" y="2800"/>
                  </a:cubicBezTo>
                  <a:cubicBezTo>
                    <a:pt x="528" y="2822"/>
                    <a:pt x="483" y="2800"/>
                    <a:pt x="475" y="2852"/>
                  </a:cubicBezTo>
                  <a:cubicBezTo>
                    <a:pt x="446" y="2852"/>
                    <a:pt x="416" y="2852"/>
                    <a:pt x="386" y="2859"/>
                  </a:cubicBezTo>
                  <a:cubicBezTo>
                    <a:pt x="431" y="2889"/>
                    <a:pt x="438" y="2903"/>
                    <a:pt x="431" y="2955"/>
                  </a:cubicBezTo>
                  <a:cubicBezTo>
                    <a:pt x="409" y="2955"/>
                    <a:pt x="394" y="2963"/>
                    <a:pt x="372" y="2963"/>
                  </a:cubicBezTo>
                  <a:cubicBezTo>
                    <a:pt x="327" y="3000"/>
                    <a:pt x="327" y="3082"/>
                    <a:pt x="268" y="3111"/>
                  </a:cubicBezTo>
                  <a:cubicBezTo>
                    <a:pt x="253" y="3119"/>
                    <a:pt x="230" y="3104"/>
                    <a:pt x="215" y="3111"/>
                  </a:cubicBezTo>
                  <a:cubicBezTo>
                    <a:pt x="201" y="3119"/>
                    <a:pt x="193" y="3126"/>
                    <a:pt x="178" y="3134"/>
                  </a:cubicBezTo>
                  <a:cubicBezTo>
                    <a:pt x="156" y="3156"/>
                    <a:pt x="141" y="3178"/>
                    <a:pt x="112" y="3186"/>
                  </a:cubicBezTo>
                  <a:cubicBezTo>
                    <a:pt x="104" y="3238"/>
                    <a:pt x="104" y="3297"/>
                    <a:pt x="67" y="3342"/>
                  </a:cubicBezTo>
                  <a:cubicBezTo>
                    <a:pt x="37" y="3386"/>
                    <a:pt x="0" y="3408"/>
                    <a:pt x="0" y="3468"/>
                  </a:cubicBezTo>
                  <a:cubicBezTo>
                    <a:pt x="0" y="3468"/>
                    <a:pt x="0" y="3483"/>
                    <a:pt x="0" y="3498"/>
                  </a:cubicBezTo>
                  <a:cubicBezTo>
                    <a:pt x="45" y="3490"/>
                    <a:pt x="89" y="3483"/>
                    <a:pt x="134" y="3483"/>
                  </a:cubicBezTo>
                  <a:cubicBezTo>
                    <a:pt x="178" y="3490"/>
                    <a:pt x="193" y="3475"/>
                    <a:pt x="230" y="3468"/>
                  </a:cubicBezTo>
                  <a:cubicBezTo>
                    <a:pt x="245" y="3460"/>
                    <a:pt x="268" y="3468"/>
                    <a:pt x="290" y="3468"/>
                  </a:cubicBezTo>
                  <a:cubicBezTo>
                    <a:pt x="305" y="3468"/>
                    <a:pt x="320" y="3453"/>
                    <a:pt x="342" y="3453"/>
                  </a:cubicBezTo>
                  <a:cubicBezTo>
                    <a:pt x="349" y="3386"/>
                    <a:pt x="379" y="3401"/>
                    <a:pt x="431" y="3394"/>
                  </a:cubicBezTo>
                  <a:cubicBezTo>
                    <a:pt x="475" y="3386"/>
                    <a:pt x="490" y="3327"/>
                    <a:pt x="542" y="3334"/>
                  </a:cubicBezTo>
                  <a:cubicBezTo>
                    <a:pt x="565" y="3334"/>
                    <a:pt x="594" y="3334"/>
                    <a:pt x="609" y="3357"/>
                  </a:cubicBezTo>
                  <a:cubicBezTo>
                    <a:pt x="617" y="3371"/>
                    <a:pt x="617" y="3394"/>
                    <a:pt x="639" y="3394"/>
                  </a:cubicBezTo>
                  <a:cubicBezTo>
                    <a:pt x="676" y="3401"/>
                    <a:pt x="669" y="3371"/>
                    <a:pt x="676" y="3349"/>
                  </a:cubicBezTo>
                  <a:cubicBezTo>
                    <a:pt x="691" y="3327"/>
                    <a:pt x="698" y="3342"/>
                    <a:pt x="720" y="3334"/>
                  </a:cubicBezTo>
                  <a:cubicBezTo>
                    <a:pt x="720" y="3319"/>
                    <a:pt x="713" y="3290"/>
                    <a:pt x="743" y="3290"/>
                  </a:cubicBezTo>
                  <a:cubicBezTo>
                    <a:pt x="743" y="3282"/>
                    <a:pt x="743" y="3268"/>
                    <a:pt x="743" y="3260"/>
                  </a:cubicBezTo>
                  <a:cubicBezTo>
                    <a:pt x="728" y="3260"/>
                    <a:pt x="720" y="3253"/>
                    <a:pt x="713" y="3253"/>
                  </a:cubicBezTo>
                  <a:cubicBezTo>
                    <a:pt x="713" y="3230"/>
                    <a:pt x="706" y="3193"/>
                    <a:pt x="728" y="3186"/>
                  </a:cubicBezTo>
                  <a:cubicBezTo>
                    <a:pt x="743" y="3178"/>
                    <a:pt x="750" y="3171"/>
                    <a:pt x="750" y="3156"/>
                  </a:cubicBezTo>
                  <a:cubicBezTo>
                    <a:pt x="743" y="3156"/>
                    <a:pt x="743" y="3156"/>
                    <a:pt x="735" y="3156"/>
                  </a:cubicBezTo>
                  <a:cubicBezTo>
                    <a:pt x="743" y="3126"/>
                    <a:pt x="720" y="3097"/>
                    <a:pt x="728" y="3067"/>
                  </a:cubicBezTo>
                  <a:cubicBezTo>
                    <a:pt x="773" y="3060"/>
                    <a:pt x="787" y="3037"/>
                    <a:pt x="817" y="3000"/>
                  </a:cubicBezTo>
                  <a:cubicBezTo>
                    <a:pt x="869" y="3015"/>
                    <a:pt x="891" y="3082"/>
                    <a:pt x="906" y="3126"/>
                  </a:cubicBezTo>
                  <a:cubicBezTo>
                    <a:pt x="942" y="3134"/>
                    <a:pt x="899" y="3163"/>
                    <a:pt x="884" y="3171"/>
                  </a:cubicBezTo>
                  <a:cubicBezTo>
                    <a:pt x="899" y="3260"/>
                    <a:pt x="987" y="3119"/>
                    <a:pt x="1031" y="3126"/>
                  </a:cubicBezTo>
                  <a:cubicBezTo>
                    <a:pt x="1031" y="3111"/>
                    <a:pt x="1031" y="3089"/>
                    <a:pt x="1031" y="3074"/>
                  </a:cubicBezTo>
                  <a:cubicBezTo>
                    <a:pt x="1061" y="3074"/>
                    <a:pt x="1084" y="3074"/>
                    <a:pt x="1098" y="3097"/>
                  </a:cubicBezTo>
                  <a:cubicBezTo>
                    <a:pt x="1106" y="3119"/>
                    <a:pt x="1121" y="3141"/>
                    <a:pt x="1143" y="3141"/>
                  </a:cubicBezTo>
                  <a:cubicBezTo>
                    <a:pt x="1173" y="3141"/>
                    <a:pt x="1187" y="3097"/>
                    <a:pt x="1224" y="3104"/>
                  </a:cubicBezTo>
                  <a:cubicBezTo>
                    <a:pt x="1224" y="3089"/>
                    <a:pt x="1224" y="3089"/>
                    <a:pt x="1210" y="3082"/>
                  </a:cubicBezTo>
                  <a:cubicBezTo>
                    <a:pt x="1210" y="3052"/>
                    <a:pt x="1217" y="3030"/>
                    <a:pt x="1247" y="3037"/>
                  </a:cubicBezTo>
                  <a:cubicBezTo>
                    <a:pt x="1254" y="3022"/>
                    <a:pt x="1254" y="3000"/>
                    <a:pt x="1232" y="3000"/>
                  </a:cubicBezTo>
                  <a:cubicBezTo>
                    <a:pt x="1232" y="2970"/>
                    <a:pt x="1187" y="2978"/>
                    <a:pt x="1195" y="2941"/>
                  </a:cubicBezTo>
                  <a:cubicBezTo>
                    <a:pt x="1195" y="2911"/>
                    <a:pt x="1210" y="2903"/>
                    <a:pt x="1232" y="2896"/>
                  </a:cubicBezTo>
                  <a:cubicBezTo>
                    <a:pt x="1276" y="2889"/>
                    <a:pt x="1247" y="2829"/>
                    <a:pt x="1262" y="2822"/>
                  </a:cubicBezTo>
                  <a:cubicBezTo>
                    <a:pt x="1284" y="2814"/>
                    <a:pt x="1306" y="2829"/>
                    <a:pt x="1329" y="2829"/>
                  </a:cubicBezTo>
                  <a:cubicBezTo>
                    <a:pt x="1358" y="2822"/>
                    <a:pt x="1381" y="2814"/>
                    <a:pt x="1410" y="2807"/>
                  </a:cubicBezTo>
                  <a:cubicBezTo>
                    <a:pt x="1432" y="2792"/>
                    <a:pt x="1455" y="2740"/>
                    <a:pt x="1477" y="2733"/>
                  </a:cubicBezTo>
                  <a:cubicBezTo>
                    <a:pt x="1470" y="2733"/>
                    <a:pt x="1462" y="2733"/>
                    <a:pt x="1462" y="2733"/>
                  </a:cubicBezTo>
                  <a:cubicBezTo>
                    <a:pt x="1455" y="2710"/>
                    <a:pt x="1388" y="2696"/>
                    <a:pt x="1418" y="2673"/>
                  </a:cubicBezTo>
                  <a:cubicBezTo>
                    <a:pt x="1470" y="2629"/>
                    <a:pt x="1477" y="2681"/>
                    <a:pt x="1514" y="2703"/>
                  </a:cubicBezTo>
                  <a:cubicBezTo>
                    <a:pt x="1514" y="2673"/>
                    <a:pt x="1521" y="2629"/>
                    <a:pt x="1536" y="2606"/>
                  </a:cubicBezTo>
                  <a:cubicBezTo>
                    <a:pt x="1551" y="2614"/>
                    <a:pt x="1551" y="2636"/>
                    <a:pt x="1559" y="2658"/>
                  </a:cubicBezTo>
                  <a:cubicBezTo>
                    <a:pt x="1566" y="2651"/>
                    <a:pt x="1574" y="2636"/>
                    <a:pt x="1581" y="2629"/>
                  </a:cubicBezTo>
                  <a:cubicBezTo>
                    <a:pt x="1626" y="2666"/>
                    <a:pt x="1626" y="2577"/>
                    <a:pt x="1626" y="2547"/>
                  </a:cubicBezTo>
                  <a:cubicBezTo>
                    <a:pt x="1633" y="2547"/>
                    <a:pt x="1640" y="2555"/>
                    <a:pt x="1648" y="2555"/>
                  </a:cubicBezTo>
                  <a:cubicBezTo>
                    <a:pt x="1640" y="2592"/>
                    <a:pt x="1678" y="2666"/>
                    <a:pt x="1715" y="2658"/>
                  </a:cubicBezTo>
                  <a:cubicBezTo>
                    <a:pt x="1715" y="2644"/>
                    <a:pt x="1729" y="2644"/>
                    <a:pt x="1744" y="2644"/>
                  </a:cubicBezTo>
                  <a:cubicBezTo>
                    <a:pt x="1759" y="2688"/>
                    <a:pt x="1789" y="2718"/>
                    <a:pt x="1796" y="2770"/>
                  </a:cubicBezTo>
                  <a:cubicBezTo>
                    <a:pt x="1804" y="2807"/>
                    <a:pt x="1848" y="2792"/>
                    <a:pt x="1871" y="2792"/>
                  </a:cubicBezTo>
                  <a:cubicBezTo>
                    <a:pt x="1923" y="2792"/>
                    <a:pt x="1945" y="2814"/>
                    <a:pt x="1989" y="2829"/>
                  </a:cubicBezTo>
                  <a:cubicBezTo>
                    <a:pt x="2026" y="2844"/>
                    <a:pt x="2071" y="2837"/>
                    <a:pt x="2108" y="2837"/>
                  </a:cubicBezTo>
                  <a:cubicBezTo>
                    <a:pt x="2108" y="2829"/>
                    <a:pt x="2116" y="2814"/>
                    <a:pt x="2116" y="2807"/>
                  </a:cubicBezTo>
                  <a:cubicBezTo>
                    <a:pt x="2160" y="2807"/>
                    <a:pt x="2153" y="2748"/>
                    <a:pt x="2205" y="2748"/>
                  </a:cubicBezTo>
                  <a:cubicBezTo>
                    <a:pt x="2205" y="2740"/>
                    <a:pt x="2168" y="2696"/>
                    <a:pt x="2175" y="2688"/>
                  </a:cubicBezTo>
                  <a:cubicBezTo>
                    <a:pt x="2183" y="2681"/>
                    <a:pt x="2197" y="2688"/>
                    <a:pt x="2205" y="2688"/>
                  </a:cubicBezTo>
                  <a:cubicBezTo>
                    <a:pt x="2220" y="2681"/>
                    <a:pt x="2227" y="2673"/>
                    <a:pt x="2234" y="2658"/>
                  </a:cubicBezTo>
                  <a:cubicBezTo>
                    <a:pt x="2264" y="2636"/>
                    <a:pt x="2353" y="2651"/>
                    <a:pt x="2346" y="2614"/>
                  </a:cubicBezTo>
                  <a:cubicBezTo>
                    <a:pt x="2331" y="2614"/>
                    <a:pt x="2316" y="2599"/>
                    <a:pt x="2323" y="2584"/>
                  </a:cubicBezTo>
                  <a:cubicBezTo>
                    <a:pt x="2353" y="2569"/>
                    <a:pt x="2361" y="2562"/>
                    <a:pt x="2398" y="2562"/>
                  </a:cubicBezTo>
                  <a:cubicBezTo>
                    <a:pt x="2398" y="2584"/>
                    <a:pt x="2420" y="2599"/>
                    <a:pt x="2450" y="2614"/>
                  </a:cubicBezTo>
                  <a:cubicBezTo>
                    <a:pt x="2450" y="2606"/>
                    <a:pt x="2450" y="2592"/>
                    <a:pt x="2457" y="2584"/>
                  </a:cubicBezTo>
                  <a:cubicBezTo>
                    <a:pt x="2472" y="2547"/>
                    <a:pt x="2517" y="2532"/>
                    <a:pt x="2539" y="2503"/>
                  </a:cubicBezTo>
                  <a:cubicBezTo>
                    <a:pt x="2546" y="2480"/>
                    <a:pt x="2554" y="2458"/>
                    <a:pt x="2569" y="2436"/>
                  </a:cubicBezTo>
                  <a:cubicBezTo>
                    <a:pt x="2591" y="2413"/>
                    <a:pt x="2606" y="2376"/>
                    <a:pt x="2628" y="2354"/>
                  </a:cubicBezTo>
                  <a:cubicBezTo>
                    <a:pt x="2650" y="2332"/>
                    <a:pt x="2688" y="2324"/>
                    <a:pt x="2717" y="2302"/>
                  </a:cubicBezTo>
                  <a:cubicBezTo>
                    <a:pt x="2739" y="2280"/>
                    <a:pt x="2739" y="2258"/>
                    <a:pt x="2777" y="2243"/>
                  </a:cubicBezTo>
                  <a:cubicBezTo>
                    <a:pt x="2806" y="2228"/>
                    <a:pt x="2821" y="2206"/>
                    <a:pt x="2858" y="2198"/>
                  </a:cubicBezTo>
                  <a:cubicBezTo>
                    <a:pt x="2858" y="2191"/>
                    <a:pt x="2858" y="2183"/>
                    <a:pt x="2858" y="2183"/>
                  </a:cubicBezTo>
                  <a:cubicBezTo>
                    <a:pt x="2843" y="2183"/>
                    <a:pt x="2828" y="2176"/>
                    <a:pt x="2821" y="2176"/>
                  </a:cubicBezTo>
                  <a:cubicBezTo>
                    <a:pt x="2806" y="2198"/>
                    <a:pt x="2784" y="2183"/>
                    <a:pt x="2769" y="2191"/>
                  </a:cubicBezTo>
                  <a:cubicBezTo>
                    <a:pt x="2777" y="2168"/>
                    <a:pt x="2806" y="2161"/>
                    <a:pt x="2814" y="2146"/>
                  </a:cubicBezTo>
                  <a:cubicBezTo>
                    <a:pt x="2806" y="2139"/>
                    <a:pt x="2791" y="2139"/>
                    <a:pt x="2784" y="2131"/>
                  </a:cubicBezTo>
                  <a:cubicBezTo>
                    <a:pt x="2777" y="2153"/>
                    <a:pt x="2754" y="2191"/>
                    <a:pt x="2732" y="2206"/>
                  </a:cubicBezTo>
                  <a:cubicBezTo>
                    <a:pt x="2725" y="2213"/>
                    <a:pt x="2717" y="2220"/>
                    <a:pt x="2702" y="2220"/>
                  </a:cubicBezTo>
                  <a:cubicBezTo>
                    <a:pt x="2702" y="2228"/>
                    <a:pt x="2688" y="2235"/>
                    <a:pt x="2680" y="2235"/>
                  </a:cubicBezTo>
                  <a:cubicBezTo>
                    <a:pt x="2688" y="2228"/>
                    <a:pt x="2695" y="2228"/>
                    <a:pt x="2702" y="2220"/>
                  </a:cubicBezTo>
                  <a:cubicBezTo>
                    <a:pt x="2725" y="2198"/>
                    <a:pt x="2717" y="2146"/>
                    <a:pt x="2725" y="2124"/>
                  </a:cubicBezTo>
                  <a:cubicBezTo>
                    <a:pt x="2732" y="2109"/>
                    <a:pt x="2754" y="2087"/>
                    <a:pt x="2762" y="2072"/>
                  </a:cubicBezTo>
                  <a:cubicBezTo>
                    <a:pt x="2791" y="2042"/>
                    <a:pt x="2836" y="2035"/>
                    <a:pt x="2866" y="2012"/>
                  </a:cubicBezTo>
                  <a:cubicBezTo>
                    <a:pt x="2903" y="1990"/>
                    <a:pt x="2962" y="1938"/>
                    <a:pt x="2999" y="1998"/>
                  </a:cubicBezTo>
                  <a:cubicBezTo>
                    <a:pt x="3029" y="2035"/>
                    <a:pt x="2985" y="2064"/>
                    <a:pt x="2962" y="2087"/>
                  </a:cubicBezTo>
                  <a:cubicBezTo>
                    <a:pt x="2955" y="2094"/>
                    <a:pt x="2866" y="2139"/>
                    <a:pt x="2866" y="2131"/>
                  </a:cubicBezTo>
                  <a:cubicBezTo>
                    <a:pt x="2858" y="2146"/>
                    <a:pt x="2858" y="2161"/>
                    <a:pt x="2858" y="2176"/>
                  </a:cubicBezTo>
                  <a:cubicBezTo>
                    <a:pt x="2888" y="2183"/>
                    <a:pt x="2881" y="2161"/>
                    <a:pt x="2895" y="2153"/>
                  </a:cubicBezTo>
                  <a:cubicBezTo>
                    <a:pt x="2910" y="2146"/>
                    <a:pt x="2933" y="2139"/>
                    <a:pt x="2955" y="2131"/>
                  </a:cubicBezTo>
                  <a:cubicBezTo>
                    <a:pt x="2985" y="2124"/>
                    <a:pt x="3022" y="2124"/>
                    <a:pt x="3051" y="2109"/>
                  </a:cubicBezTo>
                  <a:cubicBezTo>
                    <a:pt x="3111" y="2079"/>
                    <a:pt x="3178" y="2050"/>
                    <a:pt x="3237" y="2027"/>
                  </a:cubicBezTo>
                  <a:cubicBezTo>
                    <a:pt x="3304" y="1998"/>
                    <a:pt x="3378" y="2005"/>
                    <a:pt x="3445" y="1975"/>
                  </a:cubicBezTo>
                  <a:cubicBezTo>
                    <a:pt x="3497" y="1946"/>
                    <a:pt x="3564" y="1931"/>
                    <a:pt x="3586" y="1864"/>
                  </a:cubicBezTo>
                  <a:cubicBezTo>
                    <a:pt x="3593" y="1834"/>
                    <a:pt x="3601" y="1790"/>
                    <a:pt x="3638" y="1790"/>
                  </a:cubicBezTo>
                  <a:cubicBezTo>
                    <a:pt x="3645" y="1745"/>
                    <a:pt x="3742" y="1723"/>
                    <a:pt x="3779" y="1701"/>
                  </a:cubicBezTo>
                  <a:cubicBezTo>
                    <a:pt x="3794" y="1693"/>
                    <a:pt x="3831" y="1678"/>
                    <a:pt x="3846" y="1671"/>
                  </a:cubicBezTo>
                  <a:cubicBezTo>
                    <a:pt x="3868" y="1649"/>
                    <a:pt x="3868" y="1604"/>
                    <a:pt x="3868" y="1582"/>
                  </a:cubicBezTo>
                  <a:cubicBezTo>
                    <a:pt x="3853" y="1582"/>
                    <a:pt x="3838" y="1582"/>
                    <a:pt x="3824" y="1582"/>
                  </a:cubicBezTo>
                  <a:cubicBezTo>
                    <a:pt x="3816" y="1515"/>
                    <a:pt x="3898" y="1485"/>
                    <a:pt x="3942" y="1456"/>
                  </a:cubicBezTo>
                  <a:cubicBezTo>
                    <a:pt x="3995" y="1426"/>
                    <a:pt x="4046" y="1366"/>
                    <a:pt x="4069" y="1314"/>
                  </a:cubicBezTo>
                  <a:cubicBezTo>
                    <a:pt x="4061" y="1314"/>
                    <a:pt x="4046" y="1314"/>
                    <a:pt x="4039" y="1314"/>
                  </a:cubicBezTo>
                  <a:cubicBezTo>
                    <a:pt x="4024" y="1314"/>
                    <a:pt x="4032" y="1329"/>
                    <a:pt x="4024" y="1329"/>
                  </a:cubicBezTo>
                  <a:cubicBezTo>
                    <a:pt x="4017" y="1337"/>
                    <a:pt x="4002" y="1329"/>
                    <a:pt x="4002" y="1337"/>
                  </a:cubicBezTo>
                  <a:cubicBezTo>
                    <a:pt x="3995" y="1337"/>
                    <a:pt x="3987" y="1351"/>
                    <a:pt x="3980" y="1351"/>
                  </a:cubicBezTo>
                  <a:cubicBezTo>
                    <a:pt x="3957" y="1359"/>
                    <a:pt x="3950" y="1359"/>
                    <a:pt x="3928" y="1366"/>
                  </a:cubicBezTo>
                  <a:cubicBezTo>
                    <a:pt x="3913" y="1366"/>
                    <a:pt x="3905" y="1381"/>
                    <a:pt x="3890" y="1389"/>
                  </a:cubicBezTo>
                  <a:cubicBezTo>
                    <a:pt x="3890" y="1314"/>
                    <a:pt x="3905" y="1314"/>
                    <a:pt x="3972" y="1307"/>
                  </a:cubicBezTo>
                  <a:cubicBezTo>
                    <a:pt x="4054" y="1307"/>
                    <a:pt x="4002" y="1240"/>
                    <a:pt x="3980" y="1196"/>
                  </a:cubicBezTo>
                  <a:cubicBezTo>
                    <a:pt x="3957" y="1159"/>
                    <a:pt x="3935" y="1114"/>
                    <a:pt x="3928" y="1069"/>
                  </a:cubicBezTo>
                  <a:cubicBezTo>
                    <a:pt x="3920" y="1040"/>
                    <a:pt x="3920" y="943"/>
                    <a:pt x="3950" y="936"/>
                  </a:cubicBezTo>
                  <a:cubicBezTo>
                    <a:pt x="3957" y="899"/>
                    <a:pt x="3987" y="869"/>
                    <a:pt x="4017" y="847"/>
                  </a:cubicBezTo>
                  <a:cubicBezTo>
                    <a:pt x="4046" y="824"/>
                    <a:pt x="4069" y="794"/>
                    <a:pt x="4098" y="772"/>
                  </a:cubicBezTo>
                  <a:cubicBezTo>
                    <a:pt x="4128" y="757"/>
                    <a:pt x="4180" y="735"/>
                    <a:pt x="4210" y="728"/>
                  </a:cubicBezTo>
                  <a:cubicBezTo>
                    <a:pt x="4232" y="720"/>
                    <a:pt x="4254" y="720"/>
                    <a:pt x="4269" y="728"/>
                  </a:cubicBezTo>
                  <a:cubicBezTo>
                    <a:pt x="4299" y="728"/>
                    <a:pt x="4321" y="750"/>
                    <a:pt x="4351" y="743"/>
                  </a:cubicBezTo>
                  <a:cubicBezTo>
                    <a:pt x="4351" y="743"/>
                    <a:pt x="4366" y="720"/>
                    <a:pt x="4381" y="698"/>
                  </a:cubicBezTo>
                  <a:cubicBezTo>
                    <a:pt x="4381" y="631"/>
                    <a:pt x="4343" y="631"/>
                    <a:pt x="4299" y="594"/>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7" name="Freeform 17">
              <a:extLst>
                <a:ext uri="{FF2B5EF4-FFF2-40B4-BE49-F238E27FC236}">
                  <a16:creationId xmlns:a16="http://schemas.microsoft.com/office/drawing/2014/main" id="{6DEF94FC-5169-4274-9167-8780F3EB2BF9}"/>
                </a:ext>
              </a:extLst>
            </p:cNvPr>
            <p:cNvSpPr>
              <a:spLocks noChangeArrowheads="1"/>
            </p:cNvSpPr>
            <p:nvPr/>
          </p:nvSpPr>
          <p:spPr bwMode="auto">
            <a:xfrm>
              <a:off x="14798584" y="6998675"/>
              <a:ext cx="324082" cy="468654"/>
            </a:xfrm>
            <a:custGeom>
              <a:avLst/>
              <a:gdLst>
                <a:gd name="T0" fmla="*/ 742 w 751"/>
                <a:gd name="T1" fmla="*/ 356 h 1085"/>
                <a:gd name="T2" fmla="*/ 742 w 751"/>
                <a:gd name="T3" fmla="*/ 356 h 1085"/>
                <a:gd name="T4" fmla="*/ 720 w 751"/>
                <a:gd name="T5" fmla="*/ 297 h 1085"/>
                <a:gd name="T6" fmla="*/ 728 w 751"/>
                <a:gd name="T7" fmla="*/ 237 h 1085"/>
                <a:gd name="T8" fmla="*/ 698 w 751"/>
                <a:gd name="T9" fmla="*/ 192 h 1085"/>
                <a:gd name="T10" fmla="*/ 698 w 751"/>
                <a:gd name="T11" fmla="*/ 111 h 1085"/>
                <a:gd name="T12" fmla="*/ 639 w 751"/>
                <a:gd name="T13" fmla="*/ 118 h 1085"/>
                <a:gd name="T14" fmla="*/ 616 w 751"/>
                <a:gd name="T15" fmla="*/ 0 h 1085"/>
                <a:gd name="T16" fmla="*/ 609 w 751"/>
                <a:gd name="T17" fmla="*/ 14 h 1085"/>
                <a:gd name="T18" fmla="*/ 602 w 751"/>
                <a:gd name="T19" fmla="*/ 14 h 1085"/>
                <a:gd name="T20" fmla="*/ 579 w 751"/>
                <a:gd name="T21" fmla="*/ 59 h 1085"/>
                <a:gd name="T22" fmla="*/ 534 w 751"/>
                <a:gd name="T23" fmla="*/ 29 h 1085"/>
                <a:gd name="T24" fmla="*/ 505 w 751"/>
                <a:gd name="T25" fmla="*/ 66 h 1085"/>
                <a:gd name="T26" fmla="*/ 505 w 751"/>
                <a:gd name="T27" fmla="*/ 96 h 1085"/>
                <a:gd name="T28" fmla="*/ 490 w 751"/>
                <a:gd name="T29" fmla="*/ 111 h 1085"/>
                <a:gd name="T30" fmla="*/ 475 w 751"/>
                <a:gd name="T31" fmla="*/ 215 h 1085"/>
                <a:gd name="T32" fmla="*/ 416 w 751"/>
                <a:gd name="T33" fmla="*/ 163 h 1085"/>
                <a:gd name="T34" fmla="*/ 371 w 751"/>
                <a:gd name="T35" fmla="*/ 207 h 1085"/>
                <a:gd name="T36" fmla="*/ 327 w 751"/>
                <a:gd name="T37" fmla="*/ 178 h 1085"/>
                <a:gd name="T38" fmla="*/ 304 w 751"/>
                <a:gd name="T39" fmla="*/ 222 h 1085"/>
                <a:gd name="T40" fmla="*/ 267 w 751"/>
                <a:gd name="T41" fmla="*/ 260 h 1085"/>
                <a:gd name="T42" fmla="*/ 208 w 751"/>
                <a:gd name="T43" fmla="*/ 260 h 1085"/>
                <a:gd name="T44" fmla="*/ 156 w 751"/>
                <a:gd name="T45" fmla="*/ 260 h 1085"/>
                <a:gd name="T46" fmla="*/ 148 w 751"/>
                <a:gd name="T47" fmla="*/ 304 h 1085"/>
                <a:gd name="T48" fmla="*/ 74 w 751"/>
                <a:gd name="T49" fmla="*/ 334 h 1085"/>
                <a:gd name="T50" fmla="*/ 67 w 751"/>
                <a:gd name="T51" fmla="*/ 423 h 1085"/>
                <a:gd name="T52" fmla="*/ 22 w 751"/>
                <a:gd name="T53" fmla="*/ 505 h 1085"/>
                <a:gd name="T54" fmla="*/ 59 w 751"/>
                <a:gd name="T55" fmla="*/ 586 h 1085"/>
                <a:gd name="T56" fmla="*/ 52 w 751"/>
                <a:gd name="T57" fmla="*/ 623 h 1085"/>
                <a:gd name="T58" fmla="*/ 74 w 751"/>
                <a:gd name="T59" fmla="*/ 675 h 1085"/>
                <a:gd name="T60" fmla="*/ 96 w 751"/>
                <a:gd name="T61" fmla="*/ 727 h 1085"/>
                <a:gd name="T62" fmla="*/ 104 w 751"/>
                <a:gd name="T63" fmla="*/ 779 h 1085"/>
                <a:gd name="T64" fmla="*/ 134 w 751"/>
                <a:gd name="T65" fmla="*/ 846 h 1085"/>
                <a:gd name="T66" fmla="*/ 119 w 751"/>
                <a:gd name="T67" fmla="*/ 913 h 1085"/>
                <a:gd name="T68" fmla="*/ 134 w 751"/>
                <a:gd name="T69" fmla="*/ 965 h 1085"/>
                <a:gd name="T70" fmla="*/ 171 w 751"/>
                <a:gd name="T71" fmla="*/ 987 h 1085"/>
                <a:gd name="T72" fmla="*/ 223 w 751"/>
                <a:gd name="T73" fmla="*/ 839 h 1085"/>
                <a:gd name="T74" fmla="*/ 282 w 751"/>
                <a:gd name="T75" fmla="*/ 1032 h 1085"/>
                <a:gd name="T76" fmla="*/ 438 w 751"/>
                <a:gd name="T77" fmla="*/ 950 h 1085"/>
                <a:gd name="T78" fmla="*/ 416 w 751"/>
                <a:gd name="T79" fmla="*/ 898 h 1085"/>
                <a:gd name="T80" fmla="*/ 408 w 751"/>
                <a:gd name="T81" fmla="*/ 809 h 1085"/>
                <a:gd name="T82" fmla="*/ 460 w 751"/>
                <a:gd name="T83" fmla="*/ 735 h 1085"/>
                <a:gd name="T84" fmla="*/ 520 w 751"/>
                <a:gd name="T85" fmla="*/ 697 h 1085"/>
                <a:gd name="T86" fmla="*/ 497 w 751"/>
                <a:gd name="T87" fmla="*/ 601 h 1085"/>
                <a:gd name="T88" fmla="*/ 497 w 751"/>
                <a:gd name="T89" fmla="*/ 497 h 1085"/>
                <a:gd name="T90" fmla="*/ 542 w 751"/>
                <a:gd name="T91" fmla="*/ 556 h 1085"/>
                <a:gd name="T92" fmla="*/ 646 w 751"/>
                <a:gd name="T93" fmla="*/ 505 h 1085"/>
                <a:gd name="T94" fmla="*/ 676 w 751"/>
                <a:gd name="T95" fmla="*/ 542 h 1085"/>
                <a:gd name="T96" fmla="*/ 705 w 751"/>
                <a:gd name="T97" fmla="*/ 505 h 1085"/>
                <a:gd name="T98" fmla="*/ 735 w 751"/>
                <a:gd name="T99" fmla="*/ 460 h 1085"/>
                <a:gd name="T100" fmla="*/ 742 w 751"/>
                <a:gd name="T101" fmla="*/ 356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1" h="1085">
                  <a:moveTo>
                    <a:pt x="742" y="356"/>
                  </a:moveTo>
                  <a:lnTo>
                    <a:pt x="742" y="356"/>
                  </a:lnTo>
                  <a:cubicBezTo>
                    <a:pt x="742" y="334"/>
                    <a:pt x="728" y="319"/>
                    <a:pt x="720" y="297"/>
                  </a:cubicBezTo>
                  <a:cubicBezTo>
                    <a:pt x="720" y="274"/>
                    <a:pt x="728" y="252"/>
                    <a:pt x="728" y="237"/>
                  </a:cubicBezTo>
                  <a:cubicBezTo>
                    <a:pt x="728" y="215"/>
                    <a:pt x="698" y="200"/>
                    <a:pt x="698" y="192"/>
                  </a:cubicBezTo>
                  <a:cubicBezTo>
                    <a:pt x="691" y="170"/>
                    <a:pt x="691" y="141"/>
                    <a:pt x="698" y="111"/>
                  </a:cubicBezTo>
                  <a:cubicBezTo>
                    <a:pt x="668" y="118"/>
                    <a:pt x="639" y="118"/>
                    <a:pt x="639" y="118"/>
                  </a:cubicBezTo>
                  <a:cubicBezTo>
                    <a:pt x="646" y="74"/>
                    <a:pt x="631" y="29"/>
                    <a:pt x="616" y="0"/>
                  </a:cubicBezTo>
                  <a:cubicBezTo>
                    <a:pt x="609" y="0"/>
                    <a:pt x="609" y="7"/>
                    <a:pt x="609" y="14"/>
                  </a:cubicBezTo>
                  <a:cubicBezTo>
                    <a:pt x="602" y="14"/>
                    <a:pt x="602" y="14"/>
                    <a:pt x="602" y="14"/>
                  </a:cubicBezTo>
                  <a:cubicBezTo>
                    <a:pt x="594" y="29"/>
                    <a:pt x="602" y="51"/>
                    <a:pt x="579" y="59"/>
                  </a:cubicBezTo>
                  <a:cubicBezTo>
                    <a:pt x="564" y="66"/>
                    <a:pt x="549" y="37"/>
                    <a:pt x="534" y="29"/>
                  </a:cubicBezTo>
                  <a:cubicBezTo>
                    <a:pt x="527" y="44"/>
                    <a:pt x="512" y="44"/>
                    <a:pt x="505" y="66"/>
                  </a:cubicBezTo>
                  <a:cubicBezTo>
                    <a:pt x="505" y="74"/>
                    <a:pt x="512" y="89"/>
                    <a:pt x="505" y="96"/>
                  </a:cubicBezTo>
                  <a:cubicBezTo>
                    <a:pt x="505" y="103"/>
                    <a:pt x="497" y="103"/>
                    <a:pt x="490" y="111"/>
                  </a:cubicBezTo>
                  <a:cubicBezTo>
                    <a:pt x="475" y="148"/>
                    <a:pt x="505" y="185"/>
                    <a:pt x="475" y="215"/>
                  </a:cubicBezTo>
                  <a:cubicBezTo>
                    <a:pt x="453" y="192"/>
                    <a:pt x="445" y="163"/>
                    <a:pt x="416" y="163"/>
                  </a:cubicBezTo>
                  <a:cubicBezTo>
                    <a:pt x="379" y="163"/>
                    <a:pt x="371" y="178"/>
                    <a:pt x="371" y="207"/>
                  </a:cubicBezTo>
                  <a:cubicBezTo>
                    <a:pt x="349" y="215"/>
                    <a:pt x="334" y="192"/>
                    <a:pt x="327" y="178"/>
                  </a:cubicBezTo>
                  <a:cubicBezTo>
                    <a:pt x="312" y="192"/>
                    <a:pt x="319" y="207"/>
                    <a:pt x="304" y="222"/>
                  </a:cubicBezTo>
                  <a:cubicBezTo>
                    <a:pt x="297" y="237"/>
                    <a:pt x="282" y="252"/>
                    <a:pt x="267" y="260"/>
                  </a:cubicBezTo>
                  <a:cubicBezTo>
                    <a:pt x="245" y="282"/>
                    <a:pt x="237" y="267"/>
                    <a:pt x="208" y="260"/>
                  </a:cubicBezTo>
                  <a:cubicBezTo>
                    <a:pt x="193" y="260"/>
                    <a:pt x="171" y="260"/>
                    <a:pt x="156" y="260"/>
                  </a:cubicBezTo>
                  <a:cubicBezTo>
                    <a:pt x="148" y="274"/>
                    <a:pt x="148" y="289"/>
                    <a:pt x="148" y="304"/>
                  </a:cubicBezTo>
                  <a:cubicBezTo>
                    <a:pt x="119" y="304"/>
                    <a:pt x="104" y="334"/>
                    <a:pt x="74" y="334"/>
                  </a:cubicBezTo>
                  <a:cubicBezTo>
                    <a:pt x="59" y="363"/>
                    <a:pt x="67" y="386"/>
                    <a:pt x="67" y="423"/>
                  </a:cubicBezTo>
                  <a:cubicBezTo>
                    <a:pt x="59" y="460"/>
                    <a:pt x="30" y="467"/>
                    <a:pt x="22" y="505"/>
                  </a:cubicBezTo>
                  <a:cubicBezTo>
                    <a:pt x="0" y="549"/>
                    <a:pt x="52" y="549"/>
                    <a:pt x="59" y="586"/>
                  </a:cubicBezTo>
                  <a:cubicBezTo>
                    <a:pt x="59" y="594"/>
                    <a:pt x="52" y="608"/>
                    <a:pt x="52" y="623"/>
                  </a:cubicBezTo>
                  <a:cubicBezTo>
                    <a:pt x="52" y="638"/>
                    <a:pt x="67" y="660"/>
                    <a:pt x="74" y="675"/>
                  </a:cubicBezTo>
                  <a:cubicBezTo>
                    <a:pt x="82" y="690"/>
                    <a:pt x="89" y="705"/>
                    <a:pt x="96" y="727"/>
                  </a:cubicBezTo>
                  <a:cubicBezTo>
                    <a:pt x="104" y="742"/>
                    <a:pt x="96" y="757"/>
                    <a:pt x="104" y="779"/>
                  </a:cubicBezTo>
                  <a:cubicBezTo>
                    <a:pt x="104" y="802"/>
                    <a:pt x="126" y="824"/>
                    <a:pt x="134" y="846"/>
                  </a:cubicBezTo>
                  <a:cubicBezTo>
                    <a:pt x="134" y="868"/>
                    <a:pt x="119" y="891"/>
                    <a:pt x="119" y="913"/>
                  </a:cubicBezTo>
                  <a:cubicBezTo>
                    <a:pt x="119" y="928"/>
                    <a:pt x="119" y="950"/>
                    <a:pt x="134" y="965"/>
                  </a:cubicBezTo>
                  <a:cubicBezTo>
                    <a:pt x="134" y="972"/>
                    <a:pt x="171" y="994"/>
                    <a:pt x="171" y="987"/>
                  </a:cubicBezTo>
                  <a:cubicBezTo>
                    <a:pt x="171" y="957"/>
                    <a:pt x="156" y="787"/>
                    <a:pt x="223" y="839"/>
                  </a:cubicBezTo>
                  <a:cubicBezTo>
                    <a:pt x="282" y="876"/>
                    <a:pt x="230" y="980"/>
                    <a:pt x="282" y="1032"/>
                  </a:cubicBezTo>
                  <a:cubicBezTo>
                    <a:pt x="327" y="1084"/>
                    <a:pt x="438" y="1009"/>
                    <a:pt x="438" y="950"/>
                  </a:cubicBezTo>
                  <a:cubicBezTo>
                    <a:pt x="438" y="935"/>
                    <a:pt x="423" y="913"/>
                    <a:pt x="416" y="898"/>
                  </a:cubicBezTo>
                  <a:cubicBezTo>
                    <a:pt x="408" y="876"/>
                    <a:pt x="394" y="839"/>
                    <a:pt x="408" y="809"/>
                  </a:cubicBezTo>
                  <a:cubicBezTo>
                    <a:pt x="423" y="779"/>
                    <a:pt x="453" y="772"/>
                    <a:pt x="460" y="735"/>
                  </a:cubicBezTo>
                  <a:cubicBezTo>
                    <a:pt x="468" y="705"/>
                    <a:pt x="490" y="690"/>
                    <a:pt x="520" y="697"/>
                  </a:cubicBezTo>
                  <a:cubicBezTo>
                    <a:pt x="527" y="653"/>
                    <a:pt x="497" y="631"/>
                    <a:pt x="497" y="601"/>
                  </a:cubicBezTo>
                  <a:cubicBezTo>
                    <a:pt x="497" y="571"/>
                    <a:pt x="490" y="519"/>
                    <a:pt x="497" y="497"/>
                  </a:cubicBezTo>
                  <a:cubicBezTo>
                    <a:pt x="549" y="490"/>
                    <a:pt x="520" y="534"/>
                    <a:pt x="542" y="556"/>
                  </a:cubicBezTo>
                  <a:cubicBezTo>
                    <a:pt x="587" y="586"/>
                    <a:pt x="609" y="505"/>
                    <a:pt x="646" y="505"/>
                  </a:cubicBezTo>
                  <a:cubicBezTo>
                    <a:pt x="676" y="497"/>
                    <a:pt x="668" y="519"/>
                    <a:pt x="676" y="542"/>
                  </a:cubicBezTo>
                  <a:cubicBezTo>
                    <a:pt x="676" y="527"/>
                    <a:pt x="705" y="512"/>
                    <a:pt x="705" y="505"/>
                  </a:cubicBezTo>
                  <a:cubicBezTo>
                    <a:pt x="720" y="497"/>
                    <a:pt x="720" y="475"/>
                    <a:pt x="735" y="460"/>
                  </a:cubicBezTo>
                  <a:cubicBezTo>
                    <a:pt x="742" y="430"/>
                    <a:pt x="750" y="393"/>
                    <a:pt x="742" y="356"/>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8" name="Freeform 18">
              <a:extLst>
                <a:ext uri="{FF2B5EF4-FFF2-40B4-BE49-F238E27FC236}">
                  <a16:creationId xmlns:a16="http://schemas.microsoft.com/office/drawing/2014/main" id="{BEA53F77-368B-44E6-A491-F0A338EB4BE3}"/>
                </a:ext>
              </a:extLst>
            </p:cNvPr>
            <p:cNvSpPr>
              <a:spLocks noChangeArrowheads="1"/>
            </p:cNvSpPr>
            <p:nvPr/>
          </p:nvSpPr>
          <p:spPr bwMode="auto">
            <a:xfrm>
              <a:off x="11109766" y="11841434"/>
              <a:ext cx="83880" cy="55247"/>
            </a:xfrm>
            <a:custGeom>
              <a:avLst/>
              <a:gdLst>
                <a:gd name="T0" fmla="*/ 23 w 195"/>
                <a:gd name="T1" fmla="*/ 59 h 127"/>
                <a:gd name="T2" fmla="*/ 23 w 195"/>
                <a:gd name="T3" fmla="*/ 59 h 127"/>
                <a:gd name="T4" fmla="*/ 112 w 195"/>
                <a:gd name="T5" fmla="*/ 74 h 127"/>
                <a:gd name="T6" fmla="*/ 149 w 195"/>
                <a:gd name="T7" fmla="*/ 104 h 127"/>
                <a:gd name="T8" fmla="*/ 194 w 195"/>
                <a:gd name="T9" fmla="*/ 126 h 127"/>
                <a:gd name="T10" fmla="*/ 179 w 195"/>
                <a:gd name="T11" fmla="*/ 96 h 127"/>
                <a:gd name="T12" fmla="*/ 142 w 195"/>
                <a:gd name="T13" fmla="*/ 74 h 127"/>
                <a:gd name="T14" fmla="*/ 127 w 195"/>
                <a:gd name="T15" fmla="*/ 7 h 127"/>
                <a:gd name="T16" fmla="*/ 97 w 195"/>
                <a:gd name="T17" fmla="*/ 29 h 127"/>
                <a:gd name="T18" fmla="*/ 52 w 195"/>
                <a:gd name="T19" fmla="*/ 37 h 127"/>
                <a:gd name="T20" fmla="*/ 0 w 195"/>
                <a:gd name="T21" fmla="*/ 37 h 127"/>
                <a:gd name="T22" fmla="*/ 23 w 195"/>
                <a:gd name="T23" fmla="*/ 5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23" y="59"/>
                  </a:moveTo>
                  <a:lnTo>
                    <a:pt x="23" y="59"/>
                  </a:lnTo>
                  <a:cubicBezTo>
                    <a:pt x="45" y="44"/>
                    <a:pt x="89" y="59"/>
                    <a:pt x="112" y="74"/>
                  </a:cubicBezTo>
                  <a:cubicBezTo>
                    <a:pt x="127" y="81"/>
                    <a:pt x="142" y="89"/>
                    <a:pt x="149" y="104"/>
                  </a:cubicBezTo>
                  <a:cubicBezTo>
                    <a:pt x="164" y="111"/>
                    <a:pt x="171" y="126"/>
                    <a:pt x="194" y="126"/>
                  </a:cubicBezTo>
                  <a:cubicBezTo>
                    <a:pt x="186" y="118"/>
                    <a:pt x="186" y="104"/>
                    <a:pt x="179" y="96"/>
                  </a:cubicBezTo>
                  <a:cubicBezTo>
                    <a:pt x="171" y="81"/>
                    <a:pt x="156" y="81"/>
                    <a:pt x="142" y="74"/>
                  </a:cubicBezTo>
                  <a:cubicBezTo>
                    <a:pt x="119" y="59"/>
                    <a:pt x="127" y="37"/>
                    <a:pt x="127" y="7"/>
                  </a:cubicBezTo>
                  <a:cubicBezTo>
                    <a:pt x="104" y="0"/>
                    <a:pt x="104" y="15"/>
                    <a:pt x="97" y="29"/>
                  </a:cubicBezTo>
                  <a:cubicBezTo>
                    <a:pt x="82" y="37"/>
                    <a:pt x="67" y="37"/>
                    <a:pt x="52" y="37"/>
                  </a:cubicBezTo>
                  <a:cubicBezTo>
                    <a:pt x="37" y="37"/>
                    <a:pt x="15" y="37"/>
                    <a:pt x="0" y="37"/>
                  </a:cubicBezTo>
                  <a:cubicBezTo>
                    <a:pt x="15" y="44"/>
                    <a:pt x="23" y="52"/>
                    <a:pt x="23" y="59"/>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39" name="Freeform 19">
              <a:extLst>
                <a:ext uri="{FF2B5EF4-FFF2-40B4-BE49-F238E27FC236}">
                  <a16:creationId xmlns:a16="http://schemas.microsoft.com/office/drawing/2014/main" id="{4520D31B-D6BB-4C45-B047-0B519FE442B8}"/>
                </a:ext>
              </a:extLst>
            </p:cNvPr>
            <p:cNvSpPr>
              <a:spLocks noChangeArrowheads="1"/>
            </p:cNvSpPr>
            <p:nvPr/>
          </p:nvSpPr>
          <p:spPr bwMode="auto">
            <a:xfrm>
              <a:off x="15065475" y="6981529"/>
              <a:ext cx="9531" cy="17146"/>
            </a:xfrm>
            <a:custGeom>
              <a:avLst/>
              <a:gdLst>
                <a:gd name="T0" fmla="*/ 23 w 24"/>
                <a:gd name="T1" fmla="*/ 30 h 39"/>
                <a:gd name="T2" fmla="*/ 23 w 24"/>
                <a:gd name="T3" fmla="*/ 30 h 39"/>
                <a:gd name="T4" fmla="*/ 23 w 24"/>
                <a:gd name="T5" fmla="*/ 0 h 39"/>
                <a:gd name="T6" fmla="*/ 0 w 24"/>
                <a:gd name="T7" fmla="*/ 38 h 39"/>
                <a:gd name="T8" fmla="*/ 23 w 24"/>
                <a:gd name="T9" fmla="*/ 30 h 39"/>
              </a:gdLst>
              <a:ahLst/>
              <a:cxnLst>
                <a:cxn ang="0">
                  <a:pos x="T0" y="T1"/>
                </a:cxn>
                <a:cxn ang="0">
                  <a:pos x="T2" y="T3"/>
                </a:cxn>
                <a:cxn ang="0">
                  <a:pos x="T4" y="T5"/>
                </a:cxn>
                <a:cxn ang="0">
                  <a:pos x="T6" y="T7"/>
                </a:cxn>
                <a:cxn ang="0">
                  <a:pos x="T8" y="T9"/>
                </a:cxn>
              </a:cxnLst>
              <a:rect l="0" t="0" r="r" b="b"/>
              <a:pathLst>
                <a:path w="24" h="39">
                  <a:moveTo>
                    <a:pt x="23" y="30"/>
                  </a:moveTo>
                  <a:lnTo>
                    <a:pt x="23" y="30"/>
                  </a:lnTo>
                  <a:cubicBezTo>
                    <a:pt x="23" y="23"/>
                    <a:pt x="23" y="15"/>
                    <a:pt x="23" y="0"/>
                  </a:cubicBezTo>
                  <a:cubicBezTo>
                    <a:pt x="15" y="8"/>
                    <a:pt x="0" y="23"/>
                    <a:pt x="0" y="38"/>
                  </a:cubicBezTo>
                  <a:cubicBezTo>
                    <a:pt x="8" y="30"/>
                    <a:pt x="15" y="38"/>
                    <a:pt x="23" y="3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0" name="Freeform 20">
              <a:extLst>
                <a:ext uri="{FF2B5EF4-FFF2-40B4-BE49-F238E27FC236}">
                  <a16:creationId xmlns:a16="http://schemas.microsoft.com/office/drawing/2014/main" id="{ED16521E-5E96-4583-810F-99B8A23FD45C}"/>
                </a:ext>
              </a:extLst>
            </p:cNvPr>
            <p:cNvSpPr>
              <a:spLocks noChangeArrowheads="1"/>
            </p:cNvSpPr>
            <p:nvPr/>
          </p:nvSpPr>
          <p:spPr bwMode="auto">
            <a:xfrm>
              <a:off x="11098328" y="11854770"/>
              <a:ext cx="13345" cy="3810"/>
            </a:xfrm>
            <a:custGeom>
              <a:avLst/>
              <a:gdLst>
                <a:gd name="T0" fmla="*/ 29 w 30"/>
                <a:gd name="T1" fmla="*/ 8 h 9"/>
                <a:gd name="T2" fmla="*/ 29 w 30"/>
                <a:gd name="T3" fmla="*/ 8 h 9"/>
                <a:gd name="T4" fmla="*/ 7 w 30"/>
                <a:gd name="T5" fmla="*/ 0 h 9"/>
                <a:gd name="T6" fmla="*/ 0 w 30"/>
                <a:gd name="T7" fmla="*/ 0 h 9"/>
                <a:gd name="T8" fmla="*/ 15 w 30"/>
                <a:gd name="T9" fmla="*/ 8 h 9"/>
                <a:gd name="T10" fmla="*/ 29 w 30"/>
                <a:gd name="T11" fmla="*/ 8 h 9"/>
              </a:gdLst>
              <a:ahLst/>
              <a:cxnLst>
                <a:cxn ang="0">
                  <a:pos x="T0" y="T1"/>
                </a:cxn>
                <a:cxn ang="0">
                  <a:pos x="T2" y="T3"/>
                </a:cxn>
                <a:cxn ang="0">
                  <a:pos x="T4" y="T5"/>
                </a:cxn>
                <a:cxn ang="0">
                  <a:pos x="T6" y="T7"/>
                </a:cxn>
                <a:cxn ang="0">
                  <a:pos x="T8" y="T9"/>
                </a:cxn>
                <a:cxn ang="0">
                  <a:pos x="T10" y="T11"/>
                </a:cxn>
              </a:cxnLst>
              <a:rect l="0" t="0" r="r" b="b"/>
              <a:pathLst>
                <a:path w="30" h="9">
                  <a:moveTo>
                    <a:pt x="29" y="8"/>
                  </a:moveTo>
                  <a:lnTo>
                    <a:pt x="29" y="8"/>
                  </a:lnTo>
                  <a:cubicBezTo>
                    <a:pt x="22" y="8"/>
                    <a:pt x="15" y="0"/>
                    <a:pt x="7" y="0"/>
                  </a:cubicBezTo>
                  <a:lnTo>
                    <a:pt x="0" y="0"/>
                  </a:lnTo>
                  <a:cubicBezTo>
                    <a:pt x="7" y="8"/>
                    <a:pt x="15" y="8"/>
                    <a:pt x="15" y="8"/>
                  </a:cubicBezTo>
                  <a:cubicBezTo>
                    <a:pt x="22" y="8"/>
                    <a:pt x="29" y="8"/>
                    <a:pt x="29" y="8"/>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1" name="Freeform 21">
              <a:extLst>
                <a:ext uri="{FF2B5EF4-FFF2-40B4-BE49-F238E27FC236}">
                  <a16:creationId xmlns:a16="http://schemas.microsoft.com/office/drawing/2014/main" id="{34FD8ADD-5251-4F36-8DCF-CFD636C3A7E2}"/>
                </a:ext>
              </a:extLst>
            </p:cNvPr>
            <p:cNvSpPr>
              <a:spLocks noChangeArrowheads="1"/>
            </p:cNvSpPr>
            <p:nvPr/>
          </p:nvSpPr>
          <p:spPr bwMode="auto">
            <a:xfrm>
              <a:off x="15299957" y="6562408"/>
              <a:ext cx="516626" cy="552478"/>
            </a:xfrm>
            <a:custGeom>
              <a:avLst/>
              <a:gdLst>
                <a:gd name="T0" fmla="*/ 1018 w 1197"/>
                <a:gd name="T1" fmla="*/ 14 h 1278"/>
                <a:gd name="T2" fmla="*/ 943 w 1197"/>
                <a:gd name="T3" fmla="*/ 59 h 1278"/>
                <a:gd name="T4" fmla="*/ 921 w 1197"/>
                <a:gd name="T5" fmla="*/ 118 h 1278"/>
                <a:gd name="T6" fmla="*/ 795 w 1197"/>
                <a:gd name="T7" fmla="*/ 141 h 1278"/>
                <a:gd name="T8" fmla="*/ 743 w 1197"/>
                <a:gd name="T9" fmla="*/ 133 h 1278"/>
                <a:gd name="T10" fmla="*/ 683 w 1197"/>
                <a:gd name="T11" fmla="*/ 141 h 1278"/>
                <a:gd name="T12" fmla="*/ 543 w 1197"/>
                <a:gd name="T13" fmla="*/ 148 h 1278"/>
                <a:gd name="T14" fmla="*/ 498 w 1197"/>
                <a:gd name="T15" fmla="*/ 237 h 1278"/>
                <a:gd name="T16" fmla="*/ 409 w 1197"/>
                <a:gd name="T17" fmla="*/ 371 h 1278"/>
                <a:gd name="T18" fmla="*/ 290 w 1197"/>
                <a:gd name="T19" fmla="*/ 319 h 1278"/>
                <a:gd name="T20" fmla="*/ 246 w 1197"/>
                <a:gd name="T21" fmla="*/ 356 h 1278"/>
                <a:gd name="T22" fmla="*/ 201 w 1197"/>
                <a:gd name="T23" fmla="*/ 453 h 1278"/>
                <a:gd name="T24" fmla="*/ 149 w 1197"/>
                <a:gd name="T25" fmla="*/ 512 h 1278"/>
                <a:gd name="T26" fmla="*/ 134 w 1197"/>
                <a:gd name="T27" fmla="*/ 675 h 1278"/>
                <a:gd name="T28" fmla="*/ 52 w 1197"/>
                <a:gd name="T29" fmla="*/ 831 h 1278"/>
                <a:gd name="T30" fmla="*/ 23 w 1197"/>
                <a:gd name="T31" fmla="*/ 980 h 1278"/>
                <a:gd name="T32" fmla="*/ 38 w 1197"/>
                <a:gd name="T33" fmla="*/ 1054 h 1278"/>
                <a:gd name="T34" fmla="*/ 8 w 1197"/>
                <a:gd name="T35" fmla="*/ 1143 h 1278"/>
                <a:gd name="T36" fmla="*/ 134 w 1197"/>
                <a:gd name="T37" fmla="*/ 1180 h 1278"/>
                <a:gd name="T38" fmla="*/ 275 w 1197"/>
                <a:gd name="T39" fmla="*/ 1173 h 1278"/>
                <a:gd name="T40" fmla="*/ 283 w 1197"/>
                <a:gd name="T41" fmla="*/ 1165 h 1278"/>
                <a:gd name="T42" fmla="*/ 357 w 1197"/>
                <a:gd name="T43" fmla="*/ 1158 h 1278"/>
                <a:gd name="T44" fmla="*/ 446 w 1197"/>
                <a:gd name="T45" fmla="*/ 1143 h 1278"/>
                <a:gd name="T46" fmla="*/ 602 w 1197"/>
                <a:gd name="T47" fmla="*/ 1217 h 1278"/>
                <a:gd name="T48" fmla="*/ 795 w 1197"/>
                <a:gd name="T49" fmla="*/ 1270 h 1278"/>
                <a:gd name="T50" fmla="*/ 906 w 1197"/>
                <a:gd name="T51" fmla="*/ 995 h 1278"/>
                <a:gd name="T52" fmla="*/ 958 w 1197"/>
                <a:gd name="T53" fmla="*/ 891 h 1278"/>
                <a:gd name="T54" fmla="*/ 973 w 1197"/>
                <a:gd name="T55" fmla="*/ 839 h 1278"/>
                <a:gd name="T56" fmla="*/ 1018 w 1197"/>
                <a:gd name="T57" fmla="*/ 742 h 1278"/>
                <a:gd name="T58" fmla="*/ 1062 w 1197"/>
                <a:gd name="T59" fmla="*/ 660 h 1278"/>
                <a:gd name="T60" fmla="*/ 1107 w 1197"/>
                <a:gd name="T61" fmla="*/ 579 h 1278"/>
                <a:gd name="T62" fmla="*/ 1174 w 1197"/>
                <a:gd name="T63" fmla="*/ 438 h 1278"/>
                <a:gd name="T64" fmla="*/ 1196 w 1197"/>
                <a:gd name="T65" fmla="*/ 356 h 1278"/>
                <a:gd name="T66" fmla="*/ 1085 w 1197"/>
                <a:gd name="T67" fmla="*/ 304 h 1278"/>
                <a:gd name="T68" fmla="*/ 1122 w 1197"/>
                <a:gd name="T69" fmla="*/ 185 h 1278"/>
                <a:gd name="T70" fmla="*/ 1010 w 1197"/>
                <a:gd name="T71" fmla="*/ 141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7" h="1278">
                  <a:moveTo>
                    <a:pt x="1018" y="14"/>
                  </a:moveTo>
                  <a:lnTo>
                    <a:pt x="1018" y="14"/>
                  </a:lnTo>
                  <a:cubicBezTo>
                    <a:pt x="1003" y="14"/>
                    <a:pt x="1003" y="7"/>
                    <a:pt x="995" y="0"/>
                  </a:cubicBezTo>
                  <a:cubicBezTo>
                    <a:pt x="988" y="0"/>
                    <a:pt x="951" y="52"/>
                    <a:pt x="943" y="59"/>
                  </a:cubicBezTo>
                  <a:cubicBezTo>
                    <a:pt x="943" y="66"/>
                    <a:pt x="936" y="74"/>
                    <a:pt x="928" y="81"/>
                  </a:cubicBezTo>
                  <a:cubicBezTo>
                    <a:pt x="928" y="96"/>
                    <a:pt x="936" y="103"/>
                    <a:pt x="921" y="118"/>
                  </a:cubicBezTo>
                  <a:cubicBezTo>
                    <a:pt x="906" y="126"/>
                    <a:pt x="877" y="126"/>
                    <a:pt x="862" y="126"/>
                  </a:cubicBezTo>
                  <a:cubicBezTo>
                    <a:pt x="832" y="126"/>
                    <a:pt x="817" y="133"/>
                    <a:pt x="795" y="141"/>
                  </a:cubicBezTo>
                  <a:cubicBezTo>
                    <a:pt x="788" y="148"/>
                    <a:pt x="780" y="148"/>
                    <a:pt x="765" y="148"/>
                  </a:cubicBezTo>
                  <a:cubicBezTo>
                    <a:pt x="750" y="148"/>
                    <a:pt x="758" y="133"/>
                    <a:pt x="743" y="133"/>
                  </a:cubicBezTo>
                  <a:cubicBezTo>
                    <a:pt x="736" y="133"/>
                    <a:pt x="721" y="148"/>
                    <a:pt x="713" y="148"/>
                  </a:cubicBezTo>
                  <a:cubicBezTo>
                    <a:pt x="698" y="148"/>
                    <a:pt x="698" y="141"/>
                    <a:pt x="683" y="141"/>
                  </a:cubicBezTo>
                  <a:cubicBezTo>
                    <a:pt x="661" y="133"/>
                    <a:pt x="639" y="133"/>
                    <a:pt x="617" y="133"/>
                  </a:cubicBezTo>
                  <a:cubicBezTo>
                    <a:pt x="587" y="133"/>
                    <a:pt x="565" y="133"/>
                    <a:pt x="543" y="148"/>
                  </a:cubicBezTo>
                  <a:cubicBezTo>
                    <a:pt x="520" y="155"/>
                    <a:pt x="483" y="155"/>
                    <a:pt x="476" y="178"/>
                  </a:cubicBezTo>
                  <a:cubicBezTo>
                    <a:pt x="505" y="185"/>
                    <a:pt x="513" y="208"/>
                    <a:pt x="498" y="237"/>
                  </a:cubicBezTo>
                  <a:cubicBezTo>
                    <a:pt x="483" y="252"/>
                    <a:pt x="476" y="267"/>
                    <a:pt x="461" y="282"/>
                  </a:cubicBezTo>
                  <a:cubicBezTo>
                    <a:pt x="431" y="304"/>
                    <a:pt x="424" y="334"/>
                    <a:pt x="409" y="371"/>
                  </a:cubicBezTo>
                  <a:cubicBezTo>
                    <a:pt x="386" y="356"/>
                    <a:pt x="364" y="341"/>
                    <a:pt x="334" y="334"/>
                  </a:cubicBezTo>
                  <a:cubicBezTo>
                    <a:pt x="334" y="326"/>
                    <a:pt x="312" y="319"/>
                    <a:pt x="290" y="319"/>
                  </a:cubicBezTo>
                  <a:cubicBezTo>
                    <a:pt x="290" y="319"/>
                    <a:pt x="290" y="326"/>
                    <a:pt x="297" y="326"/>
                  </a:cubicBezTo>
                  <a:cubicBezTo>
                    <a:pt x="268" y="326"/>
                    <a:pt x="260" y="341"/>
                    <a:pt x="246" y="356"/>
                  </a:cubicBezTo>
                  <a:cubicBezTo>
                    <a:pt x="238" y="363"/>
                    <a:pt x="216" y="386"/>
                    <a:pt x="208" y="393"/>
                  </a:cubicBezTo>
                  <a:cubicBezTo>
                    <a:pt x="201" y="408"/>
                    <a:pt x="208" y="438"/>
                    <a:pt x="201" y="453"/>
                  </a:cubicBezTo>
                  <a:cubicBezTo>
                    <a:pt x="201" y="475"/>
                    <a:pt x="193" y="490"/>
                    <a:pt x="186" y="505"/>
                  </a:cubicBezTo>
                  <a:cubicBezTo>
                    <a:pt x="171" y="505"/>
                    <a:pt x="164" y="505"/>
                    <a:pt x="149" y="512"/>
                  </a:cubicBezTo>
                  <a:cubicBezTo>
                    <a:pt x="171" y="542"/>
                    <a:pt x="156" y="564"/>
                    <a:pt x="149" y="594"/>
                  </a:cubicBezTo>
                  <a:cubicBezTo>
                    <a:pt x="141" y="623"/>
                    <a:pt x="149" y="653"/>
                    <a:pt x="134" y="675"/>
                  </a:cubicBezTo>
                  <a:cubicBezTo>
                    <a:pt x="112" y="675"/>
                    <a:pt x="89" y="675"/>
                    <a:pt x="67" y="675"/>
                  </a:cubicBezTo>
                  <a:cubicBezTo>
                    <a:pt x="60" y="727"/>
                    <a:pt x="60" y="779"/>
                    <a:pt x="52" y="831"/>
                  </a:cubicBezTo>
                  <a:cubicBezTo>
                    <a:pt x="52" y="861"/>
                    <a:pt x="52" y="883"/>
                    <a:pt x="38" y="905"/>
                  </a:cubicBezTo>
                  <a:cubicBezTo>
                    <a:pt x="23" y="935"/>
                    <a:pt x="23" y="950"/>
                    <a:pt x="23" y="980"/>
                  </a:cubicBezTo>
                  <a:cubicBezTo>
                    <a:pt x="15" y="987"/>
                    <a:pt x="15" y="987"/>
                    <a:pt x="15" y="987"/>
                  </a:cubicBezTo>
                  <a:cubicBezTo>
                    <a:pt x="23" y="1010"/>
                    <a:pt x="38" y="1039"/>
                    <a:pt x="38" y="1054"/>
                  </a:cubicBezTo>
                  <a:cubicBezTo>
                    <a:pt x="38" y="1069"/>
                    <a:pt x="38" y="1084"/>
                    <a:pt x="30" y="1099"/>
                  </a:cubicBezTo>
                  <a:cubicBezTo>
                    <a:pt x="23" y="1121"/>
                    <a:pt x="0" y="1121"/>
                    <a:pt x="8" y="1143"/>
                  </a:cubicBezTo>
                  <a:cubicBezTo>
                    <a:pt x="38" y="1158"/>
                    <a:pt x="67" y="1151"/>
                    <a:pt x="97" y="1158"/>
                  </a:cubicBezTo>
                  <a:cubicBezTo>
                    <a:pt x="127" y="1165"/>
                    <a:pt x="119" y="1165"/>
                    <a:pt x="134" y="1180"/>
                  </a:cubicBezTo>
                  <a:cubicBezTo>
                    <a:pt x="149" y="1188"/>
                    <a:pt x="171" y="1180"/>
                    <a:pt x="186" y="1180"/>
                  </a:cubicBezTo>
                  <a:cubicBezTo>
                    <a:pt x="208" y="1180"/>
                    <a:pt x="260" y="1165"/>
                    <a:pt x="275" y="1173"/>
                  </a:cubicBezTo>
                  <a:lnTo>
                    <a:pt x="283" y="1180"/>
                  </a:lnTo>
                  <a:cubicBezTo>
                    <a:pt x="283" y="1173"/>
                    <a:pt x="283" y="1173"/>
                    <a:pt x="283" y="1165"/>
                  </a:cubicBezTo>
                  <a:cubicBezTo>
                    <a:pt x="290" y="1151"/>
                    <a:pt x="290" y="1121"/>
                    <a:pt x="312" y="1113"/>
                  </a:cubicBezTo>
                  <a:cubicBezTo>
                    <a:pt x="327" y="1113"/>
                    <a:pt x="349" y="1151"/>
                    <a:pt x="357" y="1158"/>
                  </a:cubicBezTo>
                  <a:cubicBezTo>
                    <a:pt x="372" y="1173"/>
                    <a:pt x="394" y="1195"/>
                    <a:pt x="416" y="1202"/>
                  </a:cubicBezTo>
                  <a:cubicBezTo>
                    <a:pt x="453" y="1202"/>
                    <a:pt x="446" y="1173"/>
                    <a:pt x="446" y="1143"/>
                  </a:cubicBezTo>
                  <a:cubicBezTo>
                    <a:pt x="476" y="1143"/>
                    <a:pt x="528" y="1136"/>
                    <a:pt x="550" y="1143"/>
                  </a:cubicBezTo>
                  <a:cubicBezTo>
                    <a:pt x="580" y="1158"/>
                    <a:pt x="580" y="1217"/>
                    <a:pt x="602" y="1217"/>
                  </a:cubicBezTo>
                  <a:cubicBezTo>
                    <a:pt x="602" y="1165"/>
                    <a:pt x="676" y="1165"/>
                    <a:pt x="713" y="1180"/>
                  </a:cubicBezTo>
                  <a:cubicBezTo>
                    <a:pt x="750" y="1202"/>
                    <a:pt x="780" y="1232"/>
                    <a:pt x="795" y="1270"/>
                  </a:cubicBezTo>
                  <a:cubicBezTo>
                    <a:pt x="854" y="1277"/>
                    <a:pt x="884" y="1084"/>
                    <a:pt x="891" y="1054"/>
                  </a:cubicBezTo>
                  <a:cubicBezTo>
                    <a:pt x="899" y="1032"/>
                    <a:pt x="899" y="1010"/>
                    <a:pt x="906" y="995"/>
                  </a:cubicBezTo>
                  <a:cubicBezTo>
                    <a:pt x="914" y="972"/>
                    <a:pt x="928" y="965"/>
                    <a:pt x="936" y="943"/>
                  </a:cubicBezTo>
                  <a:cubicBezTo>
                    <a:pt x="943" y="928"/>
                    <a:pt x="943" y="905"/>
                    <a:pt x="958" y="891"/>
                  </a:cubicBezTo>
                  <a:cubicBezTo>
                    <a:pt x="966" y="876"/>
                    <a:pt x="966" y="883"/>
                    <a:pt x="973" y="868"/>
                  </a:cubicBezTo>
                  <a:cubicBezTo>
                    <a:pt x="973" y="861"/>
                    <a:pt x="973" y="846"/>
                    <a:pt x="973" y="839"/>
                  </a:cubicBezTo>
                  <a:cubicBezTo>
                    <a:pt x="973" y="816"/>
                    <a:pt x="981" y="809"/>
                    <a:pt x="988" y="787"/>
                  </a:cubicBezTo>
                  <a:cubicBezTo>
                    <a:pt x="995" y="765"/>
                    <a:pt x="988" y="757"/>
                    <a:pt x="1018" y="742"/>
                  </a:cubicBezTo>
                  <a:cubicBezTo>
                    <a:pt x="1040" y="742"/>
                    <a:pt x="1055" y="742"/>
                    <a:pt x="1062" y="712"/>
                  </a:cubicBezTo>
                  <a:cubicBezTo>
                    <a:pt x="1070" y="698"/>
                    <a:pt x="1062" y="675"/>
                    <a:pt x="1062" y="660"/>
                  </a:cubicBezTo>
                  <a:cubicBezTo>
                    <a:pt x="1085" y="646"/>
                    <a:pt x="1099" y="646"/>
                    <a:pt x="1107" y="623"/>
                  </a:cubicBezTo>
                  <a:cubicBezTo>
                    <a:pt x="1107" y="608"/>
                    <a:pt x="1107" y="594"/>
                    <a:pt x="1107" y="579"/>
                  </a:cubicBezTo>
                  <a:cubicBezTo>
                    <a:pt x="1114" y="542"/>
                    <a:pt x="1137" y="549"/>
                    <a:pt x="1159" y="527"/>
                  </a:cubicBezTo>
                  <a:cubicBezTo>
                    <a:pt x="1174" y="497"/>
                    <a:pt x="1159" y="467"/>
                    <a:pt x="1174" y="438"/>
                  </a:cubicBezTo>
                  <a:cubicBezTo>
                    <a:pt x="1188" y="408"/>
                    <a:pt x="1188" y="408"/>
                    <a:pt x="1188" y="408"/>
                  </a:cubicBezTo>
                  <a:cubicBezTo>
                    <a:pt x="1196" y="393"/>
                    <a:pt x="1196" y="371"/>
                    <a:pt x="1196" y="356"/>
                  </a:cubicBezTo>
                  <a:cubicBezTo>
                    <a:pt x="1166" y="349"/>
                    <a:pt x="1159" y="349"/>
                    <a:pt x="1137" y="334"/>
                  </a:cubicBezTo>
                  <a:cubicBezTo>
                    <a:pt x="1122" y="326"/>
                    <a:pt x="1099" y="311"/>
                    <a:pt x="1085" y="304"/>
                  </a:cubicBezTo>
                  <a:cubicBezTo>
                    <a:pt x="1085" y="282"/>
                    <a:pt x="1085" y="237"/>
                    <a:pt x="1092" y="215"/>
                  </a:cubicBezTo>
                  <a:cubicBezTo>
                    <a:pt x="1099" y="200"/>
                    <a:pt x="1114" y="200"/>
                    <a:pt x="1122" y="185"/>
                  </a:cubicBezTo>
                  <a:cubicBezTo>
                    <a:pt x="1122" y="185"/>
                    <a:pt x="1122" y="178"/>
                    <a:pt x="1122" y="163"/>
                  </a:cubicBezTo>
                  <a:cubicBezTo>
                    <a:pt x="1085" y="163"/>
                    <a:pt x="1048" y="141"/>
                    <a:pt x="1010" y="141"/>
                  </a:cubicBezTo>
                  <a:cubicBezTo>
                    <a:pt x="1010" y="96"/>
                    <a:pt x="1018" y="59"/>
                    <a:pt x="1018" y="14"/>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2" name="Freeform 22">
              <a:extLst>
                <a:ext uri="{FF2B5EF4-FFF2-40B4-BE49-F238E27FC236}">
                  <a16:creationId xmlns:a16="http://schemas.microsoft.com/office/drawing/2014/main" id="{A23D52A1-67BD-470B-BF8E-A84CDF4E255A}"/>
                </a:ext>
              </a:extLst>
            </p:cNvPr>
            <p:cNvSpPr>
              <a:spLocks noChangeArrowheads="1"/>
            </p:cNvSpPr>
            <p:nvPr/>
          </p:nvSpPr>
          <p:spPr bwMode="auto">
            <a:xfrm>
              <a:off x="14863400" y="5305042"/>
              <a:ext cx="1631849" cy="1417393"/>
            </a:xfrm>
            <a:custGeom>
              <a:avLst/>
              <a:gdLst>
                <a:gd name="T0" fmla="*/ 3706 w 3774"/>
                <a:gd name="T1" fmla="*/ 839 h 3283"/>
                <a:gd name="T2" fmla="*/ 3476 w 3774"/>
                <a:gd name="T3" fmla="*/ 779 h 3283"/>
                <a:gd name="T4" fmla="*/ 3171 w 3774"/>
                <a:gd name="T5" fmla="*/ 727 h 3283"/>
                <a:gd name="T6" fmla="*/ 3052 w 3774"/>
                <a:gd name="T7" fmla="*/ 720 h 3283"/>
                <a:gd name="T8" fmla="*/ 3171 w 3774"/>
                <a:gd name="T9" fmla="*/ 490 h 3283"/>
                <a:gd name="T10" fmla="*/ 2941 w 3774"/>
                <a:gd name="T11" fmla="*/ 378 h 3283"/>
                <a:gd name="T12" fmla="*/ 2867 w 3774"/>
                <a:gd name="T13" fmla="*/ 282 h 3283"/>
                <a:gd name="T14" fmla="*/ 2926 w 3774"/>
                <a:gd name="T15" fmla="*/ 148 h 3283"/>
                <a:gd name="T16" fmla="*/ 2755 w 3774"/>
                <a:gd name="T17" fmla="*/ 29 h 3283"/>
                <a:gd name="T18" fmla="*/ 2458 w 3774"/>
                <a:gd name="T19" fmla="*/ 237 h 3283"/>
                <a:gd name="T20" fmla="*/ 2362 w 3774"/>
                <a:gd name="T21" fmla="*/ 371 h 3283"/>
                <a:gd name="T22" fmla="*/ 1857 w 3774"/>
                <a:gd name="T23" fmla="*/ 208 h 3283"/>
                <a:gd name="T24" fmla="*/ 1567 w 3774"/>
                <a:gd name="T25" fmla="*/ 505 h 3283"/>
                <a:gd name="T26" fmla="*/ 1344 w 3774"/>
                <a:gd name="T27" fmla="*/ 690 h 3283"/>
                <a:gd name="T28" fmla="*/ 1018 w 3774"/>
                <a:gd name="T29" fmla="*/ 787 h 3283"/>
                <a:gd name="T30" fmla="*/ 906 w 3774"/>
                <a:gd name="T31" fmla="*/ 1032 h 3283"/>
                <a:gd name="T32" fmla="*/ 706 w 3774"/>
                <a:gd name="T33" fmla="*/ 1188 h 3283"/>
                <a:gd name="T34" fmla="*/ 454 w 3774"/>
                <a:gd name="T35" fmla="*/ 1403 h 3283"/>
                <a:gd name="T36" fmla="*/ 305 w 3774"/>
                <a:gd name="T37" fmla="*/ 1470 h 3283"/>
                <a:gd name="T38" fmla="*/ 0 w 3774"/>
                <a:gd name="T39" fmla="*/ 1574 h 3283"/>
                <a:gd name="T40" fmla="*/ 201 w 3774"/>
                <a:gd name="T41" fmla="*/ 1730 h 3283"/>
                <a:gd name="T42" fmla="*/ 349 w 3774"/>
                <a:gd name="T43" fmla="*/ 1841 h 3283"/>
                <a:gd name="T44" fmla="*/ 386 w 3774"/>
                <a:gd name="T45" fmla="*/ 2116 h 3283"/>
                <a:gd name="T46" fmla="*/ 386 w 3774"/>
                <a:gd name="T47" fmla="*/ 2153 h 3283"/>
                <a:gd name="T48" fmla="*/ 661 w 3774"/>
                <a:gd name="T49" fmla="*/ 2072 h 3283"/>
                <a:gd name="T50" fmla="*/ 944 w 3774"/>
                <a:gd name="T51" fmla="*/ 2079 h 3283"/>
                <a:gd name="T52" fmla="*/ 1285 w 3774"/>
                <a:gd name="T53" fmla="*/ 2027 h 3283"/>
                <a:gd name="T54" fmla="*/ 1486 w 3774"/>
                <a:gd name="T55" fmla="*/ 1938 h 3283"/>
                <a:gd name="T56" fmla="*/ 1597 w 3774"/>
                <a:gd name="T57" fmla="*/ 1745 h 3283"/>
                <a:gd name="T58" fmla="*/ 1693 w 3774"/>
                <a:gd name="T59" fmla="*/ 1552 h 3283"/>
                <a:gd name="T60" fmla="*/ 1842 w 3774"/>
                <a:gd name="T61" fmla="*/ 1537 h 3283"/>
                <a:gd name="T62" fmla="*/ 2080 w 3774"/>
                <a:gd name="T63" fmla="*/ 1425 h 3283"/>
                <a:gd name="T64" fmla="*/ 2161 w 3774"/>
                <a:gd name="T65" fmla="*/ 1396 h 3283"/>
                <a:gd name="T66" fmla="*/ 2310 w 3774"/>
                <a:gd name="T67" fmla="*/ 1329 h 3283"/>
                <a:gd name="T68" fmla="*/ 2444 w 3774"/>
                <a:gd name="T69" fmla="*/ 1270 h 3283"/>
                <a:gd name="T70" fmla="*/ 2703 w 3774"/>
                <a:gd name="T71" fmla="*/ 1180 h 3283"/>
                <a:gd name="T72" fmla="*/ 2718 w 3774"/>
                <a:gd name="T73" fmla="*/ 1351 h 3283"/>
                <a:gd name="T74" fmla="*/ 2860 w 3774"/>
                <a:gd name="T75" fmla="*/ 1552 h 3283"/>
                <a:gd name="T76" fmla="*/ 2592 w 3774"/>
                <a:gd name="T77" fmla="*/ 1700 h 3283"/>
                <a:gd name="T78" fmla="*/ 2458 w 3774"/>
                <a:gd name="T79" fmla="*/ 1864 h 3283"/>
                <a:gd name="T80" fmla="*/ 2280 w 3774"/>
                <a:gd name="T81" fmla="*/ 1975 h 3283"/>
                <a:gd name="T82" fmla="*/ 2087 w 3774"/>
                <a:gd name="T83" fmla="*/ 2123 h 3283"/>
                <a:gd name="T84" fmla="*/ 1812 w 3774"/>
                <a:gd name="T85" fmla="*/ 2354 h 3283"/>
                <a:gd name="T86" fmla="*/ 1612 w 3774"/>
                <a:gd name="T87" fmla="*/ 2584 h 3283"/>
                <a:gd name="T88" fmla="*/ 1486 w 3774"/>
                <a:gd name="T89" fmla="*/ 2747 h 3283"/>
                <a:gd name="T90" fmla="*/ 1285 w 3774"/>
                <a:gd name="T91" fmla="*/ 2992 h 3283"/>
                <a:gd name="T92" fmla="*/ 1300 w 3774"/>
                <a:gd name="T93" fmla="*/ 3230 h 3283"/>
                <a:gd name="T94" fmla="*/ 1486 w 3774"/>
                <a:gd name="T95" fmla="*/ 3089 h 3283"/>
                <a:gd name="T96" fmla="*/ 1753 w 3774"/>
                <a:gd name="T97" fmla="*/ 3044 h 3283"/>
                <a:gd name="T98" fmla="*/ 1938 w 3774"/>
                <a:gd name="T99" fmla="*/ 2992 h 3283"/>
                <a:gd name="T100" fmla="*/ 2132 w 3774"/>
                <a:gd name="T101" fmla="*/ 3074 h 3283"/>
                <a:gd name="T102" fmla="*/ 2273 w 3774"/>
                <a:gd name="T103" fmla="*/ 2903 h 3283"/>
                <a:gd name="T104" fmla="*/ 2347 w 3774"/>
                <a:gd name="T105" fmla="*/ 2651 h 3283"/>
                <a:gd name="T106" fmla="*/ 2369 w 3774"/>
                <a:gd name="T107" fmla="*/ 2406 h 3283"/>
                <a:gd name="T108" fmla="*/ 2495 w 3774"/>
                <a:gd name="T109" fmla="*/ 2109 h 3283"/>
                <a:gd name="T110" fmla="*/ 2726 w 3774"/>
                <a:gd name="T111" fmla="*/ 1938 h 3283"/>
                <a:gd name="T112" fmla="*/ 3112 w 3774"/>
                <a:gd name="T113" fmla="*/ 1604 h 3283"/>
                <a:gd name="T114" fmla="*/ 3327 w 3774"/>
                <a:gd name="T115" fmla="*/ 1544 h 3283"/>
                <a:gd name="T116" fmla="*/ 3483 w 3774"/>
                <a:gd name="T117" fmla="*/ 1626 h 3283"/>
                <a:gd name="T118" fmla="*/ 3587 w 3774"/>
                <a:gd name="T119" fmla="*/ 1537 h 3283"/>
                <a:gd name="T120" fmla="*/ 3491 w 3774"/>
                <a:gd name="T121" fmla="*/ 1284 h 3283"/>
                <a:gd name="T122" fmla="*/ 3765 w 3774"/>
                <a:gd name="T123" fmla="*/ 995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74" h="3283">
                  <a:moveTo>
                    <a:pt x="3773" y="995"/>
                  </a:moveTo>
                  <a:lnTo>
                    <a:pt x="3773" y="995"/>
                  </a:lnTo>
                  <a:cubicBezTo>
                    <a:pt x="3773" y="965"/>
                    <a:pt x="3743" y="965"/>
                    <a:pt x="3728" y="943"/>
                  </a:cubicBezTo>
                  <a:cubicBezTo>
                    <a:pt x="3728" y="928"/>
                    <a:pt x="3728" y="905"/>
                    <a:pt x="3728" y="891"/>
                  </a:cubicBezTo>
                  <a:cubicBezTo>
                    <a:pt x="3736" y="861"/>
                    <a:pt x="3728" y="854"/>
                    <a:pt x="3706" y="839"/>
                  </a:cubicBezTo>
                  <a:cubicBezTo>
                    <a:pt x="3684" y="831"/>
                    <a:pt x="3669" y="824"/>
                    <a:pt x="3669" y="802"/>
                  </a:cubicBezTo>
                  <a:cubicBezTo>
                    <a:pt x="3654" y="794"/>
                    <a:pt x="3647" y="794"/>
                    <a:pt x="3639" y="779"/>
                  </a:cubicBezTo>
                  <a:cubicBezTo>
                    <a:pt x="3632" y="772"/>
                    <a:pt x="3624" y="757"/>
                    <a:pt x="3610" y="750"/>
                  </a:cubicBezTo>
                  <a:cubicBezTo>
                    <a:pt x="3595" y="742"/>
                    <a:pt x="3550" y="750"/>
                    <a:pt x="3535" y="750"/>
                  </a:cubicBezTo>
                  <a:cubicBezTo>
                    <a:pt x="3513" y="757"/>
                    <a:pt x="3498" y="779"/>
                    <a:pt x="3476" y="779"/>
                  </a:cubicBezTo>
                  <a:cubicBezTo>
                    <a:pt x="3461" y="779"/>
                    <a:pt x="3453" y="757"/>
                    <a:pt x="3439" y="750"/>
                  </a:cubicBezTo>
                  <a:cubicBezTo>
                    <a:pt x="3424" y="750"/>
                    <a:pt x="3416" y="750"/>
                    <a:pt x="3409" y="757"/>
                  </a:cubicBezTo>
                  <a:cubicBezTo>
                    <a:pt x="3372" y="765"/>
                    <a:pt x="3357" y="772"/>
                    <a:pt x="3327" y="750"/>
                  </a:cubicBezTo>
                  <a:cubicBezTo>
                    <a:pt x="3305" y="735"/>
                    <a:pt x="3275" y="705"/>
                    <a:pt x="3246" y="705"/>
                  </a:cubicBezTo>
                  <a:cubicBezTo>
                    <a:pt x="3223" y="698"/>
                    <a:pt x="3194" y="720"/>
                    <a:pt x="3171" y="727"/>
                  </a:cubicBezTo>
                  <a:cubicBezTo>
                    <a:pt x="3149" y="735"/>
                    <a:pt x="3119" y="750"/>
                    <a:pt x="3112" y="765"/>
                  </a:cubicBezTo>
                  <a:cubicBezTo>
                    <a:pt x="3090" y="779"/>
                    <a:pt x="3105" y="794"/>
                    <a:pt x="3097" y="816"/>
                  </a:cubicBezTo>
                  <a:cubicBezTo>
                    <a:pt x="3082" y="809"/>
                    <a:pt x="3067" y="809"/>
                    <a:pt x="3052" y="802"/>
                  </a:cubicBezTo>
                  <a:cubicBezTo>
                    <a:pt x="3038" y="802"/>
                    <a:pt x="3023" y="802"/>
                    <a:pt x="3008" y="802"/>
                  </a:cubicBezTo>
                  <a:cubicBezTo>
                    <a:pt x="3000" y="757"/>
                    <a:pt x="3060" y="757"/>
                    <a:pt x="3052" y="720"/>
                  </a:cubicBezTo>
                  <a:cubicBezTo>
                    <a:pt x="3030" y="720"/>
                    <a:pt x="3038" y="668"/>
                    <a:pt x="3045" y="653"/>
                  </a:cubicBezTo>
                  <a:cubicBezTo>
                    <a:pt x="3067" y="653"/>
                    <a:pt x="3075" y="631"/>
                    <a:pt x="3090" y="623"/>
                  </a:cubicBezTo>
                  <a:cubicBezTo>
                    <a:pt x="3112" y="594"/>
                    <a:pt x="3097" y="608"/>
                    <a:pt x="3097" y="579"/>
                  </a:cubicBezTo>
                  <a:cubicBezTo>
                    <a:pt x="3097" y="534"/>
                    <a:pt x="3149" y="534"/>
                    <a:pt x="3164" y="512"/>
                  </a:cubicBezTo>
                  <a:cubicBezTo>
                    <a:pt x="3171" y="505"/>
                    <a:pt x="3171" y="490"/>
                    <a:pt x="3171" y="490"/>
                  </a:cubicBezTo>
                  <a:cubicBezTo>
                    <a:pt x="3179" y="482"/>
                    <a:pt x="3194" y="490"/>
                    <a:pt x="3194" y="475"/>
                  </a:cubicBezTo>
                  <a:cubicBezTo>
                    <a:pt x="3201" y="460"/>
                    <a:pt x="3142" y="430"/>
                    <a:pt x="3134" y="415"/>
                  </a:cubicBezTo>
                  <a:cubicBezTo>
                    <a:pt x="3119" y="400"/>
                    <a:pt x="3097" y="371"/>
                    <a:pt x="3090" y="349"/>
                  </a:cubicBezTo>
                  <a:cubicBezTo>
                    <a:pt x="3082" y="326"/>
                    <a:pt x="3090" y="311"/>
                    <a:pt x="3082" y="289"/>
                  </a:cubicBezTo>
                  <a:cubicBezTo>
                    <a:pt x="3015" y="282"/>
                    <a:pt x="2949" y="311"/>
                    <a:pt x="2941" y="378"/>
                  </a:cubicBezTo>
                  <a:cubicBezTo>
                    <a:pt x="2941" y="393"/>
                    <a:pt x="2949" y="415"/>
                    <a:pt x="2926" y="423"/>
                  </a:cubicBezTo>
                  <a:cubicBezTo>
                    <a:pt x="2911" y="430"/>
                    <a:pt x="2904" y="423"/>
                    <a:pt x="2897" y="408"/>
                  </a:cubicBezTo>
                  <a:cubicBezTo>
                    <a:pt x="2889" y="378"/>
                    <a:pt x="2919" y="356"/>
                    <a:pt x="2904" y="326"/>
                  </a:cubicBezTo>
                  <a:cubicBezTo>
                    <a:pt x="2889" y="326"/>
                    <a:pt x="2867" y="319"/>
                    <a:pt x="2852" y="319"/>
                  </a:cubicBezTo>
                  <a:cubicBezTo>
                    <a:pt x="2852" y="304"/>
                    <a:pt x="2867" y="297"/>
                    <a:pt x="2867" y="282"/>
                  </a:cubicBezTo>
                  <a:cubicBezTo>
                    <a:pt x="2874" y="282"/>
                    <a:pt x="2889" y="274"/>
                    <a:pt x="2889" y="282"/>
                  </a:cubicBezTo>
                  <a:cubicBezTo>
                    <a:pt x="2897" y="267"/>
                    <a:pt x="2934" y="200"/>
                    <a:pt x="2949" y="200"/>
                  </a:cubicBezTo>
                  <a:cubicBezTo>
                    <a:pt x="2963" y="193"/>
                    <a:pt x="2978" y="208"/>
                    <a:pt x="2986" y="185"/>
                  </a:cubicBezTo>
                  <a:cubicBezTo>
                    <a:pt x="2993" y="178"/>
                    <a:pt x="2978" y="155"/>
                    <a:pt x="2986" y="148"/>
                  </a:cubicBezTo>
                  <a:cubicBezTo>
                    <a:pt x="2963" y="133"/>
                    <a:pt x="2949" y="148"/>
                    <a:pt x="2926" y="148"/>
                  </a:cubicBezTo>
                  <a:cubicBezTo>
                    <a:pt x="2897" y="155"/>
                    <a:pt x="2882" y="133"/>
                    <a:pt x="2867" y="103"/>
                  </a:cubicBezTo>
                  <a:cubicBezTo>
                    <a:pt x="2860" y="89"/>
                    <a:pt x="2867" y="96"/>
                    <a:pt x="2852" y="81"/>
                  </a:cubicBezTo>
                  <a:cubicBezTo>
                    <a:pt x="2845" y="66"/>
                    <a:pt x="2822" y="66"/>
                    <a:pt x="2815" y="52"/>
                  </a:cubicBezTo>
                  <a:cubicBezTo>
                    <a:pt x="2800" y="37"/>
                    <a:pt x="2807" y="7"/>
                    <a:pt x="2778" y="0"/>
                  </a:cubicBezTo>
                  <a:cubicBezTo>
                    <a:pt x="2778" y="29"/>
                    <a:pt x="2770" y="14"/>
                    <a:pt x="2755" y="29"/>
                  </a:cubicBezTo>
                  <a:cubicBezTo>
                    <a:pt x="2741" y="37"/>
                    <a:pt x="2748" y="44"/>
                    <a:pt x="2741" y="52"/>
                  </a:cubicBezTo>
                  <a:cubicBezTo>
                    <a:pt x="2733" y="66"/>
                    <a:pt x="2718" y="66"/>
                    <a:pt x="2711" y="66"/>
                  </a:cubicBezTo>
                  <a:cubicBezTo>
                    <a:pt x="2674" y="89"/>
                    <a:pt x="2644" y="111"/>
                    <a:pt x="2607" y="126"/>
                  </a:cubicBezTo>
                  <a:cubicBezTo>
                    <a:pt x="2570" y="148"/>
                    <a:pt x="2533" y="163"/>
                    <a:pt x="2503" y="193"/>
                  </a:cubicBezTo>
                  <a:cubicBezTo>
                    <a:pt x="2488" y="200"/>
                    <a:pt x="2458" y="215"/>
                    <a:pt x="2458" y="237"/>
                  </a:cubicBezTo>
                  <a:cubicBezTo>
                    <a:pt x="2458" y="245"/>
                    <a:pt x="2473" y="245"/>
                    <a:pt x="2473" y="260"/>
                  </a:cubicBezTo>
                  <a:cubicBezTo>
                    <a:pt x="2473" y="267"/>
                    <a:pt x="2473" y="274"/>
                    <a:pt x="2473" y="282"/>
                  </a:cubicBezTo>
                  <a:cubicBezTo>
                    <a:pt x="2466" y="282"/>
                    <a:pt x="2451" y="282"/>
                    <a:pt x="2436" y="282"/>
                  </a:cubicBezTo>
                  <a:cubicBezTo>
                    <a:pt x="2451" y="304"/>
                    <a:pt x="2444" y="334"/>
                    <a:pt x="2429" y="349"/>
                  </a:cubicBezTo>
                  <a:cubicBezTo>
                    <a:pt x="2414" y="363"/>
                    <a:pt x="2384" y="363"/>
                    <a:pt x="2362" y="371"/>
                  </a:cubicBezTo>
                  <a:cubicBezTo>
                    <a:pt x="2332" y="371"/>
                    <a:pt x="2303" y="349"/>
                    <a:pt x="2273" y="326"/>
                  </a:cubicBezTo>
                  <a:cubicBezTo>
                    <a:pt x="2243" y="311"/>
                    <a:pt x="2221" y="304"/>
                    <a:pt x="2184" y="304"/>
                  </a:cubicBezTo>
                  <a:cubicBezTo>
                    <a:pt x="2154" y="304"/>
                    <a:pt x="2132" y="311"/>
                    <a:pt x="2102" y="311"/>
                  </a:cubicBezTo>
                  <a:cubicBezTo>
                    <a:pt x="2058" y="319"/>
                    <a:pt x="2043" y="311"/>
                    <a:pt x="2005" y="282"/>
                  </a:cubicBezTo>
                  <a:cubicBezTo>
                    <a:pt x="1961" y="252"/>
                    <a:pt x="1916" y="208"/>
                    <a:pt x="1857" y="208"/>
                  </a:cubicBezTo>
                  <a:cubicBezTo>
                    <a:pt x="1857" y="245"/>
                    <a:pt x="1857" y="267"/>
                    <a:pt x="1820" y="282"/>
                  </a:cubicBezTo>
                  <a:cubicBezTo>
                    <a:pt x="1790" y="297"/>
                    <a:pt x="1760" y="289"/>
                    <a:pt x="1731" y="304"/>
                  </a:cubicBezTo>
                  <a:cubicBezTo>
                    <a:pt x="1693" y="319"/>
                    <a:pt x="1686" y="349"/>
                    <a:pt x="1656" y="371"/>
                  </a:cubicBezTo>
                  <a:cubicBezTo>
                    <a:pt x="1634" y="386"/>
                    <a:pt x="1612" y="408"/>
                    <a:pt x="1604" y="430"/>
                  </a:cubicBezTo>
                  <a:cubicBezTo>
                    <a:pt x="1597" y="445"/>
                    <a:pt x="1582" y="497"/>
                    <a:pt x="1567" y="505"/>
                  </a:cubicBezTo>
                  <a:cubicBezTo>
                    <a:pt x="1560" y="505"/>
                    <a:pt x="1515" y="497"/>
                    <a:pt x="1508" y="505"/>
                  </a:cubicBezTo>
                  <a:cubicBezTo>
                    <a:pt x="1501" y="519"/>
                    <a:pt x="1530" y="534"/>
                    <a:pt x="1523" y="557"/>
                  </a:cubicBezTo>
                  <a:cubicBezTo>
                    <a:pt x="1523" y="571"/>
                    <a:pt x="1456" y="594"/>
                    <a:pt x="1441" y="601"/>
                  </a:cubicBezTo>
                  <a:cubicBezTo>
                    <a:pt x="1448" y="631"/>
                    <a:pt x="1404" y="646"/>
                    <a:pt x="1382" y="660"/>
                  </a:cubicBezTo>
                  <a:cubicBezTo>
                    <a:pt x="1367" y="668"/>
                    <a:pt x="1359" y="675"/>
                    <a:pt x="1344" y="690"/>
                  </a:cubicBezTo>
                  <a:cubicBezTo>
                    <a:pt x="1337" y="698"/>
                    <a:pt x="1322" y="720"/>
                    <a:pt x="1307" y="727"/>
                  </a:cubicBezTo>
                  <a:cubicBezTo>
                    <a:pt x="1285" y="735"/>
                    <a:pt x="1263" y="720"/>
                    <a:pt x="1241" y="727"/>
                  </a:cubicBezTo>
                  <a:cubicBezTo>
                    <a:pt x="1218" y="727"/>
                    <a:pt x="1211" y="735"/>
                    <a:pt x="1196" y="742"/>
                  </a:cubicBezTo>
                  <a:cubicBezTo>
                    <a:pt x="1166" y="757"/>
                    <a:pt x="1137" y="765"/>
                    <a:pt x="1107" y="779"/>
                  </a:cubicBezTo>
                  <a:cubicBezTo>
                    <a:pt x="1077" y="794"/>
                    <a:pt x="1048" y="779"/>
                    <a:pt x="1018" y="787"/>
                  </a:cubicBezTo>
                  <a:cubicBezTo>
                    <a:pt x="988" y="794"/>
                    <a:pt x="996" y="831"/>
                    <a:pt x="996" y="861"/>
                  </a:cubicBezTo>
                  <a:cubicBezTo>
                    <a:pt x="996" y="891"/>
                    <a:pt x="996" y="913"/>
                    <a:pt x="981" y="943"/>
                  </a:cubicBezTo>
                  <a:cubicBezTo>
                    <a:pt x="973" y="957"/>
                    <a:pt x="966" y="972"/>
                    <a:pt x="958" y="980"/>
                  </a:cubicBezTo>
                  <a:cubicBezTo>
                    <a:pt x="951" y="987"/>
                    <a:pt x="936" y="995"/>
                    <a:pt x="929" y="1002"/>
                  </a:cubicBezTo>
                  <a:cubicBezTo>
                    <a:pt x="921" y="1017"/>
                    <a:pt x="921" y="1024"/>
                    <a:pt x="906" y="1032"/>
                  </a:cubicBezTo>
                  <a:cubicBezTo>
                    <a:pt x="891" y="1047"/>
                    <a:pt x="877" y="1047"/>
                    <a:pt x="862" y="1054"/>
                  </a:cubicBezTo>
                  <a:cubicBezTo>
                    <a:pt x="854" y="1069"/>
                    <a:pt x="854" y="1084"/>
                    <a:pt x="840" y="1091"/>
                  </a:cubicBezTo>
                  <a:cubicBezTo>
                    <a:pt x="825" y="1099"/>
                    <a:pt x="817" y="1106"/>
                    <a:pt x="802" y="1113"/>
                  </a:cubicBezTo>
                  <a:cubicBezTo>
                    <a:pt x="780" y="1121"/>
                    <a:pt x="736" y="1128"/>
                    <a:pt x="721" y="1151"/>
                  </a:cubicBezTo>
                  <a:cubicBezTo>
                    <a:pt x="713" y="1165"/>
                    <a:pt x="721" y="1173"/>
                    <a:pt x="706" y="1188"/>
                  </a:cubicBezTo>
                  <a:cubicBezTo>
                    <a:pt x="699" y="1202"/>
                    <a:pt x="669" y="1210"/>
                    <a:pt x="676" y="1232"/>
                  </a:cubicBezTo>
                  <a:cubicBezTo>
                    <a:pt x="691" y="1240"/>
                    <a:pt x="713" y="1247"/>
                    <a:pt x="721" y="1262"/>
                  </a:cubicBezTo>
                  <a:cubicBezTo>
                    <a:pt x="765" y="1329"/>
                    <a:pt x="587" y="1344"/>
                    <a:pt x="594" y="1403"/>
                  </a:cubicBezTo>
                  <a:cubicBezTo>
                    <a:pt x="572" y="1418"/>
                    <a:pt x="535" y="1396"/>
                    <a:pt x="505" y="1410"/>
                  </a:cubicBezTo>
                  <a:cubicBezTo>
                    <a:pt x="476" y="1433"/>
                    <a:pt x="468" y="1455"/>
                    <a:pt x="454" y="1403"/>
                  </a:cubicBezTo>
                  <a:cubicBezTo>
                    <a:pt x="439" y="1403"/>
                    <a:pt x="431" y="1403"/>
                    <a:pt x="416" y="1403"/>
                  </a:cubicBezTo>
                  <a:cubicBezTo>
                    <a:pt x="416" y="1403"/>
                    <a:pt x="416" y="1403"/>
                    <a:pt x="424" y="1403"/>
                  </a:cubicBezTo>
                  <a:cubicBezTo>
                    <a:pt x="424" y="1418"/>
                    <a:pt x="424" y="1425"/>
                    <a:pt x="424" y="1440"/>
                  </a:cubicBezTo>
                  <a:cubicBezTo>
                    <a:pt x="386" y="1440"/>
                    <a:pt x="372" y="1433"/>
                    <a:pt x="342" y="1448"/>
                  </a:cubicBezTo>
                  <a:cubicBezTo>
                    <a:pt x="327" y="1455"/>
                    <a:pt x="312" y="1455"/>
                    <a:pt x="305" y="1470"/>
                  </a:cubicBezTo>
                  <a:cubicBezTo>
                    <a:pt x="290" y="1485"/>
                    <a:pt x="290" y="1500"/>
                    <a:pt x="275" y="1507"/>
                  </a:cubicBezTo>
                  <a:cubicBezTo>
                    <a:pt x="268" y="1515"/>
                    <a:pt x="253" y="1515"/>
                    <a:pt x="238" y="1507"/>
                  </a:cubicBezTo>
                  <a:cubicBezTo>
                    <a:pt x="208" y="1500"/>
                    <a:pt x="171" y="1492"/>
                    <a:pt x="141" y="1492"/>
                  </a:cubicBezTo>
                  <a:cubicBezTo>
                    <a:pt x="104" y="1492"/>
                    <a:pt x="67" y="1485"/>
                    <a:pt x="38" y="1485"/>
                  </a:cubicBezTo>
                  <a:cubicBezTo>
                    <a:pt x="30" y="1515"/>
                    <a:pt x="38" y="1567"/>
                    <a:pt x="0" y="1574"/>
                  </a:cubicBezTo>
                  <a:cubicBezTo>
                    <a:pt x="8" y="1589"/>
                    <a:pt x="23" y="1604"/>
                    <a:pt x="30" y="1618"/>
                  </a:cubicBezTo>
                  <a:cubicBezTo>
                    <a:pt x="38" y="1633"/>
                    <a:pt x="30" y="1656"/>
                    <a:pt x="38" y="1670"/>
                  </a:cubicBezTo>
                  <a:cubicBezTo>
                    <a:pt x="52" y="1685"/>
                    <a:pt x="75" y="1693"/>
                    <a:pt x="97" y="1700"/>
                  </a:cubicBezTo>
                  <a:cubicBezTo>
                    <a:pt x="127" y="1715"/>
                    <a:pt x="119" y="1722"/>
                    <a:pt x="134" y="1752"/>
                  </a:cubicBezTo>
                  <a:cubicBezTo>
                    <a:pt x="149" y="1722"/>
                    <a:pt x="164" y="1730"/>
                    <a:pt x="201" y="1730"/>
                  </a:cubicBezTo>
                  <a:cubicBezTo>
                    <a:pt x="231" y="1730"/>
                    <a:pt x="246" y="1715"/>
                    <a:pt x="268" y="1700"/>
                  </a:cubicBezTo>
                  <a:cubicBezTo>
                    <a:pt x="297" y="1685"/>
                    <a:pt x="297" y="1707"/>
                    <a:pt x="312" y="1730"/>
                  </a:cubicBezTo>
                  <a:cubicBezTo>
                    <a:pt x="327" y="1745"/>
                    <a:pt x="342" y="1767"/>
                    <a:pt x="357" y="1782"/>
                  </a:cubicBezTo>
                  <a:cubicBezTo>
                    <a:pt x="364" y="1789"/>
                    <a:pt x="379" y="1812"/>
                    <a:pt x="372" y="1819"/>
                  </a:cubicBezTo>
                  <a:cubicBezTo>
                    <a:pt x="372" y="1826"/>
                    <a:pt x="349" y="1826"/>
                    <a:pt x="349" y="1841"/>
                  </a:cubicBezTo>
                  <a:cubicBezTo>
                    <a:pt x="342" y="1849"/>
                    <a:pt x="349" y="1864"/>
                    <a:pt x="342" y="1871"/>
                  </a:cubicBezTo>
                  <a:cubicBezTo>
                    <a:pt x="335" y="1886"/>
                    <a:pt x="320" y="1878"/>
                    <a:pt x="312" y="1893"/>
                  </a:cubicBezTo>
                  <a:cubicBezTo>
                    <a:pt x="305" y="1901"/>
                    <a:pt x="297" y="1945"/>
                    <a:pt x="305" y="1953"/>
                  </a:cubicBezTo>
                  <a:cubicBezTo>
                    <a:pt x="312" y="1975"/>
                    <a:pt x="357" y="1997"/>
                    <a:pt x="372" y="2005"/>
                  </a:cubicBezTo>
                  <a:cubicBezTo>
                    <a:pt x="379" y="2049"/>
                    <a:pt x="409" y="2072"/>
                    <a:pt x="386" y="2116"/>
                  </a:cubicBezTo>
                  <a:cubicBezTo>
                    <a:pt x="379" y="2153"/>
                    <a:pt x="335" y="2153"/>
                    <a:pt x="305" y="2153"/>
                  </a:cubicBezTo>
                  <a:cubicBezTo>
                    <a:pt x="305" y="2146"/>
                    <a:pt x="305" y="2138"/>
                    <a:pt x="305" y="2138"/>
                  </a:cubicBezTo>
                  <a:cubicBezTo>
                    <a:pt x="297" y="2138"/>
                    <a:pt x="283" y="2131"/>
                    <a:pt x="268" y="2131"/>
                  </a:cubicBezTo>
                  <a:cubicBezTo>
                    <a:pt x="283" y="2146"/>
                    <a:pt x="297" y="2153"/>
                    <a:pt x="312" y="2153"/>
                  </a:cubicBezTo>
                  <a:cubicBezTo>
                    <a:pt x="342" y="2161"/>
                    <a:pt x="364" y="2161"/>
                    <a:pt x="386" y="2153"/>
                  </a:cubicBezTo>
                  <a:cubicBezTo>
                    <a:pt x="409" y="2146"/>
                    <a:pt x="424" y="2146"/>
                    <a:pt x="446" y="2138"/>
                  </a:cubicBezTo>
                  <a:cubicBezTo>
                    <a:pt x="461" y="2138"/>
                    <a:pt x="476" y="2131"/>
                    <a:pt x="491" y="2131"/>
                  </a:cubicBezTo>
                  <a:cubicBezTo>
                    <a:pt x="505" y="2131"/>
                    <a:pt x="513" y="2116"/>
                    <a:pt x="528" y="2116"/>
                  </a:cubicBezTo>
                  <a:cubicBezTo>
                    <a:pt x="543" y="2109"/>
                    <a:pt x="565" y="2109"/>
                    <a:pt x="580" y="2109"/>
                  </a:cubicBezTo>
                  <a:cubicBezTo>
                    <a:pt x="609" y="2101"/>
                    <a:pt x="632" y="2086"/>
                    <a:pt x="661" y="2072"/>
                  </a:cubicBezTo>
                  <a:cubicBezTo>
                    <a:pt x="669" y="2072"/>
                    <a:pt x="676" y="2057"/>
                    <a:pt x="684" y="2057"/>
                  </a:cubicBezTo>
                  <a:cubicBezTo>
                    <a:pt x="699" y="2057"/>
                    <a:pt x="706" y="2057"/>
                    <a:pt x="713" y="2057"/>
                  </a:cubicBezTo>
                  <a:cubicBezTo>
                    <a:pt x="736" y="2049"/>
                    <a:pt x="736" y="2027"/>
                    <a:pt x="758" y="2027"/>
                  </a:cubicBezTo>
                  <a:cubicBezTo>
                    <a:pt x="802" y="2027"/>
                    <a:pt x="840" y="2042"/>
                    <a:pt x="877" y="2049"/>
                  </a:cubicBezTo>
                  <a:cubicBezTo>
                    <a:pt x="899" y="2057"/>
                    <a:pt x="921" y="2064"/>
                    <a:pt x="944" y="2079"/>
                  </a:cubicBezTo>
                  <a:cubicBezTo>
                    <a:pt x="973" y="2094"/>
                    <a:pt x="996" y="2086"/>
                    <a:pt x="1025" y="2086"/>
                  </a:cubicBezTo>
                  <a:cubicBezTo>
                    <a:pt x="1048" y="2079"/>
                    <a:pt x="1077" y="2079"/>
                    <a:pt x="1092" y="2072"/>
                  </a:cubicBezTo>
                  <a:cubicBezTo>
                    <a:pt x="1122" y="2042"/>
                    <a:pt x="1159" y="2042"/>
                    <a:pt x="1203" y="2049"/>
                  </a:cubicBezTo>
                  <a:cubicBezTo>
                    <a:pt x="1218" y="2049"/>
                    <a:pt x="1241" y="2049"/>
                    <a:pt x="1256" y="2042"/>
                  </a:cubicBezTo>
                  <a:cubicBezTo>
                    <a:pt x="1270" y="2034"/>
                    <a:pt x="1270" y="2027"/>
                    <a:pt x="1285" y="2027"/>
                  </a:cubicBezTo>
                  <a:cubicBezTo>
                    <a:pt x="1293" y="2027"/>
                    <a:pt x="1300" y="2027"/>
                    <a:pt x="1307" y="2027"/>
                  </a:cubicBezTo>
                  <a:cubicBezTo>
                    <a:pt x="1330" y="2027"/>
                    <a:pt x="1352" y="2027"/>
                    <a:pt x="1367" y="2027"/>
                  </a:cubicBezTo>
                  <a:cubicBezTo>
                    <a:pt x="1389" y="2019"/>
                    <a:pt x="1404" y="2012"/>
                    <a:pt x="1419" y="1997"/>
                  </a:cubicBezTo>
                  <a:cubicBezTo>
                    <a:pt x="1426" y="1982"/>
                    <a:pt x="1434" y="1967"/>
                    <a:pt x="1441" y="1953"/>
                  </a:cubicBezTo>
                  <a:cubicBezTo>
                    <a:pt x="1456" y="1938"/>
                    <a:pt x="1463" y="1938"/>
                    <a:pt x="1486" y="1938"/>
                  </a:cubicBezTo>
                  <a:cubicBezTo>
                    <a:pt x="1486" y="1923"/>
                    <a:pt x="1478" y="1908"/>
                    <a:pt x="1486" y="1893"/>
                  </a:cubicBezTo>
                  <a:cubicBezTo>
                    <a:pt x="1486" y="1871"/>
                    <a:pt x="1493" y="1856"/>
                    <a:pt x="1501" y="1849"/>
                  </a:cubicBezTo>
                  <a:cubicBezTo>
                    <a:pt x="1523" y="1819"/>
                    <a:pt x="1538" y="1797"/>
                    <a:pt x="1560" y="1774"/>
                  </a:cubicBezTo>
                  <a:cubicBezTo>
                    <a:pt x="1567" y="1767"/>
                    <a:pt x="1575" y="1760"/>
                    <a:pt x="1582" y="1760"/>
                  </a:cubicBezTo>
                  <a:cubicBezTo>
                    <a:pt x="1582" y="1752"/>
                    <a:pt x="1590" y="1745"/>
                    <a:pt x="1597" y="1745"/>
                  </a:cubicBezTo>
                  <a:cubicBezTo>
                    <a:pt x="1604" y="1730"/>
                    <a:pt x="1619" y="1722"/>
                    <a:pt x="1634" y="1707"/>
                  </a:cubicBezTo>
                  <a:cubicBezTo>
                    <a:pt x="1642" y="1700"/>
                    <a:pt x="1656" y="1685"/>
                    <a:pt x="1664" y="1678"/>
                  </a:cubicBezTo>
                  <a:cubicBezTo>
                    <a:pt x="1679" y="1663"/>
                    <a:pt x="1686" y="1641"/>
                    <a:pt x="1701" y="1641"/>
                  </a:cubicBezTo>
                  <a:cubicBezTo>
                    <a:pt x="1701" y="1641"/>
                    <a:pt x="1701" y="1641"/>
                    <a:pt x="1708" y="1633"/>
                  </a:cubicBezTo>
                  <a:cubicBezTo>
                    <a:pt x="1708" y="1618"/>
                    <a:pt x="1708" y="1567"/>
                    <a:pt x="1693" y="1552"/>
                  </a:cubicBezTo>
                  <a:cubicBezTo>
                    <a:pt x="1686" y="1544"/>
                    <a:pt x="1679" y="1552"/>
                    <a:pt x="1679" y="1537"/>
                  </a:cubicBezTo>
                  <a:cubicBezTo>
                    <a:pt x="1679" y="1529"/>
                    <a:pt x="1679" y="1522"/>
                    <a:pt x="1686" y="1515"/>
                  </a:cubicBezTo>
                  <a:cubicBezTo>
                    <a:pt x="1701" y="1515"/>
                    <a:pt x="1731" y="1529"/>
                    <a:pt x="1738" y="1529"/>
                  </a:cubicBezTo>
                  <a:cubicBezTo>
                    <a:pt x="1753" y="1537"/>
                    <a:pt x="1775" y="1559"/>
                    <a:pt x="1790" y="1559"/>
                  </a:cubicBezTo>
                  <a:cubicBezTo>
                    <a:pt x="1812" y="1559"/>
                    <a:pt x="1827" y="1544"/>
                    <a:pt x="1842" y="1537"/>
                  </a:cubicBezTo>
                  <a:cubicBezTo>
                    <a:pt x="1857" y="1529"/>
                    <a:pt x="1887" y="1544"/>
                    <a:pt x="1887" y="1522"/>
                  </a:cubicBezTo>
                  <a:cubicBezTo>
                    <a:pt x="1909" y="1515"/>
                    <a:pt x="1924" y="1529"/>
                    <a:pt x="1946" y="1507"/>
                  </a:cubicBezTo>
                  <a:cubicBezTo>
                    <a:pt x="1961" y="1500"/>
                    <a:pt x="1983" y="1485"/>
                    <a:pt x="2005" y="1477"/>
                  </a:cubicBezTo>
                  <a:cubicBezTo>
                    <a:pt x="2020" y="1470"/>
                    <a:pt x="2035" y="1462"/>
                    <a:pt x="2050" y="1448"/>
                  </a:cubicBezTo>
                  <a:cubicBezTo>
                    <a:pt x="2058" y="1440"/>
                    <a:pt x="2065" y="1433"/>
                    <a:pt x="2080" y="1425"/>
                  </a:cubicBezTo>
                  <a:cubicBezTo>
                    <a:pt x="2080" y="1425"/>
                    <a:pt x="2095" y="1425"/>
                    <a:pt x="2095" y="1418"/>
                  </a:cubicBezTo>
                  <a:cubicBezTo>
                    <a:pt x="2102" y="1418"/>
                    <a:pt x="2102" y="1418"/>
                    <a:pt x="2109" y="1418"/>
                  </a:cubicBezTo>
                  <a:lnTo>
                    <a:pt x="2109" y="1410"/>
                  </a:lnTo>
                  <a:cubicBezTo>
                    <a:pt x="2124" y="1403"/>
                    <a:pt x="2117" y="1403"/>
                    <a:pt x="2132" y="1396"/>
                  </a:cubicBezTo>
                  <a:cubicBezTo>
                    <a:pt x="2139" y="1396"/>
                    <a:pt x="2154" y="1396"/>
                    <a:pt x="2161" y="1396"/>
                  </a:cubicBezTo>
                  <a:cubicBezTo>
                    <a:pt x="2169" y="1388"/>
                    <a:pt x="2169" y="1381"/>
                    <a:pt x="2184" y="1373"/>
                  </a:cubicBezTo>
                  <a:cubicBezTo>
                    <a:pt x="2191" y="1373"/>
                    <a:pt x="2191" y="1373"/>
                    <a:pt x="2206" y="1366"/>
                  </a:cubicBezTo>
                  <a:cubicBezTo>
                    <a:pt x="2221" y="1351"/>
                    <a:pt x="2236" y="1359"/>
                    <a:pt x="2258" y="1351"/>
                  </a:cubicBezTo>
                  <a:cubicBezTo>
                    <a:pt x="2265" y="1344"/>
                    <a:pt x="2273" y="1336"/>
                    <a:pt x="2280" y="1336"/>
                  </a:cubicBezTo>
                  <a:cubicBezTo>
                    <a:pt x="2288" y="1329"/>
                    <a:pt x="2303" y="1329"/>
                    <a:pt x="2310" y="1329"/>
                  </a:cubicBezTo>
                  <a:cubicBezTo>
                    <a:pt x="2317" y="1321"/>
                    <a:pt x="2325" y="1321"/>
                    <a:pt x="2332" y="1314"/>
                  </a:cubicBezTo>
                  <a:cubicBezTo>
                    <a:pt x="2340" y="1307"/>
                    <a:pt x="2340" y="1299"/>
                    <a:pt x="2355" y="1292"/>
                  </a:cubicBezTo>
                  <a:cubicBezTo>
                    <a:pt x="2362" y="1292"/>
                    <a:pt x="2369" y="1299"/>
                    <a:pt x="2377" y="1292"/>
                  </a:cubicBezTo>
                  <a:cubicBezTo>
                    <a:pt x="2384" y="1292"/>
                    <a:pt x="2384" y="1277"/>
                    <a:pt x="2392" y="1277"/>
                  </a:cubicBezTo>
                  <a:cubicBezTo>
                    <a:pt x="2406" y="1270"/>
                    <a:pt x="2429" y="1270"/>
                    <a:pt x="2444" y="1270"/>
                  </a:cubicBezTo>
                  <a:cubicBezTo>
                    <a:pt x="2458" y="1262"/>
                    <a:pt x="2488" y="1262"/>
                    <a:pt x="2503" y="1255"/>
                  </a:cubicBezTo>
                  <a:cubicBezTo>
                    <a:pt x="2518" y="1240"/>
                    <a:pt x="2525" y="1232"/>
                    <a:pt x="2548" y="1225"/>
                  </a:cubicBezTo>
                  <a:cubicBezTo>
                    <a:pt x="2570" y="1225"/>
                    <a:pt x="2570" y="1225"/>
                    <a:pt x="2592" y="1202"/>
                  </a:cubicBezTo>
                  <a:cubicBezTo>
                    <a:pt x="2607" y="1188"/>
                    <a:pt x="2622" y="1188"/>
                    <a:pt x="2644" y="1188"/>
                  </a:cubicBezTo>
                  <a:cubicBezTo>
                    <a:pt x="2666" y="1188"/>
                    <a:pt x="2681" y="1180"/>
                    <a:pt x="2703" y="1180"/>
                  </a:cubicBezTo>
                  <a:cubicBezTo>
                    <a:pt x="2726" y="1173"/>
                    <a:pt x="2793" y="1158"/>
                    <a:pt x="2807" y="1188"/>
                  </a:cubicBezTo>
                  <a:cubicBezTo>
                    <a:pt x="2815" y="1202"/>
                    <a:pt x="2793" y="1217"/>
                    <a:pt x="2785" y="1232"/>
                  </a:cubicBezTo>
                  <a:cubicBezTo>
                    <a:pt x="2778" y="1247"/>
                    <a:pt x="2770" y="1255"/>
                    <a:pt x="2755" y="1262"/>
                  </a:cubicBezTo>
                  <a:cubicBezTo>
                    <a:pt x="2748" y="1270"/>
                    <a:pt x="2733" y="1270"/>
                    <a:pt x="2726" y="1277"/>
                  </a:cubicBezTo>
                  <a:cubicBezTo>
                    <a:pt x="2718" y="1292"/>
                    <a:pt x="2718" y="1329"/>
                    <a:pt x="2718" y="1351"/>
                  </a:cubicBezTo>
                  <a:cubicBezTo>
                    <a:pt x="2718" y="1403"/>
                    <a:pt x="2718" y="1448"/>
                    <a:pt x="2770" y="1470"/>
                  </a:cubicBezTo>
                  <a:cubicBezTo>
                    <a:pt x="2770" y="1492"/>
                    <a:pt x="2770" y="1507"/>
                    <a:pt x="2778" y="1529"/>
                  </a:cubicBezTo>
                  <a:cubicBezTo>
                    <a:pt x="2785" y="1544"/>
                    <a:pt x="2793" y="1559"/>
                    <a:pt x="2793" y="1581"/>
                  </a:cubicBezTo>
                  <a:cubicBezTo>
                    <a:pt x="2807" y="1581"/>
                    <a:pt x="2822" y="1581"/>
                    <a:pt x="2837" y="1574"/>
                  </a:cubicBezTo>
                  <a:cubicBezTo>
                    <a:pt x="2845" y="1567"/>
                    <a:pt x="2845" y="1552"/>
                    <a:pt x="2860" y="1552"/>
                  </a:cubicBezTo>
                  <a:cubicBezTo>
                    <a:pt x="2882" y="1544"/>
                    <a:pt x="2874" y="1596"/>
                    <a:pt x="2874" y="1611"/>
                  </a:cubicBezTo>
                  <a:cubicBezTo>
                    <a:pt x="2867" y="1656"/>
                    <a:pt x="2822" y="1685"/>
                    <a:pt x="2778" y="1685"/>
                  </a:cubicBezTo>
                  <a:cubicBezTo>
                    <a:pt x="2770" y="1693"/>
                    <a:pt x="2741" y="1693"/>
                    <a:pt x="2726" y="1700"/>
                  </a:cubicBezTo>
                  <a:cubicBezTo>
                    <a:pt x="2711" y="1707"/>
                    <a:pt x="2696" y="1715"/>
                    <a:pt x="2689" y="1715"/>
                  </a:cubicBezTo>
                  <a:cubicBezTo>
                    <a:pt x="2666" y="1722"/>
                    <a:pt x="2600" y="1722"/>
                    <a:pt x="2592" y="1700"/>
                  </a:cubicBezTo>
                  <a:cubicBezTo>
                    <a:pt x="2562" y="1707"/>
                    <a:pt x="2548" y="1707"/>
                    <a:pt x="2540" y="1737"/>
                  </a:cubicBezTo>
                  <a:cubicBezTo>
                    <a:pt x="2540" y="1752"/>
                    <a:pt x="2540" y="1782"/>
                    <a:pt x="2540" y="1789"/>
                  </a:cubicBezTo>
                  <a:cubicBezTo>
                    <a:pt x="2533" y="1804"/>
                    <a:pt x="2503" y="1812"/>
                    <a:pt x="2488" y="1819"/>
                  </a:cubicBezTo>
                  <a:cubicBezTo>
                    <a:pt x="2481" y="1826"/>
                    <a:pt x="2458" y="1856"/>
                    <a:pt x="2444" y="1856"/>
                  </a:cubicBezTo>
                  <a:cubicBezTo>
                    <a:pt x="2444" y="1864"/>
                    <a:pt x="2451" y="1864"/>
                    <a:pt x="2458" y="1864"/>
                  </a:cubicBezTo>
                  <a:cubicBezTo>
                    <a:pt x="2444" y="1871"/>
                    <a:pt x="2429" y="1878"/>
                    <a:pt x="2429" y="1886"/>
                  </a:cubicBezTo>
                  <a:cubicBezTo>
                    <a:pt x="2414" y="1886"/>
                    <a:pt x="2392" y="1878"/>
                    <a:pt x="2377" y="1886"/>
                  </a:cubicBezTo>
                  <a:cubicBezTo>
                    <a:pt x="2362" y="1893"/>
                    <a:pt x="2362" y="1901"/>
                    <a:pt x="2355" y="1908"/>
                  </a:cubicBezTo>
                  <a:cubicBezTo>
                    <a:pt x="2340" y="1923"/>
                    <a:pt x="2325" y="1930"/>
                    <a:pt x="2310" y="1945"/>
                  </a:cubicBezTo>
                  <a:cubicBezTo>
                    <a:pt x="2303" y="1953"/>
                    <a:pt x="2295" y="1967"/>
                    <a:pt x="2280" y="1975"/>
                  </a:cubicBezTo>
                  <a:cubicBezTo>
                    <a:pt x="2273" y="1975"/>
                    <a:pt x="2258" y="1975"/>
                    <a:pt x="2243" y="1975"/>
                  </a:cubicBezTo>
                  <a:cubicBezTo>
                    <a:pt x="2228" y="1982"/>
                    <a:pt x="2198" y="1982"/>
                    <a:pt x="2184" y="1990"/>
                  </a:cubicBezTo>
                  <a:cubicBezTo>
                    <a:pt x="2176" y="2005"/>
                    <a:pt x="2176" y="2019"/>
                    <a:pt x="2176" y="2042"/>
                  </a:cubicBezTo>
                  <a:cubicBezTo>
                    <a:pt x="2154" y="2042"/>
                    <a:pt x="2139" y="2072"/>
                    <a:pt x="2132" y="2086"/>
                  </a:cubicBezTo>
                  <a:cubicBezTo>
                    <a:pt x="2124" y="2101"/>
                    <a:pt x="2102" y="2116"/>
                    <a:pt x="2087" y="2123"/>
                  </a:cubicBezTo>
                  <a:cubicBezTo>
                    <a:pt x="2020" y="2161"/>
                    <a:pt x="1931" y="2175"/>
                    <a:pt x="1901" y="2250"/>
                  </a:cubicBezTo>
                  <a:cubicBezTo>
                    <a:pt x="1894" y="2272"/>
                    <a:pt x="1894" y="2287"/>
                    <a:pt x="1894" y="2309"/>
                  </a:cubicBezTo>
                  <a:cubicBezTo>
                    <a:pt x="1887" y="2324"/>
                    <a:pt x="1864" y="2339"/>
                    <a:pt x="1850" y="2354"/>
                  </a:cubicBezTo>
                  <a:cubicBezTo>
                    <a:pt x="1842" y="2361"/>
                    <a:pt x="1842" y="2361"/>
                    <a:pt x="1835" y="2369"/>
                  </a:cubicBezTo>
                  <a:cubicBezTo>
                    <a:pt x="1820" y="2369"/>
                    <a:pt x="1812" y="2369"/>
                    <a:pt x="1812" y="2354"/>
                  </a:cubicBezTo>
                  <a:cubicBezTo>
                    <a:pt x="1805" y="2339"/>
                    <a:pt x="1812" y="2317"/>
                    <a:pt x="1812" y="2302"/>
                  </a:cubicBezTo>
                  <a:cubicBezTo>
                    <a:pt x="1798" y="2302"/>
                    <a:pt x="1775" y="2302"/>
                    <a:pt x="1768" y="2309"/>
                  </a:cubicBezTo>
                  <a:cubicBezTo>
                    <a:pt x="1738" y="2346"/>
                    <a:pt x="1753" y="2398"/>
                    <a:pt x="1731" y="2435"/>
                  </a:cubicBezTo>
                  <a:cubicBezTo>
                    <a:pt x="1716" y="2458"/>
                    <a:pt x="1693" y="2458"/>
                    <a:pt x="1679" y="2472"/>
                  </a:cubicBezTo>
                  <a:cubicBezTo>
                    <a:pt x="1679" y="2480"/>
                    <a:pt x="1612" y="2591"/>
                    <a:pt x="1612" y="2584"/>
                  </a:cubicBezTo>
                  <a:cubicBezTo>
                    <a:pt x="1627" y="2621"/>
                    <a:pt x="1656" y="2614"/>
                    <a:pt x="1619" y="2658"/>
                  </a:cubicBezTo>
                  <a:cubicBezTo>
                    <a:pt x="1597" y="2680"/>
                    <a:pt x="1590" y="2680"/>
                    <a:pt x="1604" y="2717"/>
                  </a:cubicBezTo>
                  <a:cubicBezTo>
                    <a:pt x="1619" y="2769"/>
                    <a:pt x="1597" y="2821"/>
                    <a:pt x="1538" y="2829"/>
                  </a:cubicBezTo>
                  <a:cubicBezTo>
                    <a:pt x="1515" y="2829"/>
                    <a:pt x="1501" y="2829"/>
                    <a:pt x="1486" y="2799"/>
                  </a:cubicBezTo>
                  <a:cubicBezTo>
                    <a:pt x="1478" y="2784"/>
                    <a:pt x="1463" y="2755"/>
                    <a:pt x="1486" y="2747"/>
                  </a:cubicBezTo>
                  <a:cubicBezTo>
                    <a:pt x="1456" y="2762"/>
                    <a:pt x="1434" y="2762"/>
                    <a:pt x="1404" y="2769"/>
                  </a:cubicBezTo>
                  <a:cubicBezTo>
                    <a:pt x="1404" y="2792"/>
                    <a:pt x="1404" y="2807"/>
                    <a:pt x="1426" y="2821"/>
                  </a:cubicBezTo>
                  <a:cubicBezTo>
                    <a:pt x="1411" y="2859"/>
                    <a:pt x="1352" y="2859"/>
                    <a:pt x="1322" y="2896"/>
                  </a:cubicBezTo>
                  <a:cubicBezTo>
                    <a:pt x="1307" y="2918"/>
                    <a:pt x="1322" y="2933"/>
                    <a:pt x="1315" y="2955"/>
                  </a:cubicBezTo>
                  <a:cubicBezTo>
                    <a:pt x="1307" y="2970"/>
                    <a:pt x="1285" y="2963"/>
                    <a:pt x="1285" y="2992"/>
                  </a:cubicBezTo>
                  <a:cubicBezTo>
                    <a:pt x="1263" y="3000"/>
                    <a:pt x="1218" y="3014"/>
                    <a:pt x="1211" y="3037"/>
                  </a:cubicBezTo>
                  <a:cubicBezTo>
                    <a:pt x="1196" y="3059"/>
                    <a:pt x="1211" y="3044"/>
                    <a:pt x="1218" y="3059"/>
                  </a:cubicBezTo>
                  <a:cubicBezTo>
                    <a:pt x="1218" y="3066"/>
                    <a:pt x="1233" y="3089"/>
                    <a:pt x="1241" y="3096"/>
                  </a:cubicBezTo>
                  <a:cubicBezTo>
                    <a:pt x="1278" y="3119"/>
                    <a:pt x="1300" y="3081"/>
                    <a:pt x="1293" y="3148"/>
                  </a:cubicBezTo>
                  <a:cubicBezTo>
                    <a:pt x="1293" y="3178"/>
                    <a:pt x="1293" y="3208"/>
                    <a:pt x="1300" y="3230"/>
                  </a:cubicBezTo>
                  <a:cubicBezTo>
                    <a:pt x="1322" y="3230"/>
                    <a:pt x="1344" y="3237"/>
                    <a:pt x="1344" y="3245"/>
                  </a:cubicBezTo>
                  <a:cubicBezTo>
                    <a:pt x="1374" y="3252"/>
                    <a:pt x="1396" y="3267"/>
                    <a:pt x="1419" y="3282"/>
                  </a:cubicBezTo>
                  <a:cubicBezTo>
                    <a:pt x="1434" y="3245"/>
                    <a:pt x="1441" y="3215"/>
                    <a:pt x="1471" y="3193"/>
                  </a:cubicBezTo>
                  <a:cubicBezTo>
                    <a:pt x="1486" y="3178"/>
                    <a:pt x="1493" y="3163"/>
                    <a:pt x="1508" y="3148"/>
                  </a:cubicBezTo>
                  <a:cubicBezTo>
                    <a:pt x="1523" y="3119"/>
                    <a:pt x="1515" y="3096"/>
                    <a:pt x="1486" y="3089"/>
                  </a:cubicBezTo>
                  <a:cubicBezTo>
                    <a:pt x="1493" y="3066"/>
                    <a:pt x="1530" y="3066"/>
                    <a:pt x="1553" y="3059"/>
                  </a:cubicBezTo>
                  <a:cubicBezTo>
                    <a:pt x="1575" y="3044"/>
                    <a:pt x="1597" y="3044"/>
                    <a:pt x="1627" y="3044"/>
                  </a:cubicBezTo>
                  <a:cubicBezTo>
                    <a:pt x="1649" y="3044"/>
                    <a:pt x="1671" y="3044"/>
                    <a:pt x="1693" y="3052"/>
                  </a:cubicBezTo>
                  <a:cubicBezTo>
                    <a:pt x="1708" y="3052"/>
                    <a:pt x="1708" y="3059"/>
                    <a:pt x="1723" y="3059"/>
                  </a:cubicBezTo>
                  <a:cubicBezTo>
                    <a:pt x="1731" y="3059"/>
                    <a:pt x="1746" y="3044"/>
                    <a:pt x="1753" y="3044"/>
                  </a:cubicBezTo>
                  <a:cubicBezTo>
                    <a:pt x="1768" y="3044"/>
                    <a:pt x="1760" y="3059"/>
                    <a:pt x="1775" y="3059"/>
                  </a:cubicBezTo>
                  <a:cubicBezTo>
                    <a:pt x="1790" y="3059"/>
                    <a:pt x="1798" y="3059"/>
                    <a:pt x="1805" y="3052"/>
                  </a:cubicBezTo>
                  <a:cubicBezTo>
                    <a:pt x="1827" y="3044"/>
                    <a:pt x="1842" y="3037"/>
                    <a:pt x="1872" y="3037"/>
                  </a:cubicBezTo>
                  <a:cubicBezTo>
                    <a:pt x="1887" y="3037"/>
                    <a:pt x="1916" y="3037"/>
                    <a:pt x="1931" y="3029"/>
                  </a:cubicBezTo>
                  <a:cubicBezTo>
                    <a:pt x="1946" y="3014"/>
                    <a:pt x="1938" y="3007"/>
                    <a:pt x="1938" y="2992"/>
                  </a:cubicBezTo>
                  <a:cubicBezTo>
                    <a:pt x="1946" y="2985"/>
                    <a:pt x="1953" y="2977"/>
                    <a:pt x="1953" y="2970"/>
                  </a:cubicBezTo>
                  <a:cubicBezTo>
                    <a:pt x="1961" y="2963"/>
                    <a:pt x="1998" y="2911"/>
                    <a:pt x="2005" y="2911"/>
                  </a:cubicBezTo>
                  <a:cubicBezTo>
                    <a:pt x="2013" y="2918"/>
                    <a:pt x="2013" y="2925"/>
                    <a:pt x="2028" y="2925"/>
                  </a:cubicBezTo>
                  <a:cubicBezTo>
                    <a:pt x="2028" y="2970"/>
                    <a:pt x="2020" y="3007"/>
                    <a:pt x="2020" y="3052"/>
                  </a:cubicBezTo>
                  <a:cubicBezTo>
                    <a:pt x="2058" y="3052"/>
                    <a:pt x="2095" y="3074"/>
                    <a:pt x="2132" y="3074"/>
                  </a:cubicBezTo>
                  <a:cubicBezTo>
                    <a:pt x="2132" y="3044"/>
                    <a:pt x="2132" y="2992"/>
                    <a:pt x="2139" y="3000"/>
                  </a:cubicBezTo>
                  <a:cubicBezTo>
                    <a:pt x="2161" y="2985"/>
                    <a:pt x="2176" y="2992"/>
                    <a:pt x="2191" y="2985"/>
                  </a:cubicBezTo>
                  <a:cubicBezTo>
                    <a:pt x="2213" y="2977"/>
                    <a:pt x="2206" y="2970"/>
                    <a:pt x="2213" y="2955"/>
                  </a:cubicBezTo>
                  <a:cubicBezTo>
                    <a:pt x="2221" y="2933"/>
                    <a:pt x="2243" y="2925"/>
                    <a:pt x="2258" y="2918"/>
                  </a:cubicBezTo>
                  <a:cubicBezTo>
                    <a:pt x="2265" y="2911"/>
                    <a:pt x="2265" y="2911"/>
                    <a:pt x="2273" y="2903"/>
                  </a:cubicBezTo>
                  <a:cubicBezTo>
                    <a:pt x="2273" y="2896"/>
                    <a:pt x="2273" y="2881"/>
                    <a:pt x="2273" y="2874"/>
                  </a:cubicBezTo>
                  <a:cubicBezTo>
                    <a:pt x="2288" y="2866"/>
                    <a:pt x="2288" y="2859"/>
                    <a:pt x="2288" y="2844"/>
                  </a:cubicBezTo>
                  <a:cubicBezTo>
                    <a:pt x="2295" y="2821"/>
                    <a:pt x="2303" y="2814"/>
                    <a:pt x="2317" y="2799"/>
                  </a:cubicBezTo>
                  <a:cubicBezTo>
                    <a:pt x="2340" y="2777"/>
                    <a:pt x="2369" y="2777"/>
                    <a:pt x="2362" y="2740"/>
                  </a:cubicBezTo>
                  <a:cubicBezTo>
                    <a:pt x="2362" y="2703"/>
                    <a:pt x="2332" y="2688"/>
                    <a:pt x="2347" y="2651"/>
                  </a:cubicBezTo>
                  <a:cubicBezTo>
                    <a:pt x="2355" y="2628"/>
                    <a:pt x="2377" y="2614"/>
                    <a:pt x="2392" y="2599"/>
                  </a:cubicBezTo>
                  <a:cubicBezTo>
                    <a:pt x="2414" y="2576"/>
                    <a:pt x="2414" y="2547"/>
                    <a:pt x="2414" y="2517"/>
                  </a:cubicBezTo>
                  <a:cubicBezTo>
                    <a:pt x="2384" y="2524"/>
                    <a:pt x="2392" y="2487"/>
                    <a:pt x="2392" y="2472"/>
                  </a:cubicBezTo>
                  <a:cubicBezTo>
                    <a:pt x="2392" y="2458"/>
                    <a:pt x="2392" y="2450"/>
                    <a:pt x="2384" y="2435"/>
                  </a:cubicBezTo>
                  <a:cubicBezTo>
                    <a:pt x="2377" y="2420"/>
                    <a:pt x="2377" y="2420"/>
                    <a:pt x="2369" y="2406"/>
                  </a:cubicBezTo>
                  <a:cubicBezTo>
                    <a:pt x="2369" y="2376"/>
                    <a:pt x="2355" y="2369"/>
                    <a:pt x="2347" y="2346"/>
                  </a:cubicBezTo>
                  <a:cubicBezTo>
                    <a:pt x="2347" y="2294"/>
                    <a:pt x="2347" y="2279"/>
                    <a:pt x="2377" y="2235"/>
                  </a:cubicBezTo>
                  <a:cubicBezTo>
                    <a:pt x="2384" y="2227"/>
                    <a:pt x="2384" y="2212"/>
                    <a:pt x="2392" y="2205"/>
                  </a:cubicBezTo>
                  <a:cubicBezTo>
                    <a:pt x="2406" y="2183"/>
                    <a:pt x="2421" y="2168"/>
                    <a:pt x="2436" y="2146"/>
                  </a:cubicBezTo>
                  <a:cubicBezTo>
                    <a:pt x="2458" y="2131"/>
                    <a:pt x="2473" y="2116"/>
                    <a:pt x="2495" y="2109"/>
                  </a:cubicBezTo>
                  <a:cubicBezTo>
                    <a:pt x="2510" y="2109"/>
                    <a:pt x="2533" y="2116"/>
                    <a:pt x="2548" y="2109"/>
                  </a:cubicBezTo>
                  <a:cubicBezTo>
                    <a:pt x="2548" y="2064"/>
                    <a:pt x="2592" y="2042"/>
                    <a:pt x="2607" y="2005"/>
                  </a:cubicBezTo>
                  <a:cubicBezTo>
                    <a:pt x="2622" y="1982"/>
                    <a:pt x="2644" y="1967"/>
                    <a:pt x="2666" y="1960"/>
                  </a:cubicBezTo>
                  <a:cubicBezTo>
                    <a:pt x="2681" y="1960"/>
                    <a:pt x="2681" y="1960"/>
                    <a:pt x="2703" y="1953"/>
                  </a:cubicBezTo>
                  <a:cubicBezTo>
                    <a:pt x="2711" y="1945"/>
                    <a:pt x="2718" y="1945"/>
                    <a:pt x="2726" y="1938"/>
                  </a:cubicBezTo>
                  <a:cubicBezTo>
                    <a:pt x="2770" y="1901"/>
                    <a:pt x="2778" y="1834"/>
                    <a:pt x="2837" y="1834"/>
                  </a:cubicBezTo>
                  <a:cubicBezTo>
                    <a:pt x="2874" y="1834"/>
                    <a:pt x="2882" y="1812"/>
                    <a:pt x="2897" y="1782"/>
                  </a:cubicBezTo>
                  <a:cubicBezTo>
                    <a:pt x="2911" y="1737"/>
                    <a:pt x="2956" y="1670"/>
                    <a:pt x="3000" y="1641"/>
                  </a:cubicBezTo>
                  <a:cubicBezTo>
                    <a:pt x="3015" y="1633"/>
                    <a:pt x="3038" y="1633"/>
                    <a:pt x="3052" y="1626"/>
                  </a:cubicBezTo>
                  <a:cubicBezTo>
                    <a:pt x="3067" y="1618"/>
                    <a:pt x="3090" y="1611"/>
                    <a:pt x="3112" y="1604"/>
                  </a:cubicBezTo>
                  <a:cubicBezTo>
                    <a:pt x="3119" y="1604"/>
                    <a:pt x="3142" y="1611"/>
                    <a:pt x="3149" y="1604"/>
                  </a:cubicBezTo>
                  <a:cubicBezTo>
                    <a:pt x="3164" y="1604"/>
                    <a:pt x="3171" y="1589"/>
                    <a:pt x="3186" y="1581"/>
                  </a:cubicBezTo>
                  <a:cubicBezTo>
                    <a:pt x="3208" y="1574"/>
                    <a:pt x="3238" y="1574"/>
                    <a:pt x="3260" y="1567"/>
                  </a:cubicBezTo>
                  <a:cubicBezTo>
                    <a:pt x="3283" y="1559"/>
                    <a:pt x="3275" y="1529"/>
                    <a:pt x="3297" y="1515"/>
                  </a:cubicBezTo>
                  <a:cubicBezTo>
                    <a:pt x="3297" y="1522"/>
                    <a:pt x="3312" y="1537"/>
                    <a:pt x="3327" y="1544"/>
                  </a:cubicBezTo>
                  <a:cubicBezTo>
                    <a:pt x="3350" y="1544"/>
                    <a:pt x="3335" y="1537"/>
                    <a:pt x="3357" y="1522"/>
                  </a:cubicBezTo>
                  <a:cubicBezTo>
                    <a:pt x="3372" y="1515"/>
                    <a:pt x="3402" y="1515"/>
                    <a:pt x="3416" y="1522"/>
                  </a:cubicBezTo>
                  <a:cubicBezTo>
                    <a:pt x="3431" y="1529"/>
                    <a:pt x="3431" y="1544"/>
                    <a:pt x="3439" y="1544"/>
                  </a:cubicBezTo>
                  <a:cubicBezTo>
                    <a:pt x="3446" y="1552"/>
                    <a:pt x="3461" y="1552"/>
                    <a:pt x="3468" y="1567"/>
                  </a:cubicBezTo>
                  <a:cubicBezTo>
                    <a:pt x="3483" y="1581"/>
                    <a:pt x="3476" y="1611"/>
                    <a:pt x="3483" y="1626"/>
                  </a:cubicBezTo>
                  <a:cubicBezTo>
                    <a:pt x="3520" y="1633"/>
                    <a:pt x="3550" y="1648"/>
                    <a:pt x="3580" y="1670"/>
                  </a:cubicBezTo>
                  <a:cubicBezTo>
                    <a:pt x="3595" y="1670"/>
                    <a:pt x="3617" y="1693"/>
                    <a:pt x="3632" y="1693"/>
                  </a:cubicBezTo>
                  <a:cubicBezTo>
                    <a:pt x="3647" y="1685"/>
                    <a:pt x="3654" y="1663"/>
                    <a:pt x="3669" y="1656"/>
                  </a:cubicBezTo>
                  <a:cubicBezTo>
                    <a:pt x="3669" y="1633"/>
                    <a:pt x="3632" y="1596"/>
                    <a:pt x="3617" y="1574"/>
                  </a:cubicBezTo>
                  <a:cubicBezTo>
                    <a:pt x="3602" y="1559"/>
                    <a:pt x="3595" y="1552"/>
                    <a:pt x="3587" y="1537"/>
                  </a:cubicBezTo>
                  <a:cubicBezTo>
                    <a:pt x="3580" y="1537"/>
                    <a:pt x="3557" y="1515"/>
                    <a:pt x="3557" y="1515"/>
                  </a:cubicBezTo>
                  <a:cubicBezTo>
                    <a:pt x="3550" y="1500"/>
                    <a:pt x="3535" y="1500"/>
                    <a:pt x="3535" y="1485"/>
                  </a:cubicBezTo>
                  <a:cubicBezTo>
                    <a:pt x="3528" y="1477"/>
                    <a:pt x="3528" y="1462"/>
                    <a:pt x="3520" y="1455"/>
                  </a:cubicBezTo>
                  <a:cubicBezTo>
                    <a:pt x="3513" y="1455"/>
                    <a:pt x="3491" y="1455"/>
                    <a:pt x="3491" y="1448"/>
                  </a:cubicBezTo>
                  <a:cubicBezTo>
                    <a:pt x="3483" y="1425"/>
                    <a:pt x="3439" y="1284"/>
                    <a:pt x="3491" y="1284"/>
                  </a:cubicBezTo>
                  <a:cubicBezTo>
                    <a:pt x="3505" y="1270"/>
                    <a:pt x="3520" y="1240"/>
                    <a:pt x="3535" y="1240"/>
                  </a:cubicBezTo>
                  <a:cubicBezTo>
                    <a:pt x="3557" y="1202"/>
                    <a:pt x="3639" y="1165"/>
                    <a:pt x="3632" y="1113"/>
                  </a:cubicBezTo>
                  <a:cubicBezTo>
                    <a:pt x="3647" y="1099"/>
                    <a:pt x="3662" y="1084"/>
                    <a:pt x="3691" y="1084"/>
                  </a:cubicBezTo>
                  <a:cubicBezTo>
                    <a:pt x="3713" y="1084"/>
                    <a:pt x="3736" y="1091"/>
                    <a:pt x="3758" y="1091"/>
                  </a:cubicBezTo>
                  <a:cubicBezTo>
                    <a:pt x="3758" y="1062"/>
                    <a:pt x="3751" y="1017"/>
                    <a:pt x="3765" y="995"/>
                  </a:cubicBezTo>
                  <a:cubicBezTo>
                    <a:pt x="3765" y="995"/>
                    <a:pt x="3765" y="995"/>
                    <a:pt x="3773" y="995"/>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3" name="Freeform 23">
              <a:extLst>
                <a:ext uri="{FF2B5EF4-FFF2-40B4-BE49-F238E27FC236}">
                  <a16:creationId xmlns:a16="http://schemas.microsoft.com/office/drawing/2014/main" id="{80431469-EFDA-4CCF-A111-249EEE47F1C5}"/>
                </a:ext>
              </a:extLst>
            </p:cNvPr>
            <p:cNvSpPr>
              <a:spLocks noChangeArrowheads="1"/>
            </p:cNvSpPr>
            <p:nvPr/>
          </p:nvSpPr>
          <p:spPr bwMode="auto">
            <a:xfrm>
              <a:off x="14375370" y="6491918"/>
              <a:ext cx="867396" cy="304815"/>
            </a:xfrm>
            <a:custGeom>
              <a:avLst/>
              <a:gdLst>
                <a:gd name="T0" fmla="*/ 1953 w 2006"/>
                <a:gd name="T1" fmla="*/ 602 h 707"/>
                <a:gd name="T2" fmla="*/ 1997 w 2006"/>
                <a:gd name="T3" fmla="*/ 505 h 707"/>
                <a:gd name="T4" fmla="*/ 1916 w 2006"/>
                <a:gd name="T5" fmla="*/ 312 h 707"/>
                <a:gd name="T6" fmla="*/ 1767 w 2006"/>
                <a:gd name="T7" fmla="*/ 230 h 707"/>
                <a:gd name="T8" fmla="*/ 1589 w 2006"/>
                <a:gd name="T9" fmla="*/ 275 h 707"/>
                <a:gd name="T10" fmla="*/ 1567 w 2006"/>
                <a:gd name="T11" fmla="*/ 104 h 707"/>
                <a:gd name="T12" fmla="*/ 1641 w 2006"/>
                <a:gd name="T13" fmla="*/ 22 h 707"/>
                <a:gd name="T14" fmla="*/ 1477 w 2006"/>
                <a:gd name="T15" fmla="*/ 30 h 707"/>
                <a:gd name="T16" fmla="*/ 1307 w 2006"/>
                <a:gd name="T17" fmla="*/ 89 h 707"/>
                <a:gd name="T18" fmla="*/ 1247 w 2006"/>
                <a:gd name="T19" fmla="*/ 89 h 707"/>
                <a:gd name="T20" fmla="*/ 1136 w 2006"/>
                <a:gd name="T21" fmla="*/ 134 h 707"/>
                <a:gd name="T22" fmla="*/ 1047 w 2006"/>
                <a:gd name="T23" fmla="*/ 230 h 707"/>
                <a:gd name="T24" fmla="*/ 987 w 2006"/>
                <a:gd name="T25" fmla="*/ 290 h 707"/>
                <a:gd name="T26" fmla="*/ 935 w 2006"/>
                <a:gd name="T27" fmla="*/ 193 h 707"/>
                <a:gd name="T28" fmla="*/ 854 w 2006"/>
                <a:gd name="T29" fmla="*/ 230 h 707"/>
                <a:gd name="T30" fmla="*/ 742 w 2006"/>
                <a:gd name="T31" fmla="*/ 156 h 707"/>
                <a:gd name="T32" fmla="*/ 594 w 2006"/>
                <a:gd name="T33" fmla="*/ 149 h 707"/>
                <a:gd name="T34" fmla="*/ 445 w 2006"/>
                <a:gd name="T35" fmla="*/ 119 h 707"/>
                <a:gd name="T36" fmla="*/ 297 w 2006"/>
                <a:gd name="T37" fmla="*/ 127 h 707"/>
                <a:gd name="T38" fmla="*/ 96 w 2006"/>
                <a:gd name="T39" fmla="*/ 193 h 707"/>
                <a:gd name="T40" fmla="*/ 37 w 2006"/>
                <a:gd name="T41" fmla="*/ 297 h 707"/>
                <a:gd name="T42" fmla="*/ 74 w 2006"/>
                <a:gd name="T43" fmla="*/ 409 h 707"/>
                <a:gd name="T44" fmla="*/ 22 w 2006"/>
                <a:gd name="T45" fmla="*/ 542 h 707"/>
                <a:gd name="T46" fmla="*/ 230 w 2006"/>
                <a:gd name="T47" fmla="*/ 602 h 707"/>
                <a:gd name="T48" fmla="*/ 408 w 2006"/>
                <a:gd name="T49" fmla="*/ 646 h 707"/>
                <a:gd name="T50" fmla="*/ 787 w 2006"/>
                <a:gd name="T51" fmla="*/ 639 h 707"/>
                <a:gd name="T52" fmla="*/ 950 w 2006"/>
                <a:gd name="T53" fmla="*/ 654 h 707"/>
                <a:gd name="T54" fmla="*/ 1128 w 2006"/>
                <a:gd name="T55" fmla="*/ 661 h 707"/>
                <a:gd name="T56" fmla="*/ 1203 w 2006"/>
                <a:gd name="T57" fmla="*/ 661 h 707"/>
                <a:gd name="T58" fmla="*/ 1307 w 2006"/>
                <a:gd name="T59" fmla="*/ 661 h 707"/>
                <a:gd name="T60" fmla="*/ 1381 w 2006"/>
                <a:gd name="T61" fmla="*/ 631 h 707"/>
                <a:gd name="T62" fmla="*/ 1685 w 2006"/>
                <a:gd name="T63" fmla="*/ 698 h 707"/>
                <a:gd name="T64" fmla="*/ 1782 w 2006"/>
                <a:gd name="T65" fmla="*/ 706 h 707"/>
                <a:gd name="T66" fmla="*/ 1953 w 2006"/>
                <a:gd name="T67" fmla="*/ 60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6" h="707">
                  <a:moveTo>
                    <a:pt x="1953" y="602"/>
                  </a:moveTo>
                  <a:lnTo>
                    <a:pt x="1953" y="602"/>
                  </a:lnTo>
                  <a:cubicBezTo>
                    <a:pt x="1968" y="594"/>
                    <a:pt x="1982" y="587"/>
                    <a:pt x="1997" y="579"/>
                  </a:cubicBezTo>
                  <a:cubicBezTo>
                    <a:pt x="2005" y="557"/>
                    <a:pt x="2005" y="527"/>
                    <a:pt x="1997" y="505"/>
                  </a:cubicBezTo>
                  <a:cubicBezTo>
                    <a:pt x="1968" y="468"/>
                    <a:pt x="1901" y="468"/>
                    <a:pt x="1886" y="416"/>
                  </a:cubicBezTo>
                  <a:cubicBezTo>
                    <a:pt x="1886" y="401"/>
                    <a:pt x="1886" y="319"/>
                    <a:pt x="1916" y="312"/>
                  </a:cubicBezTo>
                  <a:cubicBezTo>
                    <a:pt x="1893" y="312"/>
                    <a:pt x="1849" y="305"/>
                    <a:pt x="1834" y="297"/>
                  </a:cubicBezTo>
                  <a:cubicBezTo>
                    <a:pt x="1797" y="282"/>
                    <a:pt x="1804" y="245"/>
                    <a:pt x="1767" y="230"/>
                  </a:cubicBezTo>
                  <a:cubicBezTo>
                    <a:pt x="1737" y="223"/>
                    <a:pt x="1700" y="238"/>
                    <a:pt x="1671" y="245"/>
                  </a:cubicBezTo>
                  <a:cubicBezTo>
                    <a:pt x="1641" y="253"/>
                    <a:pt x="1626" y="282"/>
                    <a:pt x="1589" y="275"/>
                  </a:cubicBezTo>
                  <a:cubicBezTo>
                    <a:pt x="1589" y="238"/>
                    <a:pt x="1589" y="208"/>
                    <a:pt x="1596" y="178"/>
                  </a:cubicBezTo>
                  <a:cubicBezTo>
                    <a:pt x="1604" y="141"/>
                    <a:pt x="1611" y="112"/>
                    <a:pt x="1567" y="104"/>
                  </a:cubicBezTo>
                  <a:cubicBezTo>
                    <a:pt x="1567" y="89"/>
                    <a:pt x="1589" y="60"/>
                    <a:pt x="1596" y="52"/>
                  </a:cubicBezTo>
                  <a:cubicBezTo>
                    <a:pt x="1619" y="45"/>
                    <a:pt x="1648" y="45"/>
                    <a:pt x="1641" y="22"/>
                  </a:cubicBezTo>
                  <a:cubicBezTo>
                    <a:pt x="1611" y="22"/>
                    <a:pt x="1582" y="30"/>
                    <a:pt x="1552" y="30"/>
                  </a:cubicBezTo>
                  <a:cubicBezTo>
                    <a:pt x="1522" y="30"/>
                    <a:pt x="1500" y="30"/>
                    <a:pt x="1477" y="30"/>
                  </a:cubicBezTo>
                  <a:cubicBezTo>
                    <a:pt x="1440" y="82"/>
                    <a:pt x="1374" y="0"/>
                    <a:pt x="1329" y="22"/>
                  </a:cubicBezTo>
                  <a:cubicBezTo>
                    <a:pt x="1292" y="45"/>
                    <a:pt x="1314" y="67"/>
                    <a:pt x="1307" y="89"/>
                  </a:cubicBezTo>
                  <a:cubicBezTo>
                    <a:pt x="1299" y="119"/>
                    <a:pt x="1284" y="119"/>
                    <a:pt x="1284" y="156"/>
                  </a:cubicBezTo>
                  <a:cubicBezTo>
                    <a:pt x="1255" y="141"/>
                    <a:pt x="1262" y="104"/>
                    <a:pt x="1247" y="89"/>
                  </a:cubicBezTo>
                  <a:cubicBezTo>
                    <a:pt x="1225" y="74"/>
                    <a:pt x="1203" y="74"/>
                    <a:pt x="1180" y="74"/>
                  </a:cubicBezTo>
                  <a:cubicBezTo>
                    <a:pt x="1180" y="104"/>
                    <a:pt x="1136" y="97"/>
                    <a:pt x="1136" y="134"/>
                  </a:cubicBezTo>
                  <a:cubicBezTo>
                    <a:pt x="1128" y="164"/>
                    <a:pt x="1188" y="178"/>
                    <a:pt x="1128" y="193"/>
                  </a:cubicBezTo>
                  <a:cubicBezTo>
                    <a:pt x="1091" y="193"/>
                    <a:pt x="1054" y="178"/>
                    <a:pt x="1047" y="230"/>
                  </a:cubicBezTo>
                  <a:cubicBezTo>
                    <a:pt x="1032" y="245"/>
                    <a:pt x="1017" y="238"/>
                    <a:pt x="1010" y="245"/>
                  </a:cubicBezTo>
                  <a:cubicBezTo>
                    <a:pt x="995" y="253"/>
                    <a:pt x="995" y="267"/>
                    <a:pt x="987" y="290"/>
                  </a:cubicBezTo>
                  <a:cubicBezTo>
                    <a:pt x="957" y="290"/>
                    <a:pt x="943" y="290"/>
                    <a:pt x="935" y="267"/>
                  </a:cubicBezTo>
                  <a:cubicBezTo>
                    <a:pt x="928" y="245"/>
                    <a:pt x="935" y="208"/>
                    <a:pt x="935" y="193"/>
                  </a:cubicBezTo>
                  <a:cubicBezTo>
                    <a:pt x="913" y="186"/>
                    <a:pt x="906" y="186"/>
                    <a:pt x="883" y="201"/>
                  </a:cubicBezTo>
                  <a:cubicBezTo>
                    <a:pt x="876" y="201"/>
                    <a:pt x="876" y="238"/>
                    <a:pt x="854" y="230"/>
                  </a:cubicBezTo>
                  <a:cubicBezTo>
                    <a:pt x="824" y="230"/>
                    <a:pt x="831" y="193"/>
                    <a:pt x="817" y="178"/>
                  </a:cubicBezTo>
                  <a:cubicBezTo>
                    <a:pt x="794" y="149"/>
                    <a:pt x="772" y="171"/>
                    <a:pt x="742" y="156"/>
                  </a:cubicBezTo>
                  <a:cubicBezTo>
                    <a:pt x="720" y="149"/>
                    <a:pt x="698" y="134"/>
                    <a:pt x="675" y="134"/>
                  </a:cubicBezTo>
                  <a:cubicBezTo>
                    <a:pt x="646" y="134"/>
                    <a:pt x="623" y="149"/>
                    <a:pt x="594" y="149"/>
                  </a:cubicBezTo>
                  <a:cubicBezTo>
                    <a:pt x="564" y="156"/>
                    <a:pt x="527" y="149"/>
                    <a:pt x="497" y="141"/>
                  </a:cubicBezTo>
                  <a:cubicBezTo>
                    <a:pt x="475" y="141"/>
                    <a:pt x="467" y="127"/>
                    <a:pt x="445" y="119"/>
                  </a:cubicBezTo>
                  <a:cubicBezTo>
                    <a:pt x="423" y="112"/>
                    <a:pt x="408" y="119"/>
                    <a:pt x="378" y="127"/>
                  </a:cubicBezTo>
                  <a:cubicBezTo>
                    <a:pt x="349" y="134"/>
                    <a:pt x="326" y="127"/>
                    <a:pt x="297" y="127"/>
                  </a:cubicBezTo>
                  <a:cubicBezTo>
                    <a:pt x="297" y="193"/>
                    <a:pt x="170" y="171"/>
                    <a:pt x="133" y="171"/>
                  </a:cubicBezTo>
                  <a:cubicBezTo>
                    <a:pt x="104" y="171"/>
                    <a:pt x="111" y="171"/>
                    <a:pt x="96" y="193"/>
                  </a:cubicBezTo>
                  <a:cubicBezTo>
                    <a:pt x="74" y="208"/>
                    <a:pt x="74" y="238"/>
                    <a:pt x="37" y="245"/>
                  </a:cubicBezTo>
                  <a:cubicBezTo>
                    <a:pt x="37" y="260"/>
                    <a:pt x="37" y="275"/>
                    <a:pt x="37" y="297"/>
                  </a:cubicBezTo>
                  <a:cubicBezTo>
                    <a:pt x="44" y="290"/>
                    <a:pt x="52" y="297"/>
                    <a:pt x="59" y="297"/>
                  </a:cubicBezTo>
                  <a:cubicBezTo>
                    <a:pt x="67" y="319"/>
                    <a:pt x="96" y="394"/>
                    <a:pt x="74" y="409"/>
                  </a:cubicBezTo>
                  <a:cubicBezTo>
                    <a:pt x="59" y="416"/>
                    <a:pt x="29" y="416"/>
                    <a:pt x="0" y="416"/>
                  </a:cubicBezTo>
                  <a:cubicBezTo>
                    <a:pt x="0" y="461"/>
                    <a:pt x="0" y="505"/>
                    <a:pt x="22" y="542"/>
                  </a:cubicBezTo>
                  <a:cubicBezTo>
                    <a:pt x="44" y="579"/>
                    <a:pt x="89" y="557"/>
                    <a:pt x="126" y="557"/>
                  </a:cubicBezTo>
                  <a:cubicBezTo>
                    <a:pt x="170" y="550"/>
                    <a:pt x="185" y="587"/>
                    <a:pt x="230" y="602"/>
                  </a:cubicBezTo>
                  <a:cubicBezTo>
                    <a:pt x="252" y="609"/>
                    <a:pt x="297" y="617"/>
                    <a:pt x="319" y="624"/>
                  </a:cubicBezTo>
                  <a:cubicBezTo>
                    <a:pt x="356" y="631"/>
                    <a:pt x="371" y="646"/>
                    <a:pt x="408" y="646"/>
                  </a:cubicBezTo>
                  <a:cubicBezTo>
                    <a:pt x="467" y="646"/>
                    <a:pt x="534" y="646"/>
                    <a:pt x="594" y="639"/>
                  </a:cubicBezTo>
                  <a:cubicBezTo>
                    <a:pt x="661" y="631"/>
                    <a:pt x="727" y="639"/>
                    <a:pt x="787" y="639"/>
                  </a:cubicBezTo>
                  <a:cubicBezTo>
                    <a:pt x="817" y="639"/>
                    <a:pt x="846" y="631"/>
                    <a:pt x="869" y="631"/>
                  </a:cubicBezTo>
                  <a:cubicBezTo>
                    <a:pt x="898" y="631"/>
                    <a:pt x="920" y="654"/>
                    <a:pt x="950" y="654"/>
                  </a:cubicBezTo>
                  <a:cubicBezTo>
                    <a:pt x="980" y="654"/>
                    <a:pt x="1002" y="631"/>
                    <a:pt x="1032" y="624"/>
                  </a:cubicBezTo>
                  <a:cubicBezTo>
                    <a:pt x="1069" y="624"/>
                    <a:pt x="1091" y="669"/>
                    <a:pt x="1128" y="661"/>
                  </a:cubicBezTo>
                  <a:cubicBezTo>
                    <a:pt x="1151" y="661"/>
                    <a:pt x="1166" y="639"/>
                    <a:pt x="1188" y="646"/>
                  </a:cubicBezTo>
                  <a:cubicBezTo>
                    <a:pt x="1188" y="646"/>
                    <a:pt x="1195" y="661"/>
                    <a:pt x="1203" y="661"/>
                  </a:cubicBezTo>
                  <a:lnTo>
                    <a:pt x="1217" y="661"/>
                  </a:lnTo>
                  <a:cubicBezTo>
                    <a:pt x="1240" y="661"/>
                    <a:pt x="1292" y="676"/>
                    <a:pt x="1307" y="661"/>
                  </a:cubicBezTo>
                  <a:cubicBezTo>
                    <a:pt x="1322" y="654"/>
                    <a:pt x="1307" y="639"/>
                    <a:pt x="1329" y="631"/>
                  </a:cubicBezTo>
                  <a:cubicBezTo>
                    <a:pt x="1344" y="624"/>
                    <a:pt x="1366" y="631"/>
                    <a:pt x="1381" y="631"/>
                  </a:cubicBezTo>
                  <a:cubicBezTo>
                    <a:pt x="1440" y="624"/>
                    <a:pt x="1500" y="631"/>
                    <a:pt x="1552" y="631"/>
                  </a:cubicBezTo>
                  <a:cubicBezTo>
                    <a:pt x="1604" y="639"/>
                    <a:pt x="1663" y="654"/>
                    <a:pt x="1685" y="698"/>
                  </a:cubicBezTo>
                  <a:cubicBezTo>
                    <a:pt x="1708" y="706"/>
                    <a:pt x="1760" y="691"/>
                    <a:pt x="1782" y="706"/>
                  </a:cubicBezTo>
                  <a:lnTo>
                    <a:pt x="1782" y="706"/>
                  </a:lnTo>
                  <a:cubicBezTo>
                    <a:pt x="1812" y="691"/>
                    <a:pt x="1841" y="691"/>
                    <a:pt x="1864" y="676"/>
                  </a:cubicBezTo>
                  <a:cubicBezTo>
                    <a:pt x="1901" y="661"/>
                    <a:pt x="1923" y="617"/>
                    <a:pt x="1953" y="602"/>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4" name="Freeform 24">
              <a:extLst>
                <a:ext uri="{FF2B5EF4-FFF2-40B4-BE49-F238E27FC236}">
                  <a16:creationId xmlns:a16="http://schemas.microsoft.com/office/drawing/2014/main" id="{2F4A42D7-72C2-47F9-A371-E64594BF4792}"/>
                </a:ext>
              </a:extLst>
            </p:cNvPr>
            <p:cNvSpPr>
              <a:spLocks noChangeArrowheads="1"/>
            </p:cNvSpPr>
            <p:nvPr/>
          </p:nvSpPr>
          <p:spPr bwMode="auto">
            <a:xfrm>
              <a:off x="15097883" y="6962477"/>
              <a:ext cx="379368" cy="784900"/>
            </a:xfrm>
            <a:custGeom>
              <a:avLst/>
              <a:gdLst>
                <a:gd name="T0" fmla="*/ 653 w 877"/>
                <a:gd name="T1" fmla="*/ 252 h 1819"/>
                <a:gd name="T2" fmla="*/ 564 w 877"/>
                <a:gd name="T3" fmla="*/ 230 h 1819"/>
                <a:gd name="T4" fmla="*/ 497 w 877"/>
                <a:gd name="T5" fmla="*/ 171 h 1819"/>
                <a:gd name="T6" fmla="*/ 482 w 877"/>
                <a:gd name="T7" fmla="*/ 59 h 1819"/>
                <a:gd name="T8" fmla="*/ 348 w 877"/>
                <a:gd name="T9" fmla="*/ 82 h 1819"/>
                <a:gd name="T10" fmla="*/ 259 w 877"/>
                <a:gd name="T11" fmla="*/ 104 h 1819"/>
                <a:gd name="T12" fmla="*/ 215 w 877"/>
                <a:gd name="T13" fmla="*/ 178 h 1819"/>
                <a:gd name="T14" fmla="*/ 156 w 877"/>
                <a:gd name="T15" fmla="*/ 245 h 1819"/>
                <a:gd name="T16" fmla="*/ 89 w 877"/>
                <a:gd name="T17" fmla="*/ 185 h 1819"/>
                <a:gd name="T18" fmla="*/ 7 w 877"/>
                <a:gd name="T19" fmla="*/ 274 h 1819"/>
                <a:gd name="T20" fmla="*/ 29 w 877"/>
                <a:gd name="T21" fmla="*/ 379 h 1819"/>
                <a:gd name="T22" fmla="*/ 44 w 877"/>
                <a:gd name="T23" fmla="*/ 542 h 1819"/>
                <a:gd name="T24" fmla="*/ 96 w 877"/>
                <a:gd name="T25" fmla="*/ 638 h 1819"/>
                <a:gd name="T26" fmla="*/ 103 w 877"/>
                <a:gd name="T27" fmla="*/ 750 h 1819"/>
                <a:gd name="T28" fmla="*/ 141 w 877"/>
                <a:gd name="T29" fmla="*/ 936 h 1819"/>
                <a:gd name="T30" fmla="*/ 156 w 877"/>
                <a:gd name="T31" fmla="*/ 1084 h 1819"/>
                <a:gd name="T32" fmla="*/ 200 w 877"/>
                <a:gd name="T33" fmla="*/ 1188 h 1819"/>
                <a:gd name="T34" fmla="*/ 252 w 877"/>
                <a:gd name="T35" fmla="*/ 1329 h 1819"/>
                <a:gd name="T36" fmla="*/ 289 w 877"/>
                <a:gd name="T37" fmla="*/ 1418 h 1819"/>
                <a:gd name="T38" fmla="*/ 326 w 877"/>
                <a:gd name="T39" fmla="*/ 1685 h 1819"/>
                <a:gd name="T40" fmla="*/ 378 w 877"/>
                <a:gd name="T41" fmla="*/ 1781 h 1819"/>
                <a:gd name="T42" fmla="*/ 415 w 877"/>
                <a:gd name="T43" fmla="*/ 1670 h 1819"/>
                <a:gd name="T44" fmla="*/ 467 w 877"/>
                <a:gd name="T45" fmla="*/ 1714 h 1819"/>
                <a:gd name="T46" fmla="*/ 534 w 877"/>
                <a:gd name="T47" fmla="*/ 1818 h 1819"/>
                <a:gd name="T48" fmla="*/ 616 w 877"/>
                <a:gd name="T49" fmla="*/ 1744 h 1819"/>
                <a:gd name="T50" fmla="*/ 668 w 877"/>
                <a:gd name="T51" fmla="*/ 1647 h 1819"/>
                <a:gd name="T52" fmla="*/ 750 w 877"/>
                <a:gd name="T53" fmla="*/ 1633 h 1819"/>
                <a:gd name="T54" fmla="*/ 772 w 877"/>
                <a:gd name="T55" fmla="*/ 1514 h 1819"/>
                <a:gd name="T56" fmla="*/ 727 w 877"/>
                <a:gd name="T57" fmla="*/ 1440 h 1819"/>
                <a:gd name="T58" fmla="*/ 705 w 877"/>
                <a:gd name="T59" fmla="*/ 1270 h 1819"/>
                <a:gd name="T60" fmla="*/ 660 w 877"/>
                <a:gd name="T61" fmla="*/ 1143 h 1819"/>
                <a:gd name="T62" fmla="*/ 698 w 877"/>
                <a:gd name="T63" fmla="*/ 1084 h 1819"/>
                <a:gd name="T64" fmla="*/ 809 w 877"/>
                <a:gd name="T65" fmla="*/ 1054 h 1819"/>
                <a:gd name="T66" fmla="*/ 846 w 877"/>
                <a:gd name="T67" fmla="*/ 958 h 1819"/>
                <a:gd name="T68" fmla="*/ 876 w 877"/>
                <a:gd name="T69" fmla="*/ 698 h 1819"/>
                <a:gd name="T70" fmla="*/ 816 w 877"/>
                <a:gd name="T71" fmla="*/ 453 h 1819"/>
                <a:gd name="T72" fmla="*/ 764 w 877"/>
                <a:gd name="T73" fmla="*/ 334 h 1819"/>
                <a:gd name="T74" fmla="*/ 750 w 877"/>
                <a:gd name="T75" fmla="*/ 252 h 1819"/>
                <a:gd name="T76" fmla="*/ 653 w 877"/>
                <a:gd name="T77" fmla="*/ 252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7" h="1819">
                  <a:moveTo>
                    <a:pt x="653" y="252"/>
                  </a:moveTo>
                  <a:lnTo>
                    <a:pt x="653" y="252"/>
                  </a:lnTo>
                  <a:cubicBezTo>
                    <a:pt x="638" y="252"/>
                    <a:pt x="616" y="260"/>
                    <a:pt x="601" y="252"/>
                  </a:cubicBezTo>
                  <a:cubicBezTo>
                    <a:pt x="586" y="237"/>
                    <a:pt x="594" y="237"/>
                    <a:pt x="564" y="230"/>
                  </a:cubicBezTo>
                  <a:cubicBezTo>
                    <a:pt x="534" y="223"/>
                    <a:pt x="505" y="230"/>
                    <a:pt x="475" y="215"/>
                  </a:cubicBezTo>
                  <a:cubicBezTo>
                    <a:pt x="467" y="193"/>
                    <a:pt x="490" y="193"/>
                    <a:pt x="497" y="171"/>
                  </a:cubicBezTo>
                  <a:cubicBezTo>
                    <a:pt x="505" y="156"/>
                    <a:pt x="505" y="141"/>
                    <a:pt x="505" y="126"/>
                  </a:cubicBezTo>
                  <a:cubicBezTo>
                    <a:pt x="505" y="111"/>
                    <a:pt x="490" y="82"/>
                    <a:pt x="482" y="59"/>
                  </a:cubicBezTo>
                  <a:cubicBezTo>
                    <a:pt x="460" y="67"/>
                    <a:pt x="438" y="52"/>
                    <a:pt x="415" y="52"/>
                  </a:cubicBezTo>
                  <a:cubicBezTo>
                    <a:pt x="393" y="59"/>
                    <a:pt x="378" y="89"/>
                    <a:pt x="348" y="82"/>
                  </a:cubicBezTo>
                  <a:cubicBezTo>
                    <a:pt x="341" y="52"/>
                    <a:pt x="297" y="29"/>
                    <a:pt x="282" y="0"/>
                  </a:cubicBezTo>
                  <a:cubicBezTo>
                    <a:pt x="282" y="29"/>
                    <a:pt x="282" y="82"/>
                    <a:pt x="259" y="104"/>
                  </a:cubicBezTo>
                  <a:cubicBezTo>
                    <a:pt x="245" y="111"/>
                    <a:pt x="230" y="111"/>
                    <a:pt x="222" y="133"/>
                  </a:cubicBezTo>
                  <a:cubicBezTo>
                    <a:pt x="215" y="141"/>
                    <a:pt x="215" y="163"/>
                    <a:pt x="215" y="178"/>
                  </a:cubicBezTo>
                  <a:cubicBezTo>
                    <a:pt x="208" y="178"/>
                    <a:pt x="193" y="178"/>
                    <a:pt x="178" y="178"/>
                  </a:cubicBezTo>
                  <a:cubicBezTo>
                    <a:pt x="178" y="208"/>
                    <a:pt x="178" y="223"/>
                    <a:pt x="156" y="245"/>
                  </a:cubicBezTo>
                  <a:cubicBezTo>
                    <a:pt x="141" y="260"/>
                    <a:pt x="111" y="274"/>
                    <a:pt x="89" y="267"/>
                  </a:cubicBezTo>
                  <a:cubicBezTo>
                    <a:pt x="89" y="237"/>
                    <a:pt x="89" y="215"/>
                    <a:pt x="89" y="185"/>
                  </a:cubicBezTo>
                  <a:cubicBezTo>
                    <a:pt x="81" y="185"/>
                    <a:pt x="44" y="193"/>
                    <a:pt x="7" y="193"/>
                  </a:cubicBezTo>
                  <a:cubicBezTo>
                    <a:pt x="0" y="223"/>
                    <a:pt x="0" y="252"/>
                    <a:pt x="7" y="274"/>
                  </a:cubicBezTo>
                  <a:cubicBezTo>
                    <a:pt x="7" y="282"/>
                    <a:pt x="37" y="297"/>
                    <a:pt x="37" y="319"/>
                  </a:cubicBezTo>
                  <a:cubicBezTo>
                    <a:pt x="37" y="334"/>
                    <a:pt x="29" y="356"/>
                    <a:pt x="29" y="379"/>
                  </a:cubicBezTo>
                  <a:cubicBezTo>
                    <a:pt x="37" y="401"/>
                    <a:pt x="51" y="416"/>
                    <a:pt x="51" y="438"/>
                  </a:cubicBezTo>
                  <a:cubicBezTo>
                    <a:pt x="59" y="475"/>
                    <a:pt x="51" y="512"/>
                    <a:pt x="44" y="542"/>
                  </a:cubicBezTo>
                  <a:lnTo>
                    <a:pt x="44" y="542"/>
                  </a:lnTo>
                  <a:cubicBezTo>
                    <a:pt x="81" y="527"/>
                    <a:pt x="89" y="616"/>
                    <a:pt x="96" y="638"/>
                  </a:cubicBezTo>
                  <a:cubicBezTo>
                    <a:pt x="103" y="653"/>
                    <a:pt x="103" y="676"/>
                    <a:pt x="103" y="698"/>
                  </a:cubicBezTo>
                  <a:cubicBezTo>
                    <a:pt x="96" y="713"/>
                    <a:pt x="96" y="735"/>
                    <a:pt x="103" y="750"/>
                  </a:cubicBezTo>
                  <a:cubicBezTo>
                    <a:pt x="118" y="772"/>
                    <a:pt x="141" y="779"/>
                    <a:pt x="148" y="809"/>
                  </a:cubicBezTo>
                  <a:cubicBezTo>
                    <a:pt x="148" y="846"/>
                    <a:pt x="141" y="898"/>
                    <a:pt x="141" y="936"/>
                  </a:cubicBezTo>
                  <a:cubicBezTo>
                    <a:pt x="141" y="965"/>
                    <a:pt x="133" y="987"/>
                    <a:pt x="133" y="1010"/>
                  </a:cubicBezTo>
                  <a:cubicBezTo>
                    <a:pt x="133" y="1039"/>
                    <a:pt x="148" y="1054"/>
                    <a:pt x="156" y="1084"/>
                  </a:cubicBezTo>
                  <a:cubicBezTo>
                    <a:pt x="163" y="1106"/>
                    <a:pt x="163" y="1136"/>
                    <a:pt x="178" y="1151"/>
                  </a:cubicBezTo>
                  <a:cubicBezTo>
                    <a:pt x="185" y="1166"/>
                    <a:pt x="193" y="1181"/>
                    <a:pt x="200" y="1188"/>
                  </a:cubicBezTo>
                  <a:cubicBezTo>
                    <a:pt x="222" y="1225"/>
                    <a:pt x="230" y="1255"/>
                    <a:pt x="245" y="1292"/>
                  </a:cubicBezTo>
                  <a:cubicBezTo>
                    <a:pt x="252" y="1307"/>
                    <a:pt x="252" y="1314"/>
                    <a:pt x="252" y="1329"/>
                  </a:cubicBezTo>
                  <a:cubicBezTo>
                    <a:pt x="259" y="1351"/>
                    <a:pt x="267" y="1366"/>
                    <a:pt x="274" y="1381"/>
                  </a:cubicBezTo>
                  <a:cubicBezTo>
                    <a:pt x="282" y="1389"/>
                    <a:pt x="289" y="1403"/>
                    <a:pt x="289" y="1418"/>
                  </a:cubicBezTo>
                  <a:cubicBezTo>
                    <a:pt x="297" y="1447"/>
                    <a:pt x="311" y="1469"/>
                    <a:pt x="311" y="1491"/>
                  </a:cubicBezTo>
                  <a:cubicBezTo>
                    <a:pt x="311" y="1558"/>
                    <a:pt x="319" y="1625"/>
                    <a:pt x="326" y="1685"/>
                  </a:cubicBezTo>
                  <a:cubicBezTo>
                    <a:pt x="326" y="1714"/>
                    <a:pt x="348" y="1722"/>
                    <a:pt x="348" y="1751"/>
                  </a:cubicBezTo>
                  <a:cubicBezTo>
                    <a:pt x="348" y="1774"/>
                    <a:pt x="348" y="1781"/>
                    <a:pt x="378" y="1781"/>
                  </a:cubicBezTo>
                  <a:cubicBezTo>
                    <a:pt x="408" y="1774"/>
                    <a:pt x="393" y="1751"/>
                    <a:pt x="393" y="1729"/>
                  </a:cubicBezTo>
                  <a:cubicBezTo>
                    <a:pt x="393" y="1707"/>
                    <a:pt x="393" y="1670"/>
                    <a:pt x="415" y="1670"/>
                  </a:cubicBezTo>
                  <a:cubicBezTo>
                    <a:pt x="430" y="1670"/>
                    <a:pt x="430" y="1685"/>
                    <a:pt x="438" y="1692"/>
                  </a:cubicBezTo>
                  <a:cubicBezTo>
                    <a:pt x="445" y="1699"/>
                    <a:pt x="453" y="1707"/>
                    <a:pt x="467" y="1714"/>
                  </a:cubicBezTo>
                  <a:cubicBezTo>
                    <a:pt x="482" y="1729"/>
                    <a:pt x="497" y="1744"/>
                    <a:pt x="505" y="1774"/>
                  </a:cubicBezTo>
                  <a:cubicBezTo>
                    <a:pt x="512" y="1788"/>
                    <a:pt x="512" y="1811"/>
                    <a:pt x="534" y="1818"/>
                  </a:cubicBezTo>
                  <a:cubicBezTo>
                    <a:pt x="549" y="1818"/>
                    <a:pt x="571" y="1811"/>
                    <a:pt x="594" y="1811"/>
                  </a:cubicBezTo>
                  <a:cubicBezTo>
                    <a:pt x="601" y="1788"/>
                    <a:pt x="601" y="1759"/>
                    <a:pt x="616" y="1744"/>
                  </a:cubicBezTo>
                  <a:cubicBezTo>
                    <a:pt x="631" y="1722"/>
                    <a:pt x="653" y="1736"/>
                    <a:pt x="653" y="1707"/>
                  </a:cubicBezTo>
                  <a:cubicBezTo>
                    <a:pt x="660" y="1685"/>
                    <a:pt x="653" y="1662"/>
                    <a:pt x="668" y="1647"/>
                  </a:cubicBezTo>
                  <a:cubicBezTo>
                    <a:pt x="698" y="1625"/>
                    <a:pt x="713" y="1670"/>
                    <a:pt x="735" y="1655"/>
                  </a:cubicBezTo>
                  <a:cubicBezTo>
                    <a:pt x="742" y="1655"/>
                    <a:pt x="742" y="1640"/>
                    <a:pt x="750" y="1633"/>
                  </a:cubicBezTo>
                  <a:cubicBezTo>
                    <a:pt x="750" y="1625"/>
                    <a:pt x="757" y="1625"/>
                    <a:pt x="757" y="1618"/>
                  </a:cubicBezTo>
                  <a:cubicBezTo>
                    <a:pt x="764" y="1595"/>
                    <a:pt x="750" y="1521"/>
                    <a:pt x="772" y="1514"/>
                  </a:cubicBezTo>
                  <a:cubicBezTo>
                    <a:pt x="779" y="1491"/>
                    <a:pt x="764" y="1484"/>
                    <a:pt x="757" y="1469"/>
                  </a:cubicBezTo>
                  <a:cubicBezTo>
                    <a:pt x="750" y="1462"/>
                    <a:pt x="742" y="1447"/>
                    <a:pt x="727" y="1440"/>
                  </a:cubicBezTo>
                  <a:cubicBezTo>
                    <a:pt x="705" y="1418"/>
                    <a:pt x="713" y="1389"/>
                    <a:pt x="713" y="1359"/>
                  </a:cubicBezTo>
                  <a:cubicBezTo>
                    <a:pt x="705" y="1329"/>
                    <a:pt x="690" y="1299"/>
                    <a:pt x="705" y="1270"/>
                  </a:cubicBezTo>
                  <a:cubicBezTo>
                    <a:pt x="713" y="1232"/>
                    <a:pt x="705" y="1195"/>
                    <a:pt x="705" y="1158"/>
                  </a:cubicBezTo>
                  <a:cubicBezTo>
                    <a:pt x="683" y="1166"/>
                    <a:pt x="675" y="1166"/>
                    <a:pt x="660" y="1143"/>
                  </a:cubicBezTo>
                  <a:cubicBezTo>
                    <a:pt x="660" y="1129"/>
                    <a:pt x="653" y="1091"/>
                    <a:pt x="653" y="1076"/>
                  </a:cubicBezTo>
                  <a:cubicBezTo>
                    <a:pt x="675" y="1062"/>
                    <a:pt x="683" y="1076"/>
                    <a:pt x="698" y="1084"/>
                  </a:cubicBezTo>
                  <a:cubicBezTo>
                    <a:pt x="720" y="1084"/>
                    <a:pt x="735" y="1076"/>
                    <a:pt x="757" y="1076"/>
                  </a:cubicBezTo>
                  <a:cubicBezTo>
                    <a:pt x="787" y="1076"/>
                    <a:pt x="801" y="1084"/>
                    <a:pt x="809" y="1054"/>
                  </a:cubicBezTo>
                  <a:cubicBezTo>
                    <a:pt x="816" y="1032"/>
                    <a:pt x="816" y="1010"/>
                    <a:pt x="831" y="987"/>
                  </a:cubicBezTo>
                  <a:cubicBezTo>
                    <a:pt x="839" y="980"/>
                    <a:pt x="846" y="973"/>
                    <a:pt x="846" y="958"/>
                  </a:cubicBezTo>
                  <a:cubicBezTo>
                    <a:pt x="861" y="928"/>
                    <a:pt x="861" y="891"/>
                    <a:pt x="868" y="861"/>
                  </a:cubicBezTo>
                  <a:cubicBezTo>
                    <a:pt x="868" y="809"/>
                    <a:pt x="876" y="750"/>
                    <a:pt x="876" y="698"/>
                  </a:cubicBezTo>
                  <a:cubicBezTo>
                    <a:pt x="876" y="646"/>
                    <a:pt x="861" y="601"/>
                    <a:pt x="846" y="557"/>
                  </a:cubicBezTo>
                  <a:cubicBezTo>
                    <a:pt x="831" y="527"/>
                    <a:pt x="839" y="490"/>
                    <a:pt x="816" y="453"/>
                  </a:cubicBezTo>
                  <a:cubicBezTo>
                    <a:pt x="801" y="423"/>
                    <a:pt x="779" y="401"/>
                    <a:pt x="772" y="371"/>
                  </a:cubicBezTo>
                  <a:cubicBezTo>
                    <a:pt x="772" y="364"/>
                    <a:pt x="772" y="349"/>
                    <a:pt x="764" y="334"/>
                  </a:cubicBezTo>
                  <a:cubicBezTo>
                    <a:pt x="764" y="312"/>
                    <a:pt x="764" y="312"/>
                    <a:pt x="750" y="297"/>
                  </a:cubicBezTo>
                  <a:cubicBezTo>
                    <a:pt x="727" y="274"/>
                    <a:pt x="735" y="267"/>
                    <a:pt x="750" y="252"/>
                  </a:cubicBezTo>
                  <a:lnTo>
                    <a:pt x="742" y="245"/>
                  </a:lnTo>
                  <a:cubicBezTo>
                    <a:pt x="727" y="237"/>
                    <a:pt x="675" y="252"/>
                    <a:pt x="653" y="252"/>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5" name="Freeform 25">
              <a:extLst>
                <a:ext uri="{FF2B5EF4-FFF2-40B4-BE49-F238E27FC236}">
                  <a16:creationId xmlns:a16="http://schemas.microsoft.com/office/drawing/2014/main" id="{06542CA4-37E0-4EF9-93C6-839F5A7507F6}"/>
                </a:ext>
              </a:extLst>
            </p:cNvPr>
            <p:cNvSpPr>
              <a:spLocks noChangeArrowheads="1"/>
            </p:cNvSpPr>
            <p:nvPr/>
          </p:nvSpPr>
          <p:spPr bwMode="auto">
            <a:xfrm>
              <a:off x="10389159" y="8448453"/>
              <a:ext cx="2525935" cy="2339460"/>
            </a:xfrm>
            <a:custGeom>
              <a:avLst/>
              <a:gdLst>
                <a:gd name="T0" fmla="*/ 5598 w 5844"/>
                <a:gd name="T1" fmla="*/ 839 h 5415"/>
                <a:gd name="T2" fmla="*/ 5264 w 5844"/>
                <a:gd name="T3" fmla="*/ 943 h 5415"/>
                <a:gd name="T4" fmla="*/ 4974 w 5844"/>
                <a:gd name="T5" fmla="*/ 780 h 5415"/>
                <a:gd name="T6" fmla="*/ 4870 w 5844"/>
                <a:gd name="T7" fmla="*/ 884 h 5415"/>
                <a:gd name="T8" fmla="*/ 4625 w 5844"/>
                <a:gd name="T9" fmla="*/ 1151 h 5415"/>
                <a:gd name="T10" fmla="*/ 4424 w 5844"/>
                <a:gd name="T11" fmla="*/ 1225 h 5415"/>
                <a:gd name="T12" fmla="*/ 4128 w 5844"/>
                <a:gd name="T13" fmla="*/ 1307 h 5415"/>
                <a:gd name="T14" fmla="*/ 4113 w 5844"/>
                <a:gd name="T15" fmla="*/ 1485 h 5415"/>
                <a:gd name="T16" fmla="*/ 3735 w 5844"/>
                <a:gd name="T17" fmla="*/ 1604 h 5415"/>
                <a:gd name="T18" fmla="*/ 3393 w 5844"/>
                <a:gd name="T19" fmla="*/ 1649 h 5415"/>
                <a:gd name="T20" fmla="*/ 3148 w 5844"/>
                <a:gd name="T21" fmla="*/ 1389 h 5415"/>
                <a:gd name="T22" fmla="*/ 2799 w 5844"/>
                <a:gd name="T23" fmla="*/ 1032 h 5415"/>
                <a:gd name="T24" fmla="*/ 2621 w 5844"/>
                <a:gd name="T25" fmla="*/ 973 h 5415"/>
                <a:gd name="T26" fmla="*/ 2487 w 5844"/>
                <a:gd name="T27" fmla="*/ 431 h 5415"/>
                <a:gd name="T28" fmla="*/ 2161 w 5844"/>
                <a:gd name="T29" fmla="*/ 290 h 5415"/>
                <a:gd name="T30" fmla="*/ 1982 w 5844"/>
                <a:gd name="T31" fmla="*/ 223 h 5415"/>
                <a:gd name="T32" fmla="*/ 1745 w 5844"/>
                <a:gd name="T33" fmla="*/ 304 h 5415"/>
                <a:gd name="T34" fmla="*/ 1448 w 5844"/>
                <a:gd name="T35" fmla="*/ 89 h 5415"/>
                <a:gd name="T36" fmla="*/ 1292 w 5844"/>
                <a:gd name="T37" fmla="*/ 319 h 5415"/>
                <a:gd name="T38" fmla="*/ 1069 w 5844"/>
                <a:gd name="T39" fmla="*/ 401 h 5415"/>
                <a:gd name="T40" fmla="*/ 972 w 5844"/>
                <a:gd name="T41" fmla="*/ 772 h 5415"/>
                <a:gd name="T42" fmla="*/ 750 w 5844"/>
                <a:gd name="T43" fmla="*/ 1069 h 5415"/>
                <a:gd name="T44" fmla="*/ 824 w 5844"/>
                <a:gd name="T45" fmla="*/ 1322 h 5415"/>
                <a:gd name="T46" fmla="*/ 608 w 5844"/>
                <a:gd name="T47" fmla="*/ 1730 h 5415"/>
                <a:gd name="T48" fmla="*/ 631 w 5844"/>
                <a:gd name="T49" fmla="*/ 2094 h 5415"/>
                <a:gd name="T50" fmla="*/ 586 w 5844"/>
                <a:gd name="T51" fmla="*/ 2466 h 5415"/>
                <a:gd name="T52" fmla="*/ 623 w 5844"/>
                <a:gd name="T53" fmla="*/ 2673 h 5415"/>
                <a:gd name="T54" fmla="*/ 200 w 5844"/>
                <a:gd name="T55" fmla="*/ 3290 h 5415"/>
                <a:gd name="T56" fmla="*/ 111 w 5844"/>
                <a:gd name="T57" fmla="*/ 3579 h 5415"/>
                <a:gd name="T58" fmla="*/ 0 w 5844"/>
                <a:gd name="T59" fmla="*/ 3839 h 5415"/>
                <a:gd name="T60" fmla="*/ 89 w 5844"/>
                <a:gd name="T61" fmla="*/ 4040 h 5415"/>
                <a:gd name="T62" fmla="*/ 297 w 5844"/>
                <a:gd name="T63" fmla="*/ 4099 h 5415"/>
                <a:gd name="T64" fmla="*/ 467 w 5844"/>
                <a:gd name="T65" fmla="*/ 4122 h 5415"/>
                <a:gd name="T66" fmla="*/ 282 w 5844"/>
                <a:gd name="T67" fmla="*/ 4322 h 5415"/>
                <a:gd name="T68" fmla="*/ 133 w 5844"/>
                <a:gd name="T69" fmla="*/ 4300 h 5415"/>
                <a:gd name="T70" fmla="*/ 304 w 5844"/>
                <a:gd name="T71" fmla="*/ 4419 h 5415"/>
                <a:gd name="T72" fmla="*/ 608 w 5844"/>
                <a:gd name="T73" fmla="*/ 4500 h 5415"/>
                <a:gd name="T74" fmla="*/ 824 w 5844"/>
                <a:gd name="T75" fmla="*/ 4389 h 5415"/>
                <a:gd name="T76" fmla="*/ 913 w 5844"/>
                <a:gd name="T77" fmla="*/ 4612 h 5415"/>
                <a:gd name="T78" fmla="*/ 1121 w 5844"/>
                <a:gd name="T79" fmla="*/ 4760 h 5415"/>
                <a:gd name="T80" fmla="*/ 1165 w 5844"/>
                <a:gd name="T81" fmla="*/ 5094 h 5415"/>
                <a:gd name="T82" fmla="*/ 1017 w 5844"/>
                <a:gd name="T83" fmla="*/ 5332 h 5415"/>
                <a:gd name="T84" fmla="*/ 1299 w 5844"/>
                <a:gd name="T85" fmla="*/ 5094 h 5415"/>
                <a:gd name="T86" fmla="*/ 1864 w 5844"/>
                <a:gd name="T87" fmla="*/ 5005 h 5415"/>
                <a:gd name="T88" fmla="*/ 2153 w 5844"/>
                <a:gd name="T89" fmla="*/ 4990 h 5415"/>
                <a:gd name="T90" fmla="*/ 2383 w 5844"/>
                <a:gd name="T91" fmla="*/ 4745 h 5415"/>
                <a:gd name="T92" fmla="*/ 2465 w 5844"/>
                <a:gd name="T93" fmla="*/ 4664 h 5415"/>
                <a:gd name="T94" fmla="*/ 2554 w 5844"/>
                <a:gd name="T95" fmla="*/ 4723 h 5415"/>
                <a:gd name="T96" fmla="*/ 2524 w 5844"/>
                <a:gd name="T97" fmla="*/ 4262 h 5415"/>
                <a:gd name="T98" fmla="*/ 2569 w 5844"/>
                <a:gd name="T99" fmla="*/ 3936 h 5415"/>
                <a:gd name="T100" fmla="*/ 2614 w 5844"/>
                <a:gd name="T101" fmla="*/ 3223 h 5415"/>
                <a:gd name="T102" fmla="*/ 3007 w 5844"/>
                <a:gd name="T103" fmla="*/ 2970 h 5415"/>
                <a:gd name="T104" fmla="*/ 3133 w 5844"/>
                <a:gd name="T105" fmla="*/ 3067 h 5415"/>
                <a:gd name="T106" fmla="*/ 3282 w 5844"/>
                <a:gd name="T107" fmla="*/ 2911 h 5415"/>
                <a:gd name="T108" fmla="*/ 3460 w 5844"/>
                <a:gd name="T109" fmla="*/ 2644 h 5415"/>
                <a:gd name="T110" fmla="*/ 3676 w 5844"/>
                <a:gd name="T111" fmla="*/ 2644 h 5415"/>
                <a:gd name="T112" fmla="*/ 4091 w 5844"/>
                <a:gd name="T113" fmla="*/ 2480 h 5415"/>
                <a:gd name="T114" fmla="*/ 4106 w 5844"/>
                <a:gd name="T115" fmla="*/ 2243 h 5415"/>
                <a:gd name="T116" fmla="*/ 4307 w 5844"/>
                <a:gd name="T117" fmla="*/ 2064 h 5415"/>
                <a:gd name="T118" fmla="*/ 4811 w 5844"/>
                <a:gd name="T119" fmla="*/ 1753 h 5415"/>
                <a:gd name="T120" fmla="*/ 5323 w 5844"/>
                <a:gd name="T121" fmla="*/ 1351 h 5415"/>
                <a:gd name="T122" fmla="*/ 5627 w 5844"/>
                <a:gd name="T123" fmla="*/ 1010 h 5415"/>
                <a:gd name="T124" fmla="*/ 5791 w 5844"/>
                <a:gd name="T125" fmla="*/ 713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4" h="5415">
                  <a:moveTo>
                    <a:pt x="5791" y="713"/>
                  </a:moveTo>
                  <a:lnTo>
                    <a:pt x="5791" y="713"/>
                  </a:lnTo>
                  <a:cubicBezTo>
                    <a:pt x="5754" y="713"/>
                    <a:pt x="5746" y="720"/>
                    <a:pt x="5716" y="735"/>
                  </a:cubicBezTo>
                  <a:cubicBezTo>
                    <a:pt x="5709" y="750"/>
                    <a:pt x="5724" y="765"/>
                    <a:pt x="5739" y="765"/>
                  </a:cubicBezTo>
                  <a:cubicBezTo>
                    <a:pt x="5746" y="802"/>
                    <a:pt x="5657" y="787"/>
                    <a:pt x="5627" y="809"/>
                  </a:cubicBezTo>
                  <a:cubicBezTo>
                    <a:pt x="5620" y="824"/>
                    <a:pt x="5613" y="832"/>
                    <a:pt x="5598" y="839"/>
                  </a:cubicBezTo>
                  <a:cubicBezTo>
                    <a:pt x="5590" y="839"/>
                    <a:pt x="5576" y="832"/>
                    <a:pt x="5568" y="839"/>
                  </a:cubicBezTo>
                  <a:cubicBezTo>
                    <a:pt x="5561" y="847"/>
                    <a:pt x="5598" y="891"/>
                    <a:pt x="5598" y="899"/>
                  </a:cubicBezTo>
                  <a:cubicBezTo>
                    <a:pt x="5546" y="899"/>
                    <a:pt x="5553" y="958"/>
                    <a:pt x="5509" y="958"/>
                  </a:cubicBezTo>
                  <a:cubicBezTo>
                    <a:pt x="5509" y="965"/>
                    <a:pt x="5501" y="980"/>
                    <a:pt x="5501" y="988"/>
                  </a:cubicBezTo>
                  <a:cubicBezTo>
                    <a:pt x="5464" y="988"/>
                    <a:pt x="5419" y="995"/>
                    <a:pt x="5382" y="980"/>
                  </a:cubicBezTo>
                  <a:cubicBezTo>
                    <a:pt x="5338" y="965"/>
                    <a:pt x="5316" y="943"/>
                    <a:pt x="5264" y="943"/>
                  </a:cubicBezTo>
                  <a:cubicBezTo>
                    <a:pt x="5241" y="943"/>
                    <a:pt x="5197" y="958"/>
                    <a:pt x="5189" y="921"/>
                  </a:cubicBezTo>
                  <a:cubicBezTo>
                    <a:pt x="5182" y="869"/>
                    <a:pt x="5152" y="839"/>
                    <a:pt x="5137" y="795"/>
                  </a:cubicBezTo>
                  <a:cubicBezTo>
                    <a:pt x="5122" y="795"/>
                    <a:pt x="5108" y="795"/>
                    <a:pt x="5108" y="809"/>
                  </a:cubicBezTo>
                  <a:cubicBezTo>
                    <a:pt x="5071" y="817"/>
                    <a:pt x="5033" y="743"/>
                    <a:pt x="5041" y="706"/>
                  </a:cubicBezTo>
                  <a:cubicBezTo>
                    <a:pt x="5033" y="706"/>
                    <a:pt x="5026" y="698"/>
                    <a:pt x="5019" y="698"/>
                  </a:cubicBezTo>
                  <a:cubicBezTo>
                    <a:pt x="5019" y="728"/>
                    <a:pt x="5019" y="817"/>
                    <a:pt x="4974" y="780"/>
                  </a:cubicBezTo>
                  <a:cubicBezTo>
                    <a:pt x="4967" y="787"/>
                    <a:pt x="4959" y="802"/>
                    <a:pt x="4952" y="809"/>
                  </a:cubicBezTo>
                  <a:cubicBezTo>
                    <a:pt x="4944" y="787"/>
                    <a:pt x="4944" y="765"/>
                    <a:pt x="4929" y="757"/>
                  </a:cubicBezTo>
                  <a:cubicBezTo>
                    <a:pt x="4914" y="780"/>
                    <a:pt x="4907" y="824"/>
                    <a:pt x="4907" y="854"/>
                  </a:cubicBezTo>
                  <a:cubicBezTo>
                    <a:pt x="4870" y="832"/>
                    <a:pt x="4863" y="780"/>
                    <a:pt x="4811" y="824"/>
                  </a:cubicBezTo>
                  <a:cubicBezTo>
                    <a:pt x="4781" y="847"/>
                    <a:pt x="4848" y="861"/>
                    <a:pt x="4855" y="884"/>
                  </a:cubicBezTo>
                  <a:cubicBezTo>
                    <a:pt x="4855" y="884"/>
                    <a:pt x="4863" y="884"/>
                    <a:pt x="4870" y="884"/>
                  </a:cubicBezTo>
                  <a:cubicBezTo>
                    <a:pt x="4848" y="891"/>
                    <a:pt x="4825" y="943"/>
                    <a:pt x="4803" y="958"/>
                  </a:cubicBezTo>
                  <a:cubicBezTo>
                    <a:pt x="4774" y="965"/>
                    <a:pt x="4751" y="973"/>
                    <a:pt x="4722" y="980"/>
                  </a:cubicBezTo>
                  <a:cubicBezTo>
                    <a:pt x="4699" y="980"/>
                    <a:pt x="4677" y="965"/>
                    <a:pt x="4655" y="973"/>
                  </a:cubicBezTo>
                  <a:cubicBezTo>
                    <a:pt x="4640" y="980"/>
                    <a:pt x="4669" y="1040"/>
                    <a:pt x="4625" y="1047"/>
                  </a:cubicBezTo>
                  <a:cubicBezTo>
                    <a:pt x="4603" y="1054"/>
                    <a:pt x="4588" y="1062"/>
                    <a:pt x="4588" y="1092"/>
                  </a:cubicBezTo>
                  <a:cubicBezTo>
                    <a:pt x="4580" y="1129"/>
                    <a:pt x="4625" y="1121"/>
                    <a:pt x="4625" y="1151"/>
                  </a:cubicBezTo>
                  <a:cubicBezTo>
                    <a:pt x="4647" y="1151"/>
                    <a:pt x="4647" y="1173"/>
                    <a:pt x="4640" y="1188"/>
                  </a:cubicBezTo>
                  <a:cubicBezTo>
                    <a:pt x="4610" y="1181"/>
                    <a:pt x="4603" y="1203"/>
                    <a:pt x="4603" y="1233"/>
                  </a:cubicBezTo>
                  <a:cubicBezTo>
                    <a:pt x="4617" y="1240"/>
                    <a:pt x="4617" y="1240"/>
                    <a:pt x="4617" y="1255"/>
                  </a:cubicBezTo>
                  <a:cubicBezTo>
                    <a:pt x="4580" y="1248"/>
                    <a:pt x="4566" y="1292"/>
                    <a:pt x="4536" y="1292"/>
                  </a:cubicBezTo>
                  <a:cubicBezTo>
                    <a:pt x="4514" y="1292"/>
                    <a:pt x="4499" y="1270"/>
                    <a:pt x="4491" y="1248"/>
                  </a:cubicBezTo>
                  <a:cubicBezTo>
                    <a:pt x="4477" y="1225"/>
                    <a:pt x="4454" y="1225"/>
                    <a:pt x="4424" y="1225"/>
                  </a:cubicBezTo>
                  <a:cubicBezTo>
                    <a:pt x="4424" y="1240"/>
                    <a:pt x="4424" y="1262"/>
                    <a:pt x="4424" y="1277"/>
                  </a:cubicBezTo>
                  <a:cubicBezTo>
                    <a:pt x="4380" y="1270"/>
                    <a:pt x="4292" y="1411"/>
                    <a:pt x="4277" y="1322"/>
                  </a:cubicBezTo>
                  <a:cubicBezTo>
                    <a:pt x="4292" y="1314"/>
                    <a:pt x="4335" y="1285"/>
                    <a:pt x="4299" y="1277"/>
                  </a:cubicBezTo>
                  <a:cubicBezTo>
                    <a:pt x="4284" y="1233"/>
                    <a:pt x="4262" y="1166"/>
                    <a:pt x="4210" y="1151"/>
                  </a:cubicBezTo>
                  <a:cubicBezTo>
                    <a:pt x="4180" y="1188"/>
                    <a:pt x="4166" y="1211"/>
                    <a:pt x="4121" y="1218"/>
                  </a:cubicBezTo>
                  <a:cubicBezTo>
                    <a:pt x="4113" y="1248"/>
                    <a:pt x="4136" y="1277"/>
                    <a:pt x="4128" y="1307"/>
                  </a:cubicBezTo>
                  <a:cubicBezTo>
                    <a:pt x="4136" y="1307"/>
                    <a:pt x="4136" y="1307"/>
                    <a:pt x="4143" y="1307"/>
                  </a:cubicBezTo>
                  <a:cubicBezTo>
                    <a:pt x="4143" y="1322"/>
                    <a:pt x="4136" y="1329"/>
                    <a:pt x="4121" y="1337"/>
                  </a:cubicBezTo>
                  <a:cubicBezTo>
                    <a:pt x="4099" y="1344"/>
                    <a:pt x="4106" y="1381"/>
                    <a:pt x="4106" y="1404"/>
                  </a:cubicBezTo>
                  <a:cubicBezTo>
                    <a:pt x="4113" y="1404"/>
                    <a:pt x="4121" y="1411"/>
                    <a:pt x="4136" y="1411"/>
                  </a:cubicBezTo>
                  <a:cubicBezTo>
                    <a:pt x="4136" y="1419"/>
                    <a:pt x="4136" y="1433"/>
                    <a:pt x="4136" y="1441"/>
                  </a:cubicBezTo>
                  <a:cubicBezTo>
                    <a:pt x="4106" y="1441"/>
                    <a:pt x="4113" y="1470"/>
                    <a:pt x="4113" y="1485"/>
                  </a:cubicBezTo>
                  <a:cubicBezTo>
                    <a:pt x="4091" y="1493"/>
                    <a:pt x="4084" y="1478"/>
                    <a:pt x="4069" y="1500"/>
                  </a:cubicBezTo>
                  <a:cubicBezTo>
                    <a:pt x="4062" y="1522"/>
                    <a:pt x="4069" y="1552"/>
                    <a:pt x="4032" y="1545"/>
                  </a:cubicBezTo>
                  <a:cubicBezTo>
                    <a:pt x="4010" y="1545"/>
                    <a:pt x="4010" y="1522"/>
                    <a:pt x="4002" y="1508"/>
                  </a:cubicBezTo>
                  <a:cubicBezTo>
                    <a:pt x="3987" y="1485"/>
                    <a:pt x="3958" y="1485"/>
                    <a:pt x="3935" y="1485"/>
                  </a:cubicBezTo>
                  <a:cubicBezTo>
                    <a:pt x="3883" y="1478"/>
                    <a:pt x="3868" y="1537"/>
                    <a:pt x="3824" y="1545"/>
                  </a:cubicBezTo>
                  <a:cubicBezTo>
                    <a:pt x="3772" y="1552"/>
                    <a:pt x="3742" y="1537"/>
                    <a:pt x="3735" y="1604"/>
                  </a:cubicBezTo>
                  <a:cubicBezTo>
                    <a:pt x="3713" y="1604"/>
                    <a:pt x="3698" y="1619"/>
                    <a:pt x="3683" y="1619"/>
                  </a:cubicBezTo>
                  <a:cubicBezTo>
                    <a:pt x="3661" y="1619"/>
                    <a:pt x="3638" y="1611"/>
                    <a:pt x="3623" y="1619"/>
                  </a:cubicBezTo>
                  <a:cubicBezTo>
                    <a:pt x="3586" y="1626"/>
                    <a:pt x="3571" y="1641"/>
                    <a:pt x="3527" y="1634"/>
                  </a:cubicBezTo>
                  <a:cubicBezTo>
                    <a:pt x="3482" y="1634"/>
                    <a:pt x="3438" y="1641"/>
                    <a:pt x="3393" y="1649"/>
                  </a:cubicBezTo>
                  <a:cubicBezTo>
                    <a:pt x="3393" y="1664"/>
                    <a:pt x="3393" y="1678"/>
                    <a:pt x="3393" y="1686"/>
                  </a:cubicBezTo>
                  <a:cubicBezTo>
                    <a:pt x="3393" y="1678"/>
                    <a:pt x="3393" y="1664"/>
                    <a:pt x="3393" y="1649"/>
                  </a:cubicBezTo>
                  <a:lnTo>
                    <a:pt x="3386" y="1649"/>
                  </a:lnTo>
                  <a:cubicBezTo>
                    <a:pt x="3356" y="1656"/>
                    <a:pt x="3334" y="1619"/>
                    <a:pt x="3304" y="1626"/>
                  </a:cubicBezTo>
                  <a:cubicBezTo>
                    <a:pt x="3230" y="1634"/>
                    <a:pt x="3178" y="1716"/>
                    <a:pt x="3178" y="1597"/>
                  </a:cubicBezTo>
                  <a:cubicBezTo>
                    <a:pt x="3178" y="1559"/>
                    <a:pt x="3185" y="1515"/>
                    <a:pt x="3156" y="1485"/>
                  </a:cubicBezTo>
                  <a:cubicBezTo>
                    <a:pt x="3126" y="1448"/>
                    <a:pt x="3171" y="1419"/>
                    <a:pt x="3148" y="1396"/>
                  </a:cubicBezTo>
                  <a:cubicBezTo>
                    <a:pt x="3148" y="1396"/>
                    <a:pt x="3148" y="1396"/>
                    <a:pt x="3148" y="1389"/>
                  </a:cubicBezTo>
                  <a:cubicBezTo>
                    <a:pt x="3126" y="1389"/>
                    <a:pt x="3126" y="1411"/>
                    <a:pt x="3096" y="1404"/>
                  </a:cubicBezTo>
                  <a:cubicBezTo>
                    <a:pt x="3096" y="1389"/>
                    <a:pt x="3096" y="1374"/>
                    <a:pt x="3096" y="1359"/>
                  </a:cubicBezTo>
                  <a:cubicBezTo>
                    <a:pt x="3059" y="1351"/>
                    <a:pt x="3029" y="1396"/>
                    <a:pt x="2992" y="1381"/>
                  </a:cubicBezTo>
                  <a:cubicBezTo>
                    <a:pt x="2985" y="1344"/>
                    <a:pt x="3022" y="1329"/>
                    <a:pt x="3007" y="1292"/>
                  </a:cubicBezTo>
                  <a:cubicBezTo>
                    <a:pt x="2992" y="1255"/>
                    <a:pt x="2985" y="1211"/>
                    <a:pt x="2962" y="1173"/>
                  </a:cubicBezTo>
                  <a:cubicBezTo>
                    <a:pt x="2940" y="1144"/>
                    <a:pt x="2851" y="980"/>
                    <a:pt x="2799" y="1032"/>
                  </a:cubicBezTo>
                  <a:cubicBezTo>
                    <a:pt x="2777" y="1054"/>
                    <a:pt x="2732" y="1040"/>
                    <a:pt x="2717" y="1017"/>
                  </a:cubicBezTo>
                  <a:cubicBezTo>
                    <a:pt x="2703" y="1010"/>
                    <a:pt x="2695" y="988"/>
                    <a:pt x="2680" y="980"/>
                  </a:cubicBezTo>
                  <a:cubicBezTo>
                    <a:pt x="2673" y="973"/>
                    <a:pt x="2665" y="973"/>
                    <a:pt x="2658" y="973"/>
                  </a:cubicBezTo>
                  <a:cubicBezTo>
                    <a:pt x="2658" y="988"/>
                    <a:pt x="2651" y="1010"/>
                    <a:pt x="2658" y="1017"/>
                  </a:cubicBezTo>
                  <a:cubicBezTo>
                    <a:pt x="2599" y="1047"/>
                    <a:pt x="2643" y="988"/>
                    <a:pt x="2651" y="973"/>
                  </a:cubicBezTo>
                  <a:cubicBezTo>
                    <a:pt x="2643" y="973"/>
                    <a:pt x="2636" y="973"/>
                    <a:pt x="2621" y="973"/>
                  </a:cubicBezTo>
                  <a:cubicBezTo>
                    <a:pt x="2576" y="958"/>
                    <a:pt x="2524" y="951"/>
                    <a:pt x="2487" y="914"/>
                  </a:cubicBezTo>
                  <a:cubicBezTo>
                    <a:pt x="2472" y="906"/>
                    <a:pt x="2428" y="861"/>
                    <a:pt x="2472" y="861"/>
                  </a:cubicBezTo>
                  <a:cubicBezTo>
                    <a:pt x="2480" y="832"/>
                    <a:pt x="2465" y="735"/>
                    <a:pt x="2435" y="720"/>
                  </a:cubicBezTo>
                  <a:cubicBezTo>
                    <a:pt x="2383" y="698"/>
                    <a:pt x="2406" y="661"/>
                    <a:pt x="2443" y="631"/>
                  </a:cubicBezTo>
                  <a:cubicBezTo>
                    <a:pt x="2472" y="594"/>
                    <a:pt x="2458" y="542"/>
                    <a:pt x="2472" y="498"/>
                  </a:cubicBezTo>
                  <a:cubicBezTo>
                    <a:pt x="2480" y="475"/>
                    <a:pt x="2487" y="460"/>
                    <a:pt x="2487" y="431"/>
                  </a:cubicBezTo>
                  <a:cubicBezTo>
                    <a:pt x="2487" y="409"/>
                    <a:pt x="2465" y="401"/>
                    <a:pt x="2465" y="379"/>
                  </a:cubicBezTo>
                  <a:cubicBezTo>
                    <a:pt x="2420" y="371"/>
                    <a:pt x="2376" y="327"/>
                    <a:pt x="2354" y="297"/>
                  </a:cubicBezTo>
                  <a:cubicBezTo>
                    <a:pt x="2339" y="282"/>
                    <a:pt x="2331" y="275"/>
                    <a:pt x="2316" y="282"/>
                  </a:cubicBezTo>
                  <a:cubicBezTo>
                    <a:pt x="2279" y="290"/>
                    <a:pt x="2257" y="275"/>
                    <a:pt x="2220" y="275"/>
                  </a:cubicBezTo>
                  <a:cubicBezTo>
                    <a:pt x="2220" y="297"/>
                    <a:pt x="2212" y="319"/>
                    <a:pt x="2190" y="319"/>
                  </a:cubicBezTo>
                  <a:cubicBezTo>
                    <a:pt x="2190" y="304"/>
                    <a:pt x="2175" y="282"/>
                    <a:pt x="2161" y="290"/>
                  </a:cubicBezTo>
                  <a:cubicBezTo>
                    <a:pt x="2146" y="304"/>
                    <a:pt x="2161" y="319"/>
                    <a:pt x="2153" y="334"/>
                  </a:cubicBezTo>
                  <a:cubicBezTo>
                    <a:pt x="2131" y="371"/>
                    <a:pt x="2086" y="319"/>
                    <a:pt x="2094" y="290"/>
                  </a:cubicBezTo>
                  <a:cubicBezTo>
                    <a:pt x="2086" y="290"/>
                    <a:pt x="2071" y="290"/>
                    <a:pt x="2064" y="290"/>
                  </a:cubicBezTo>
                  <a:cubicBezTo>
                    <a:pt x="2064" y="282"/>
                    <a:pt x="2064" y="267"/>
                    <a:pt x="2064" y="260"/>
                  </a:cubicBezTo>
                  <a:cubicBezTo>
                    <a:pt x="2042" y="260"/>
                    <a:pt x="2012" y="267"/>
                    <a:pt x="1997" y="252"/>
                  </a:cubicBezTo>
                  <a:cubicBezTo>
                    <a:pt x="1990" y="252"/>
                    <a:pt x="1990" y="230"/>
                    <a:pt x="1982" y="223"/>
                  </a:cubicBezTo>
                  <a:cubicBezTo>
                    <a:pt x="1975" y="223"/>
                    <a:pt x="1967" y="223"/>
                    <a:pt x="1960" y="223"/>
                  </a:cubicBezTo>
                  <a:cubicBezTo>
                    <a:pt x="1960" y="245"/>
                    <a:pt x="1960" y="267"/>
                    <a:pt x="1960" y="282"/>
                  </a:cubicBezTo>
                  <a:cubicBezTo>
                    <a:pt x="1930" y="297"/>
                    <a:pt x="1945" y="327"/>
                    <a:pt x="1960" y="342"/>
                  </a:cubicBezTo>
                  <a:cubicBezTo>
                    <a:pt x="1915" y="349"/>
                    <a:pt x="1908" y="297"/>
                    <a:pt x="1871" y="297"/>
                  </a:cubicBezTo>
                  <a:cubicBezTo>
                    <a:pt x="1864" y="304"/>
                    <a:pt x="1864" y="304"/>
                    <a:pt x="1864" y="312"/>
                  </a:cubicBezTo>
                  <a:cubicBezTo>
                    <a:pt x="1826" y="304"/>
                    <a:pt x="1782" y="312"/>
                    <a:pt x="1745" y="304"/>
                  </a:cubicBezTo>
                  <a:cubicBezTo>
                    <a:pt x="1745" y="282"/>
                    <a:pt x="1745" y="252"/>
                    <a:pt x="1767" y="238"/>
                  </a:cubicBezTo>
                  <a:cubicBezTo>
                    <a:pt x="1782" y="230"/>
                    <a:pt x="1797" y="223"/>
                    <a:pt x="1789" y="201"/>
                  </a:cubicBezTo>
                  <a:cubicBezTo>
                    <a:pt x="1759" y="193"/>
                    <a:pt x="1722" y="208"/>
                    <a:pt x="1693" y="201"/>
                  </a:cubicBezTo>
                  <a:cubicBezTo>
                    <a:pt x="1693" y="171"/>
                    <a:pt x="1693" y="134"/>
                    <a:pt x="1693" y="97"/>
                  </a:cubicBezTo>
                  <a:cubicBezTo>
                    <a:pt x="1656" y="97"/>
                    <a:pt x="1618" y="97"/>
                    <a:pt x="1581" y="82"/>
                  </a:cubicBezTo>
                  <a:cubicBezTo>
                    <a:pt x="1537" y="67"/>
                    <a:pt x="1492" y="97"/>
                    <a:pt x="1448" y="89"/>
                  </a:cubicBezTo>
                  <a:cubicBezTo>
                    <a:pt x="1448" y="52"/>
                    <a:pt x="1351" y="22"/>
                    <a:pt x="1336" y="0"/>
                  </a:cubicBezTo>
                  <a:cubicBezTo>
                    <a:pt x="1329" y="7"/>
                    <a:pt x="1314" y="22"/>
                    <a:pt x="1307" y="22"/>
                  </a:cubicBezTo>
                  <a:cubicBezTo>
                    <a:pt x="1307" y="59"/>
                    <a:pt x="1373" y="82"/>
                    <a:pt x="1336" y="126"/>
                  </a:cubicBezTo>
                  <a:cubicBezTo>
                    <a:pt x="1329" y="141"/>
                    <a:pt x="1307" y="134"/>
                    <a:pt x="1299" y="149"/>
                  </a:cubicBezTo>
                  <a:cubicBezTo>
                    <a:pt x="1284" y="171"/>
                    <a:pt x="1314" y="163"/>
                    <a:pt x="1314" y="186"/>
                  </a:cubicBezTo>
                  <a:cubicBezTo>
                    <a:pt x="1314" y="215"/>
                    <a:pt x="1314" y="297"/>
                    <a:pt x="1292" y="319"/>
                  </a:cubicBezTo>
                  <a:cubicBezTo>
                    <a:pt x="1247" y="371"/>
                    <a:pt x="1210" y="364"/>
                    <a:pt x="1151" y="371"/>
                  </a:cubicBezTo>
                  <a:cubicBezTo>
                    <a:pt x="1151" y="386"/>
                    <a:pt x="1158" y="386"/>
                    <a:pt x="1173" y="394"/>
                  </a:cubicBezTo>
                  <a:cubicBezTo>
                    <a:pt x="1195" y="409"/>
                    <a:pt x="1195" y="438"/>
                    <a:pt x="1210" y="453"/>
                  </a:cubicBezTo>
                  <a:cubicBezTo>
                    <a:pt x="1210" y="453"/>
                    <a:pt x="1202" y="460"/>
                    <a:pt x="1195" y="468"/>
                  </a:cubicBezTo>
                  <a:cubicBezTo>
                    <a:pt x="1165" y="468"/>
                    <a:pt x="1121" y="460"/>
                    <a:pt x="1099" y="490"/>
                  </a:cubicBezTo>
                  <a:cubicBezTo>
                    <a:pt x="1121" y="446"/>
                    <a:pt x="1062" y="438"/>
                    <a:pt x="1069" y="401"/>
                  </a:cubicBezTo>
                  <a:cubicBezTo>
                    <a:pt x="1054" y="394"/>
                    <a:pt x="1039" y="394"/>
                    <a:pt x="1024" y="401"/>
                  </a:cubicBezTo>
                  <a:cubicBezTo>
                    <a:pt x="1032" y="438"/>
                    <a:pt x="1002" y="446"/>
                    <a:pt x="987" y="468"/>
                  </a:cubicBezTo>
                  <a:cubicBezTo>
                    <a:pt x="965" y="505"/>
                    <a:pt x="995" y="549"/>
                    <a:pt x="950" y="564"/>
                  </a:cubicBezTo>
                  <a:cubicBezTo>
                    <a:pt x="853" y="594"/>
                    <a:pt x="987" y="661"/>
                    <a:pt x="980" y="713"/>
                  </a:cubicBezTo>
                  <a:lnTo>
                    <a:pt x="1010" y="713"/>
                  </a:lnTo>
                  <a:cubicBezTo>
                    <a:pt x="1017" y="750"/>
                    <a:pt x="1002" y="757"/>
                    <a:pt x="972" y="772"/>
                  </a:cubicBezTo>
                  <a:cubicBezTo>
                    <a:pt x="935" y="787"/>
                    <a:pt x="905" y="824"/>
                    <a:pt x="883" y="869"/>
                  </a:cubicBezTo>
                  <a:cubicBezTo>
                    <a:pt x="876" y="876"/>
                    <a:pt x="868" y="951"/>
                    <a:pt x="853" y="951"/>
                  </a:cubicBezTo>
                  <a:cubicBezTo>
                    <a:pt x="831" y="958"/>
                    <a:pt x="794" y="936"/>
                    <a:pt x="772" y="951"/>
                  </a:cubicBezTo>
                  <a:cubicBezTo>
                    <a:pt x="779" y="973"/>
                    <a:pt x="765" y="980"/>
                    <a:pt x="742" y="980"/>
                  </a:cubicBezTo>
                  <a:cubicBezTo>
                    <a:pt x="750" y="995"/>
                    <a:pt x="750" y="1010"/>
                    <a:pt x="727" y="1017"/>
                  </a:cubicBezTo>
                  <a:cubicBezTo>
                    <a:pt x="727" y="1047"/>
                    <a:pt x="742" y="1047"/>
                    <a:pt x="750" y="1069"/>
                  </a:cubicBezTo>
                  <a:cubicBezTo>
                    <a:pt x="765" y="1106"/>
                    <a:pt x="742" y="1136"/>
                    <a:pt x="735" y="1166"/>
                  </a:cubicBezTo>
                  <a:cubicBezTo>
                    <a:pt x="727" y="1173"/>
                    <a:pt x="727" y="1181"/>
                    <a:pt x="727" y="1196"/>
                  </a:cubicBezTo>
                  <a:cubicBezTo>
                    <a:pt x="757" y="1188"/>
                    <a:pt x="824" y="1203"/>
                    <a:pt x="824" y="1203"/>
                  </a:cubicBezTo>
                  <a:cubicBezTo>
                    <a:pt x="824" y="1211"/>
                    <a:pt x="831" y="1255"/>
                    <a:pt x="831" y="1255"/>
                  </a:cubicBezTo>
                  <a:cubicBezTo>
                    <a:pt x="824" y="1255"/>
                    <a:pt x="816" y="1255"/>
                    <a:pt x="809" y="1255"/>
                  </a:cubicBezTo>
                  <a:cubicBezTo>
                    <a:pt x="809" y="1270"/>
                    <a:pt x="802" y="1322"/>
                    <a:pt x="824" y="1322"/>
                  </a:cubicBezTo>
                  <a:cubicBezTo>
                    <a:pt x="824" y="1337"/>
                    <a:pt x="824" y="1359"/>
                    <a:pt x="816" y="1374"/>
                  </a:cubicBezTo>
                  <a:cubicBezTo>
                    <a:pt x="757" y="1374"/>
                    <a:pt x="816" y="1463"/>
                    <a:pt x="809" y="1500"/>
                  </a:cubicBezTo>
                  <a:cubicBezTo>
                    <a:pt x="802" y="1530"/>
                    <a:pt x="742" y="1582"/>
                    <a:pt x="712" y="1574"/>
                  </a:cubicBezTo>
                  <a:cubicBezTo>
                    <a:pt x="712" y="1597"/>
                    <a:pt x="712" y="1619"/>
                    <a:pt x="712" y="1634"/>
                  </a:cubicBezTo>
                  <a:cubicBezTo>
                    <a:pt x="668" y="1634"/>
                    <a:pt x="668" y="1649"/>
                    <a:pt x="660" y="1693"/>
                  </a:cubicBezTo>
                  <a:cubicBezTo>
                    <a:pt x="631" y="1693"/>
                    <a:pt x="601" y="1693"/>
                    <a:pt x="608" y="1730"/>
                  </a:cubicBezTo>
                  <a:cubicBezTo>
                    <a:pt x="638" y="1738"/>
                    <a:pt x="646" y="1760"/>
                    <a:pt x="675" y="1760"/>
                  </a:cubicBezTo>
                  <a:cubicBezTo>
                    <a:pt x="697" y="1767"/>
                    <a:pt x="720" y="1760"/>
                    <a:pt x="742" y="1760"/>
                  </a:cubicBezTo>
                  <a:cubicBezTo>
                    <a:pt x="765" y="1767"/>
                    <a:pt x="831" y="1767"/>
                    <a:pt x="816" y="1805"/>
                  </a:cubicBezTo>
                  <a:cubicBezTo>
                    <a:pt x="742" y="1812"/>
                    <a:pt x="631" y="1894"/>
                    <a:pt x="616" y="1975"/>
                  </a:cubicBezTo>
                  <a:cubicBezTo>
                    <a:pt x="586" y="1968"/>
                    <a:pt x="542" y="2013"/>
                    <a:pt x="586" y="2042"/>
                  </a:cubicBezTo>
                  <a:cubicBezTo>
                    <a:pt x="616" y="2057"/>
                    <a:pt x="646" y="2042"/>
                    <a:pt x="631" y="2094"/>
                  </a:cubicBezTo>
                  <a:cubicBezTo>
                    <a:pt x="623" y="2139"/>
                    <a:pt x="623" y="2176"/>
                    <a:pt x="594" y="2221"/>
                  </a:cubicBezTo>
                  <a:cubicBezTo>
                    <a:pt x="571" y="2258"/>
                    <a:pt x="616" y="2280"/>
                    <a:pt x="608" y="2317"/>
                  </a:cubicBezTo>
                  <a:cubicBezTo>
                    <a:pt x="594" y="2317"/>
                    <a:pt x="586" y="2317"/>
                    <a:pt x="571" y="2317"/>
                  </a:cubicBezTo>
                  <a:cubicBezTo>
                    <a:pt x="564" y="2339"/>
                    <a:pt x="586" y="2369"/>
                    <a:pt x="571" y="2399"/>
                  </a:cubicBezTo>
                  <a:cubicBezTo>
                    <a:pt x="594" y="2399"/>
                    <a:pt x="601" y="2413"/>
                    <a:pt x="601" y="2428"/>
                  </a:cubicBezTo>
                  <a:cubicBezTo>
                    <a:pt x="586" y="2436"/>
                    <a:pt x="586" y="2451"/>
                    <a:pt x="586" y="2466"/>
                  </a:cubicBezTo>
                  <a:cubicBezTo>
                    <a:pt x="564" y="2466"/>
                    <a:pt x="542" y="2495"/>
                    <a:pt x="534" y="2518"/>
                  </a:cubicBezTo>
                  <a:cubicBezTo>
                    <a:pt x="497" y="2532"/>
                    <a:pt x="408" y="2495"/>
                    <a:pt x="423" y="2562"/>
                  </a:cubicBezTo>
                  <a:cubicBezTo>
                    <a:pt x="475" y="2562"/>
                    <a:pt x="512" y="2599"/>
                    <a:pt x="564" y="2599"/>
                  </a:cubicBezTo>
                  <a:cubicBezTo>
                    <a:pt x="586" y="2607"/>
                    <a:pt x="646" y="2599"/>
                    <a:pt x="653" y="2629"/>
                  </a:cubicBezTo>
                  <a:cubicBezTo>
                    <a:pt x="668" y="2629"/>
                    <a:pt x="675" y="2629"/>
                    <a:pt x="690" y="2629"/>
                  </a:cubicBezTo>
                  <a:cubicBezTo>
                    <a:pt x="690" y="2681"/>
                    <a:pt x="660" y="2673"/>
                    <a:pt x="623" y="2673"/>
                  </a:cubicBezTo>
                  <a:cubicBezTo>
                    <a:pt x="571" y="2740"/>
                    <a:pt x="608" y="2881"/>
                    <a:pt x="601" y="2956"/>
                  </a:cubicBezTo>
                  <a:cubicBezTo>
                    <a:pt x="497" y="2956"/>
                    <a:pt x="297" y="2859"/>
                    <a:pt x="252" y="3000"/>
                  </a:cubicBezTo>
                  <a:cubicBezTo>
                    <a:pt x="245" y="3037"/>
                    <a:pt x="245" y="3082"/>
                    <a:pt x="282" y="3097"/>
                  </a:cubicBezTo>
                  <a:cubicBezTo>
                    <a:pt x="289" y="3112"/>
                    <a:pt x="289" y="3126"/>
                    <a:pt x="289" y="3141"/>
                  </a:cubicBezTo>
                  <a:cubicBezTo>
                    <a:pt x="237" y="3141"/>
                    <a:pt x="237" y="3163"/>
                    <a:pt x="230" y="3208"/>
                  </a:cubicBezTo>
                  <a:cubicBezTo>
                    <a:pt x="230" y="3245"/>
                    <a:pt x="170" y="3268"/>
                    <a:pt x="200" y="3290"/>
                  </a:cubicBezTo>
                  <a:cubicBezTo>
                    <a:pt x="222" y="3320"/>
                    <a:pt x="282" y="3349"/>
                    <a:pt x="282" y="3394"/>
                  </a:cubicBezTo>
                  <a:cubicBezTo>
                    <a:pt x="282" y="3416"/>
                    <a:pt x="274" y="3453"/>
                    <a:pt x="289" y="3468"/>
                  </a:cubicBezTo>
                  <a:cubicBezTo>
                    <a:pt x="289" y="3475"/>
                    <a:pt x="311" y="3475"/>
                    <a:pt x="311" y="3483"/>
                  </a:cubicBezTo>
                  <a:cubicBezTo>
                    <a:pt x="326" y="3527"/>
                    <a:pt x="289" y="3535"/>
                    <a:pt x="267" y="3565"/>
                  </a:cubicBezTo>
                  <a:cubicBezTo>
                    <a:pt x="245" y="3602"/>
                    <a:pt x="230" y="3579"/>
                    <a:pt x="193" y="3572"/>
                  </a:cubicBezTo>
                  <a:cubicBezTo>
                    <a:pt x="170" y="3565"/>
                    <a:pt x="141" y="3579"/>
                    <a:pt x="111" y="3579"/>
                  </a:cubicBezTo>
                  <a:cubicBezTo>
                    <a:pt x="74" y="3587"/>
                    <a:pt x="59" y="3535"/>
                    <a:pt x="37" y="3513"/>
                  </a:cubicBezTo>
                  <a:cubicBezTo>
                    <a:pt x="29" y="3527"/>
                    <a:pt x="29" y="3550"/>
                    <a:pt x="14" y="3550"/>
                  </a:cubicBezTo>
                  <a:cubicBezTo>
                    <a:pt x="7" y="3594"/>
                    <a:pt x="14" y="3609"/>
                    <a:pt x="66" y="3609"/>
                  </a:cubicBezTo>
                  <a:cubicBezTo>
                    <a:pt x="59" y="3661"/>
                    <a:pt x="52" y="3706"/>
                    <a:pt x="44" y="3750"/>
                  </a:cubicBezTo>
                  <a:cubicBezTo>
                    <a:pt x="37" y="3750"/>
                    <a:pt x="29" y="3758"/>
                    <a:pt x="22" y="3758"/>
                  </a:cubicBezTo>
                  <a:cubicBezTo>
                    <a:pt x="22" y="3758"/>
                    <a:pt x="7" y="3832"/>
                    <a:pt x="0" y="3839"/>
                  </a:cubicBezTo>
                  <a:cubicBezTo>
                    <a:pt x="0" y="3862"/>
                    <a:pt x="0" y="3891"/>
                    <a:pt x="14" y="3906"/>
                  </a:cubicBezTo>
                  <a:cubicBezTo>
                    <a:pt x="29" y="3921"/>
                    <a:pt x="44" y="3921"/>
                    <a:pt x="37" y="3943"/>
                  </a:cubicBezTo>
                  <a:cubicBezTo>
                    <a:pt x="66" y="3951"/>
                    <a:pt x="74" y="3980"/>
                    <a:pt x="103" y="3980"/>
                  </a:cubicBezTo>
                  <a:cubicBezTo>
                    <a:pt x="118" y="3973"/>
                    <a:pt x="148" y="3965"/>
                    <a:pt x="141" y="3995"/>
                  </a:cubicBezTo>
                  <a:cubicBezTo>
                    <a:pt x="118" y="3995"/>
                    <a:pt x="103" y="4003"/>
                    <a:pt x="103" y="4025"/>
                  </a:cubicBezTo>
                  <a:cubicBezTo>
                    <a:pt x="96" y="4032"/>
                    <a:pt x="96" y="4025"/>
                    <a:pt x="89" y="4040"/>
                  </a:cubicBezTo>
                  <a:lnTo>
                    <a:pt x="81" y="4040"/>
                  </a:lnTo>
                  <a:cubicBezTo>
                    <a:pt x="81" y="4055"/>
                    <a:pt x="81" y="4077"/>
                    <a:pt x="111" y="4077"/>
                  </a:cubicBezTo>
                  <a:cubicBezTo>
                    <a:pt x="111" y="4099"/>
                    <a:pt x="96" y="4144"/>
                    <a:pt x="133" y="4144"/>
                  </a:cubicBezTo>
                  <a:cubicBezTo>
                    <a:pt x="155" y="4151"/>
                    <a:pt x="193" y="4136"/>
                    <a:pt x="200" y="4159"/>
                  </a:cubicBezTo>
                  <a:cubicBezTo>
                    <a:pt x="215" y="4159"/>
                    <a:pt x="222" y="4159"/>
                    <a:pt x="237" y="4159"/>
                  </a:cubicBezTo>
                  <a:cubicBezTo>
                    <a:pt x="245" y="4122"/>
                    <a:pt x="245" y="4084"/>
                    <a:pt x="297" y="4099"/>
                  </a:cubicBezTo>
                  <a:cubicBezTo>
                    <a:pt x="319" y="4099"/>
                    <a:pt x="356" y="4114"/>
                    <a:pt x="363" y="4084"/>
                  </a:cubicBezTo>
                  <a:cubicBezTo>
                    <a:pt x="371" y="4084"/>
                    <a:pt x="371" y="4084"/>
                    <a:pt x="371" y="4084"/>
                  </a:cubicBezTo>
                  <a:cubicBezTo>
                    <a:pt x="371" y="4099"/>
                    <a:pt x="378" y="4122"/>
                    <a:pt x="378" y="4144"/>
                  </a:cubicBezTo>
                  <a:cubicBezTo>
                    <a:pt x="400" y="4144"/>
                    <a:pt x="438" y="4188"/>
                    <a:pt x="445" y="4173"/>
                  </a:cubicBezTo>
                  <a:cubicBezTo>
                    <a:pt x="445" y="4166"/>
                    <a:pt x="430" y="4107"/>
                    <a:pt x="430" y="4092"/>
                  </a:cubicBezTo>
                  <a:cubicBezTo>
                    <a:pt x="445" y="4107"/>
                    <a:pt x="460" y="4092"/>
                    <a:pt x="467" y="4122"/>
                  </a:cubicBezTo>
                  <a:cubicBezTo>
                    <a:pt x="467" y="4136"/>
                    <a:pt x="475" y="4144"/>
                    <a:pt x="475" y="4151"/>
                  </a:cubicBezTo>
                  <a:cubicBezTo>
                    <a:pt x="482" y="4173"/>
                    <a:pt x="497" y="4196"/>
                    <a:pt x="519" y="4196"/>
                  </a:cubicBezTo>
                  <a:cubicBezTo>
                    <a:pt x="534" y="4248"/>
                    <a:pt x="445" y="4211"/>
                    <a:pt x="423" y="4233"/>
                  </a:cubicBezTo>
                  <a:cubicBezTo>
                    <a:pt x="393" y="4262"/>
                    <a:pt x="400" y="4330"/>
                    <a:pt x="445" y="4344"/>
                  </a:cubicBezTo>
                  <a:cubicBezTo>
                    <a:pt x="505" y="4359"/>
                    <a:pt x="430" y="4448"/>
                    <a:pt x="408" y="4381"/>
                  </a:cubicBezTo>
                  <a:cubicBezTo>
                    <a:pt x="378" y="4330"/>
                    <a:pt x="341" y="4315"/>
                    <a:pt x="282" y="4322"/>
                  </a:cubicBezTo>
                  <a:cubicBezTo>
                    <a:pt x="282" y="4337"/>
                    <a:pt x="267" y="4344"/>
                    <a:pt x="252" y="4344"/>
                  </a:cubicBezTo>
                  <a:cubicBezTo>
                    <a:pt x="252" y="4277"/>
                    <a:pt x="193" y="4307"/>
                    <a:pt x="178" y="4262"/>
                  </a:cubicBezTo>
                  <a:cubicBezTo>
                    <a:pt x="163" y="4211"/>
                    <a:pt x="126" y="4181"/>
                    <a:pt x="74" y="4181"/>
                  </a:cubicBezTo>
                  <a:cubicBezTo>
                    <a:pt x="66" y="4188"/>
                    <a:pt x="66" y="4196"/>
                    <a:pt x="66" y="4211"/>
                  </a:cubicBezTo>
                  <a:cubicBezTo>
                    <a:pt x="89" y="4211"/>
                    <a:pt x="111" y="4233"/>
                    <a:pt x="133" y="4233"/>
                  </a:cubicBezTo>
                  <a:cubicBezTo>
                    <a:pt x="133" y="4255"/>
                    <a:pt x="111" y="4285"/>
                    <a:pt x="133" y="4300"/>
                  </a:cubicBezTo>
                  <a:cubicBezTo>
                    <a:pt x="141" y="4307"/>
                    <a:pt x="155" y="4307"/>
                    <a:pt x="170" y="4322"/>
                  </a:cubicBezTo>
                  <a:cubicBezTo>
                    <a:pt x="200" y="4352"/>
                    <a:pt x="200" y="4404"/>
                    <a:pt x="148" y="4404"/>
                  </a:cubicBezTo>
                  <a:cubicBezTo>
                    <a:pt x="141" y="4426"/>
                    <a:pt x="126" y="4456"/>
                    <a:pt x="133" y="4478"/>
                  </a:cubicBezTo>
                  <a:cubicBezTo>
                    <a:pt x="163" y="4485"/>
                    <a:pt x="200" y="4493"/>
                    <a:pt x="230" y="4485"/>
                  </a:cubicBezTo>
                  <a:cubicBezTo>
                    <a:pt x="252" y="4485"/>
                    <a:pt x="237" y="4396"/>
                    <a:pt x="237" y="4381"/>
                  </a:cubicBezTo>
                  <a:cubicBezTo>
                    <a:pt x="274" y="4374"/>
                    <a:pt x="282" y="4404"/>
                    <a:pt x="304" y="4419"/>
                  </a:cubicBezTo>
                  <a:cubicBezTo>
                    <a:pt x="334" y="4441"/>
                    <a:pt x="400" y="4441"/>
                    <a:pt x="438" y="4441"/>
                  </a:cubicBezTo>
                  <a:cubicBezTo>
                    <a:pt x="438" y="4478"/>
                    <a:pt x="430" y="4522"/>
                    <a:pt x="475" y="4522"/>
                  </a:cubicBezTo>
                  <a:cubicBezTo>
                    <a:pt x="467" y="4530"/>
                    <a:pt x="475" y="4545"/>
                    <a:pt x="475" y="4545"/>
                  </a:cubicBezTo>
                  <a:cubicBezTo>
                    <a:pt x="490" y="4545"/>
                    <a:pt x="490" y="4522"/>
                    <a:pt x="490" y="4515"/>
                  </a:cubicBezTo>
                  <a:cubicBezTo>
                    <a:pt x="527" y="4515"/>
                    <a:pt x="571" y="4515"/>
                    <a:pt x="608" y="4515"/>
                  </a:cubicBezTo>
                  <a:cubicBezTo>
                    <a:pt x="608" y="4508"/>
                    <a:pt x="608" y="4508"/>
                    <a:pt x="608" y="4500"/>
                  </a:cubicBezTo>
                  <a:cubicBezTo>
                    <a:pt x="631" y="4500"/>
                    <a:pt x="660" y="4500"/>
                    <a:pt x="675" y="4485"/>
                  </a:cubicBezTo>
                  <a:cubicBezTo>
                    <a:pt x="690" y="4463"/>
                    <a:pt x="705" y="4448"/>
                    <a:pt x="727" y="4441"/>
                  </a:cubicBezTo>
                  <a:cubicBezTo>
                    <a:pt x="727" y="4426"/>
                    <a:pt x="735" y="4411"/>
                    <a:pt x="720" y="4396"/>
                  </a:cubicBezTo>
                  <a:cubicBezTo>
                    <a:pt x="742" y="4396"/>
                    <a:pt x="802" y="4389"/>
                    <a:pt x="802" y="4419"/>
                  </a:cubicBezTo>
                  <a:cubicBezTo>
                    <a:pt x="809" y="4419"/>
                    <a:pt x="816" y="4419"/>
                    <a:pt x="824" y="4419"/>
                  </a:cubicBezTo>
                  <a:cubicBezTo>
                    <a:pt x="824" y="4411"/>
                    <a:pt x="824" y="4396"/>
                    <a:pt x="824" y="4389"/>
                  </a:cubicBezTo>
                  <a:cubicBezTo>
                    <a:pt x="831" y="4389"/>
                    <a:pt x="846" y="4389"/>
                    <a:pt x="853" y="4389"/>
                  </a:cubicBezTo>
                  <a:cubicBezTo>
                    <a:pt x="853" y="4426"/>
                    <a:pt x="824" y="4441"/>
                    <a:pt x="831" y="4478"/>
                  </a:cubicBezTo>
                  <a:cubicBezTo>
                    <a:pt x="831" y="4478"/>
                    <a:pt x="846" y="4478"/>
                    <a:pt x="853" y="4478"/>
                  </a:cubicBezTo>
                  <a:cubicBezTo>
                    <a:pt x="846" y="4448"/>
                    <a:pt x="905" y="4448"/>
                    <a:pt x="928" y="4456"/>
                  </a:cubicBezTo>
                  <a:cubicBezTo>
                    <a:pt x="965" y="4470"/>
                    <a:pt x="943" y="4560"/>
                    <a:pt x="935" y="4589"/>
                  </a:cubicBezTo>
                  <a:cubicBezTo>
                    <a:pt x="913" y="4589"/>
                    <a:pt x="891" y="4589"/>
                    <a:pt x="913" y="4612"/>
                  </a:cubicBezTo>
                  <a:cubicBezTo>
                    <a:pt x="935" y="4619"/>
                    <a:pt x="943" y="4604"/>
                    <a:pt x="965" y="4612"/>
                  </a:cubicBezTo>
                  <a:cubicBezTo>
                    <a:pt x="972" y="4619"/>
                    <a:pt x="980" y="4619"/>
                    <a:pt x="987" y="4627"/>
                  </a:cubicBezTo>
                  <a:cubicBezTo>
                    <a:pt x="987" y="4649"/>
                    <a:pt x="980" y="4664"/>
                    <a:pt x="980" y="4693"/>
                  </a:cubicBezTo>
                  <a:cubicBezTo>
                    <a:pt x="987" y="4693"/>
                    <a:pt x="987" y="4693"/>
                    <a:pt x="995" y="4693"/>
                  </a:cubicBezTo>
                  <a:cubicBezTo>
                    <a:pt x="995" y="4656"/>
                    <a:pt x="1091" y="4656"/>
                    <a:pt x="1113" y="4671"/>
                  </a:cubicBezTo>
                  <a:cubicBezTo>
                    <a:pt x="1136" y="4686"/>
                    <a:pt x="1121" y="4738"/>
                    <a:pt x="1121" y="4760"/>
                  </a:cubicBezTo>
                  <a:cubicBezTo>
                    <a:pt x="1113" y="4782"/>
                    <a:pt x="1113" y="4805"/>
                    <a:pt x="1113" y="4827"/>
                  </a:cubicBezTo>
                  <a:cubicBezTo>
                    <a:pt x="1121" y="4842"/>
                    <a:pt x="1128" y="4857"/>
                    <a:pt x="1128" y="4872"/>
                  </a:cubicBezTo>
                  <a:cubicBezTo>
                    <a:pt x="1165" y="4872"/>
                    <a:pt x="1217" y="4857"/>
                    <a:pt x="1255" y="4879"/>
                  </a:cubicBezTo>
                  <a:cubicBezTo>
                    <a:pt x="1277" y="4894"/>
                    <a:pt x="1255" y="4983"/>
                    <a:pt x="1247" y="5005"/>
                  </a:cubicBezTo>
                  <a:cubicBezTo>
                    <a:pt x="1225" y="5005"/>
                    <a:pt x="1232" y="5042"/>
                    <a:pt x="1232" y="5057"/>
                  </a:cubicBezTo>
                  <a:cubicBezTo>
                    <a:pt x="1195" y="5057"/>
                    <a:pt x="1173" y="5057"/>
                    <a:pt x="1165" y="5094"/>
                  </a:cubicBezTo>
                  <a:cubicBezTo>
                    <a:pt x="1165" y="5117"/>
                    <a:pt x="1202" y="5206"/>
                    <a:pt x="1158" y="5206"/>
                  </a:cubicBezTo>
                  <a:cubicBezTo>
                    <a:pt x="1121" y="5206"/>
                    <a:pt x="1113" y="5132"/>
                    <a:pt x="1069" y="5132"/>
                  </a:cubicBezTo>
                  <a:cubicBezTo>
                    <a:pt x="1017" y="5139"/>
                    <a:pt x="1062" y="5183"/>
                    <a:pt x="1099" y="5183"/>
                  </a:cubicBezTo>
                  <a:cubicBezTo>
                    <a:pt x="1106" y="5213"/>
                    <a:pt x="1054" y="5213"/>
                    <a:pt x="1039" y="5221"/>
                  </a:cubicBezTo>
                  <a:cubicBezTo>
                    <a:pt x="1024" y="5228"/>
                    <a:pt x="1017" y="5265"/>
                    <a:pt x="1010" y="5295"/>
                  </a:cubicBezTo>
                  <a:cubicBezTo>
                    <a:pt x="1017" y="5302"/>
                    <a:pt x="1010" y="5324"/>
                    <a:pt x="1017" y="5332"/>
                  </a:cubicBezTo>
                  <a:cubicBezTo>
                    <a:pt x="1024" y="5354"/>
                    <a:pt x="1069" y="5377"/>
                    <a:pt x="1091" y="5384"/>
                  </a:cubicBezTo>
                  <a:cubicBezTo>
                    <a:pt x="1143" y="5414"/>
                    <a:pt x="1180" y="5362"/>
                    <a:pt x="1217" y="5332"/>
                  </a:cubicBezTo>
                  <a:cubicBezTo>
                    <a:pt x="1240" y="5310"/>
                    <a:pt x="1262" y="5235"/>
                    <a:pt x="1299" y="5243"/>
                  </a:cubicBezTo>
                  <a:cubicBezTo>
                    <a:pt x="1307" y="5213"/>
                    <a:pt x="1307" y="5176"/>
                    <a:pt x="1307" y="5146"/>
                  </a:cubicBezTo>
                  <a:cubicBezTo>
                    <a:pt x="1299" y="5146"/>
                    <a:pt x="1299" y="5146"/>
                    <a:pt x="1299" y="5146"/>
                  </a:cubicBezTo>
                  <a:cubicBezTo>
                    <a:pt x="1292" y="5132"/>
                    <a:pt x="1299" y="5109"/>
                    <a:pt x="1299" y="5094"/>
                  </a:cubicBezTo>
                  <a:cubicBezTo>
                    <a:pt x="1373" y="5064"/>
                    <a:pt x="1477" y="5042"/>
                    <a:pt x="1559" y="5057"/>
                  </a:cubicBezTo>
                  <a:cubicBezTo>
                    <a:pt x="1596" y="5072"/>
                    <a:pt x="1604" y="5117"/>
                    <a:pt x="1641" y="5124"/>
                  </a:cubicBezTo>
                  <a:cubicBezTo>
                    <a:pt x="1670" y="5124"/>
                    <a:pt x="1715" y="5124"/>
                    <a:pt x="1715" y="5087"/>
                  </a:cubicBezTo>
                  <a:cubicBezTo>
                    <a:pt x="1722" y="5087"/>
                    <a:pt x="1730" y="5079"/>
                    <a:pt x="1745" y="5087"/>
                  </a:cubicBezTo>
                  <a:cubicBezTo>
                    <a:pt x="1752" y="4990"/>
                    <a:pt x="1789" y="5102"/>
                    <a:pt x="1812" y="5057"/>
                  </a:cubicBezTo>
                  <a:cubicBezTo>
                    <a:pt x="1826" y="5020"/>
                    <a:pt x="1834" y="5013"/>
                    <a:pt x="1864" y="5005"/>
                  </a:cubicBezTo>
                  <a:cubicBezTo>
                    <a:pt x="1901" y="4990"/>
                    <a:pt x="1864" y="4946"/>
                    <a:pt x="1901" y="4924"/>
                  </a:cubicBezTo>
                  <a:cubicBezTo>
                    <a:pt x="1834" y="4901"/>
                    <a:pt x="1893" y="4886"/>
                    <a:pt x="1938" y="4886"/>
                  </a:cubicBezTo>
                  <a:cubicBezTo>
                    <a:pt x="1990" y="4894"/>
                    <a:pt x="1997" y="4909"/>
                    <a:pt x="1997" y="4961"/>
                  </a:cubicBezTo>
                  <a:cubicBezTo>
                    <a:pt x="2012" y="4961"/>
                    <a:pt x="2019" y="4953"/>
                    <a:pt x="2027" y="4953"/>
                  </a:cubicBezTo>
                  <a:cubicBezTo>
                    <a:pt x="2034" y="4879"/>
                    <a:pt x="2101" y="4946"/>
                    <a:pt x="2094" y="4990"/>
                  </a:cubicBezTo>
                  <a:cubicBezTo>
                    <a:pt x="2109" y="4998"/>
                    <a:pt x="2131" y="4990"/>
                    <a:pt x="2153" y="4990"/>
                  </a:cubicBezTo>
                  <a:cubicBezTo>
                    <a:pt x="2153" y="4916"/>
                    <a:pt x="2198" y="4938"/>
                    <a:pt x="2257" y="4931"/>
                  </a:cubicBezTo>
                  <a:cubicBezTo>
                    <a:pt x="2264" y="4909"/>
                    <a:pt x="2235" y="4901"/>
                    <a:pt x="2242" y="4879"/>
                  </a:cubicBezTo>
                  <a:cubicBezTo>
                    <a:pt x="2287" y="4857"/>
                    <a:pt x="2272" y="4790"/>
                    <a:pt x="2331" y="4797"/>
                  </a:cubicBezTo>
                  <a:cubicBezTo>
                    <a:pt x="2331" y="4775"/>
                    <a:pt x="2331" y="4753"/>
                    <a:pt x="2339" y="4730"/>
                  </a:cubicBezTo>
                  <a:cubicBezTo>
                    <a:pt x="2354" y="4723"/>
                    <a:pt x="2369" y="4730"/>
                    <a:pt x="2369" y="4738"/>
                  </a:cubicBezTo>
                  <a:cubicBezTo>
                    <a:pt x="2376" y="4738"/>
                    <a:pt x="2383" y="4738"/>
                    <a:pt x="2383" y="4745"/>
                  </a:cubicBezTo>
                  <a:cubicBezTo>
                    <a:pt x="2383" y="4753"/>
                    <a:pt x="2391" y="4767"/>
                    <a:pt x="2391" y="4775"/>
                  </a:cubicBezTo>
                  <a:cubicBezTo>
                    <a:pt x="2413" y="4782"/>
                    <a:pt x="2428" y="4767"/>
                    <a:pt x="2435" y="4745"/>
                  </a:cubicBezTo>
                  <a:cubicBezTo>
                    <a:pt x="2465" y="4753"/>
                    <a:pt x="2502" y="4767"/>
                    <a:pt x="2547" y="4782"/>
                  </a:cubicBezTo>
                  <a:cubicBezTo>
                    <a:pt x="2547" y="4775"/>
                    <a:pt x="2539" y="4767"/>
                    <a:pt x="2539" y="4760"/>
                  </a:cubicBezTo>
                  <a:cubicBezTo>
                    <a:pt x="2539" y="4738"/>
                    <a:pt x="2532" y="4730"/>
                    <a:pt x="2502" y="4730"/>
                  </a:cubicBezTo>
                  <a:cubicBezTo>
                    <a:pt x="2495" y="4701"/>
                    <a:pt x="2472" y="4686"/>
                    <a:pt x="2465" y="4664"/>
                  </a:cubicBezTo>
                  <a:cubicBezTo>
                    <a:pt x="2517" y="4664"/>
                    <a:pt x="2458" y="4582"/>
                    <a:pt x="2458" y="4574"/>
                  </a:cubicBezTo>
                  <a:cubicBezTo>
                    <a:pt x="2450" y="4537"/>
                    <a:pt x="2458" y="4493"/>
                    <a:pt x="2458" y="4456"/>
                  </a:cubicBezTo>
                  <a:cubicBezTo>
                    <a:pt x="2465" y="4456"/>
                    <a:pt x="2472" y="4456"/>
                    <a:pt x="2480" y="4456"/>
                  </a:cubicBezTo>
                  <a:cubicBezTo>
                    <a:pt x="2480" y="4522"/>
                    <a:pt x="2524" y="4574"/>
                    <a:pt x="2532" y="4634"/>
                  </a:cubicBezTo>
                  <a:cubicBezTo>
                    <a:pt x="2532" y="4656"/>
                    <a:pt x="2547" y="4664"/>
                    <a:pt x="2547" y="4686"/>
                  </a:cubicBezTo>
                  <a:cubicBezTo>
                    <a:pt x="2554" y="4693"/>
                    <a:pt x="2547" y="4716"/>
                    <a:pt x="2554" y="4723"/>
                  </a:cubicBezTo>
                  <a:cubicBezTo>
                    <a:pt x="2554" y="4738"/>
                    <a:pt x="2569" y="4760"/>
                    <a:pt x="2591" y="4753"/>
                  </a:cubicBezTo>
                  <a:cubicBezTo>
                    <a:pt x="2606" y="4738"/>
                    <a:pt x="2576" y="4723"/>
                    <a:pt x="2576" y="4723"/>
                  </a:cubicBezTo>
                  <a:cubicBezTo>
                    <a:pt x="2569" y="4693"/>
                    <a:pt x="2584" y="4664"/>
                    <a:pt x="2576" y="4634"/>
                  </a:cubicBezTo>
                  <a:cubicBezTo>
                    <a:pt x="2569" y="4589"/>
                    <a:pt x="2561" y="4537"/>
                    <a:pt x="2554" y="4485"/>
                  </a:cubicBezTo>
                  <a:cubicBezTo>
                    <a:pt x="2547" y="4448"/>
                    <a:pt x="2554" y="4411"/>
                    <a:pt x="2547" y="4374"/>
                  </a:cubicBezTo>
                  <a:cubicBezTo>
                    <a:pt x="2539" y="4337"/>
                    <a:pt x="2532" y="4300"/>
                    <a:pt x="2524" y="4262"/>
                  </a:cubicBezTo>
                  <a:cubicBezTo>
                    <a:pt x="2524" y="4225"/>
                    <a:pt x="2509" y="4196"/>
                    <a:pt x="2509" y="4166"/>
                  </a:cubicBezTo>
                  <a:cubicBezTo>
                    <a:pt x="2487" y="4159"/>
                    <a:pt x="2472" y="4166"/>
                    <a:pt x="2472" y="4181"/>
                  </a:cubicBezTo>
                  <a:cubicBezTo>
                    <a:pt x="2458" y="4144"/>
                    <a:pt x="2487" y="4151"/>
                    <a:pt x="2509" y="4151"/>
                  </a:cubicBezTo>
                  <a:cubicBezTo>
                    <a:pt x="2517" y="4122"/>
                    <a:pt x="2517" y="4122"/>
                    <a:pt x="2524" y="4099"/>
                  </a:cubicBezTo>
                  <a:cubicBezTo>
                    <a:pt x="2539" y="4084"/>
                    <a:pt x="2554" y="4077"/>
                    <a:pt x="2561" y="4055"/>
                  </a:cubicBezTo>
                  <a:cubicBezTo>
                    <a:pt x="2569" y="4017"/>
                    <a:pt x="2569" y="3973"/>
                    <a:pt x="2569" y="3936"/>
                  </a:cubicBezTo>
                  <a:cubicBezTo>
                    <a:pt x="2569" y="3921"/>
                    <a:pt x="2569" y="3899"/>
                    <a:pt x="2569" y="3884"/>
                  </a:cubicBezTo>
                  <a:cubicBezTo>
                    <a:pt x="2561" y="3839"/>
                    <a:pt x="2539" y="3795"/>
                    <a:pt x="2524" y="3758"/>
                  </a:cubicBezTo>
                  <a:cubicBezTo>
                    <a:pt x="2517" y="3706"/>
                    <a:pt x="2502" y="3646"/>
                    <a:pt x="2495" y="3594"/>
                  </a:cubicBezTo>
                  <a:cubicBezTo>
                    <a:pt x="2487" y="3542"/>
                    <a:pt x="2495" y="3483"/>
                    <a:pt x="2517" y="3438"/>
                  </a:cubicBezTo>
                  <a:cubicBezTo>
                    <a:pt x="2524" y="3423"/>
                    <a:pt x="2532" y="3409"/>
                    <a:pt x="2539" y="3394"/>
                  </a:cubicBezTo>
                  <a:cubicBezTo>
                    <a:pt x="2554" y="3342"/>
                    <a:pt x="2569" y="3260"/>
                    <a:pt x="2614" y="3223"/>
                  </a:cubicBezTo>
                  <a:cubicBezTo>
                    <a:pt x="2658" y="3193"/>
                    <a:pt x="2658" y="3141"/>
                    <a:pt x="2688" y="3097"/>
                  </a:cubicBezTo>
                  <a:cubicBezTo>
                    <a:pt x="2703" y="3074"/>
                    <a:pt x="2725" y="3037"/>
                    <a:pt x="2755" y="3030"/>
                  </a:cubicBezTo>
                  <a:cubicBezTo>
                    <a:pt x="2777" y="3023"/>
                    <a:pt x="2792" y="3030"/>
                    <a:pt x="2814" y="3030"/>
                  </a:cubicBezTo>
                  <a:cubicBezTo>
                    <a:pt x="2836" y="3023"/>
                    <a:pt x="2844" y="3008"/>
                    <a:pt x="2866" y="3000"/>
                  </a:cubicBezTo>
                  <a:cubicBezTo>
                    <a:pt x="2866" y="2993"/>
                    <a:pt x="2866" y="2993"/>
                    <a:pt x="2866" y="2985"/>
                  </a:cubicBezTo>
                  <a:cubicBezTo>
                    <a:pt x="2903" y="2963"/>
                    <a:pt x="2962" y="2970"/>
                    <a:pt x="3007" y="2970"/>
                  </a:cubicBezTo>
                  <a:cubicBezTo>
                    <a:pt x="3007" y="3000"/>
                    <a:pt x="3022" y="3023"/>
                    <a:pt x="3022" y="3045"/>
                  </a:cubicBezTo>
                  <a:cubicBezTo>
                    <a:pt x="3022" y="3067"/>
                    <a:pt x="3007" y="3112"/>
                    <a:pt x="3044" y="3104"/>
                  </a:cubicBezTo>
                  <a:cubicBezTo>
                    <a:pt x="3044" y="3082"/>
                    <a:pt x="3044" y="3060"/>
                    <a:pt x="3066" y="3052"/>
                  </a:cubicBezTo>
                  <a:cubicBezTo>
                    <a:pt x="3066" y="3074"/>
                    <a:pt x="3059" y="3089"/>
                    <a:pt x="3059" y="3104"/>
                  </a:cubicBezTo>
                  <a:cubicBezTo>
                    <a:pt x="3096" y="3112"/>
                    <a:pt x="3096" y="3045"/>
                    <a:pt x="3096" y="3023"/>
                  </a:cubicBezTo>
                  <a:cubicBezTo>
                    <a:pt x="3111" y="3037"/>
                    <a:pt x="3096" y="3074"/>
                    <a:pt x="3133" y="3067"/>
                  </a:cubicBezTo>
                  <a:cubicBezTo>
                    <a:pt x="3133" y="3074"/>
                    <a:pt x="3133" y="3082"/>
                    <a:pt x="3133" y="3082"/>
                  </a:cubicBezTo>
                  <a:cubicBezTo>
                    <a:pt x="3141" y="3082"/>
                    <a:pt x="3148" y="3082"/>
                    <a:pt x="3148" y="3082"/>
                  </a:cubicBezTo>
                  <a:cubicBezTo>
                    <a:pt x="3148" y="3074"/>
                    <a:pt x="3156" y="3060"/>
                    <a:pt x="3148" y="3052"/>
                  </a:cubicBezTo>
                  <a:cubicBezTo>
                    <a:pt x="3156" y="3067"/>
                    <a:pt x="3171" y="3067"/>
                    <a:pt x="3185" y="3067"/>
                  </a:cubicBezTo>
                  <a:cubicBezTo>
                    <a:pt x="3156" y="3060"/>
                    <a:pt x="3163" y="3015"/>
                    <a:pt x="3185" y="3000"/>
                  </a:cubicBezTo>
                  <a:cubicBezTo>
                    <a:pt x="3222" y="2963"/>
                    <a:pt x="3260" y="2956"/>
                    <a:pt x="3282" y="2911"/>
                  </a:cubicBezTo>
                  <a:cubicBezTo>
                    <a:pt x="3289" y="2889"/>
                    <a:pt x="3282" y="2866"/>
                    <a:pt x="3297" y="2852"/>
                  </a:cubicBezTo>
                  <a:cubicBezTo>
                    <a:pt x="3304" y="2837"/>
                    <a:pt x="3326" y="2822"/>
                    <a:pt x="3341" y="2807"/>
                  </a:cubicBezTo>
                  <a:cubicBezTo>
                    <a:pt x="3356" y="2785"/>
                    <a:pt x="3356" y="2785"/>
                    <a:pt x="3363" y="2755"/>
                  </a:cubicBezTo>
                  <a:cubicBezTo>
                    <a:pt x="3363" y="2703"/>
                    <a:pt x="3386" y="2696"/>
                    <a:pt x="3430" y="2688"/>
                  </a:cubicBezTo>
                  <a:cubicBezTo>
                    <a:pt x="3460" y="2688"/>
                    <a:pt x="3497" y="2681"/>
                    <a:pt x="3527" y="2673"/>
                  </a:cubicBezTo>
                  <a:cubicBezTo>
                    <a:pt x="3527" y="2644"/>
                    <a:pt x="3482" y="2644"/>
                    <a:pt x="3460" y="2644"/>
                  </a:cubicBezTo>
                  <a:cubicBezTo>
                    <a:pt x="3430" y="2658"/>
                    <a:pt x="3430" y="2673"/>
                    <a:pt x="3386" y="2673"/>
                  </a:cubicBezTo>
                  <a:cubicBezTo>
                    <a:pt x="3401" y="2636"/>
                    <a:pt x="3490" y="2644"/>
                    <a:pt x="3519" y="2644"/>
                  </a:cubicBezTo>
                  <a:cubicBezTo>
                    <a:pt x="3542" y="2644"/>
                    <a:pt x="3571" y="2644"/>
                    <a:pt x="3594" y="2651"/>
                  </a:cubicBezTo>
                  <a:cubicBezTo>
                    <a:pt x="3623" y="2658"/>
                    <a:pt x="3638" y="2681"/>
                    <a:pt x="3668" y="2688"/>
                  </a:cubicBezTo>
                  <a:cubicBezTo>
                    <a:pt x="3668" y="2688"/>
                    <a:pt x="3668" y="2696"/>
                    <a:pt x="3676" y="2703"/>
                  </a:cubicBezTo>
                  <a:cubicBezTo>
                    <a:pt x="3676" y="2681"/>
                    <a:pt x="3676" y="2666"/>
                    <a:pt x="3676" y="2644"/>
                  </a:cubicBezTo>
                  <a:cubicBezTo>
                    <a:pt x="3698" y="2651"/>
                    <a:pt x="3690" y="2688"/>
                    <a:pt x="3690" y="2703"/>
                  </a:cubicBezTo>
                  <a:cubicBezTo>
                    <a:pt x="3735" y="2718"/>
                    <a:pt x="3779" y="2696"/>
                    <a:pt x="3816" y="2681"/>
                  </a:cubicBezTo>
                  <a:cubicBezTo>
                    <a:pt x="3861" y="2658"/>
                    <a:pt x="3883" y="2636"/>
                    <a:pt x="3921" y="2614"/>
                  </a:cubicBezTo>
                  <a:cubicBezTo>
                    <a:pt x="3958" y="2599"/>
                    <a:pt x="4002" y="2592"/>
                    <a:pt x="4039" y="2569"/>
                  </a:cubicBezTo>
                  <a:cubicBezTo>
                    <a:pt x="4054" y="2562"/>
                    <a:pt x="4062" y="2555"/>
                    <a:pt x="4069" y="2540"/>
                  </a:cubicBezTo>
                  <a:cubicBezTo>
                    <a:pt x="4076" y="2518"/>
                    <a:pt x="4069" y="2495"/>
                    <a:pt x="4091" y="2480"/>
                  </a:cubicBezTo>
                  <a:cubicBezTo>
                    <a:pt x="4091" y="2495"/>
                    <a:pt x="4084" y="2518"/>
                    <a:pt x="4091" y="2532"/>
                  </a:cubicBezTo>
                  <a:cubicBezTo>
                    <a:pt x="4091" y="2532"/>
                    <a:pt x="4099" y="2532"/>
                    <a:pt x="4106" y="2532"/>
                  </a:cubicBezTo>
                  <a:cubicBezTo>
                    <a:pt x="4113" y="2532"/>
                    <a:pt x="4106" y="2451"/>
                    <a:pt x="4106" y="2443"/>
                  </a:cubicBezTo>
                  <a:cubicBezTo>
                    <a:pt x="4113" y="2421"/>
                    <a:pt x="4121" y="2384"/>
                    <a:pt x="4128" y="2361"/>
                  </a:cubicBezTo>
                  <a:cubicBezTo>
                    <a:pt x="4143" y="2339"/>
                    <a:pt x="4158" y="2324"/>
                    <a:pt x="4158" y="2295"/>
                  </a:cubicBezTo>
                  <a:cubicBezTo>
                    <a:pt x="4151" y="2272"/>
                    <a:pt x="4128" y="2243"/>
                    <a:pt x="4106" y="2243"/>
                  </a:cubicBezTo>
                  <a:cubicBezTo>
                    <a:pt x="4106" y="2250"/>
                    <a:pt x="4106" y="2258"/>
                    <a:pt x="4106" y="2265"/>
                  </a:cubicBezTo>
                  <a:cubicBezTo>
                    <a:pt x="4113" y="2272"/>
                    <a:pt x="4113" y="2272"/>
                    <a:pt x="4121" y="2272"/>
                  </a:cubicBezTo>
                  <a:cubicBezTo>
                    <a:pt x="4121" y="2302"/>
                    <a:pt x="4121" y="2339"/>
                    <a:pt x="4106" y="2369"/>
                  </a:cubicBezTo>
                  <a:cubicBezTo>
                    <a:pt x="4039" y="2384"/>
                    <a:pt x="4106" y="2206"/>
                    <a:pt x="4121" y="2191"/>
                  </a:cubicBezTo>
                  <a:cubicBezTo>
                    <a:pt x="4136" y="2161"/>
                    <a:pt x="4173" y="2154"/>
                    <a:pt x="4203" y="2139"/>
                  </a:cubicBezTo>
                  <a:cubicBezTo>
                    <a:pt x="4240" y="2116"/>
                    <a:pt x="4270" y="2087"/>
                    <a:pt x="4307" y="2064"/>
                  </a:cubicBezTo>
                  <a:cubicBezTo>
                    <a:pt x="4335" y="2042"/>
                    <a:pt x="4358" y="2035"/>
                    <a:pt x="4380" y="2005"/>
                  </a:cubicBezTo>
                  <a:cubicBezTo>
                    <a:pt x="4410" y="1961"/>
                    <a:pt x="4439" y="1953"/>
                    <a:pt x="4491" y="1931"/>
                  </a:cubicBezTo>
                  <a:cubicBezTo>
                    <a:pt x="4528" y="1909"/>
                    <a:pt x="4573" y="1886"/>
                    <a:pt x="4617" y="1879"/>
                  </a:cubicBezTo>
                  <a:cubicBezTo>
                    <a:pt x="4647" y="1871"/>
                    <a:pt x="4677" y="1864"/>
                    <a:pt x="4707" y="1849"/>
                  </a:cubicBezTo>
                  <a:cubicBezTo>
                    <a:pt x="4729" y="1834"/>
                    <a:pt x="4736" y="1812"/>
                    <a:pt x="4751" y="1797"/>
                  </a:cubicBezTo>
                  <a:cubicBezTo>
                    <a:pt x="4774" y="1775"/>
                    <a:pt x="4796" y="1775"/>
                    <a:pt x="4811" y="1753"/>
                  </a:cubicBezTo>
                  <a:cubicBezTo>
                    <a:pt x="4818" y="1738"/>
                    <a:pt x="4818" y="1708"/>
                    <a:pt x="4833" y="1686"/>
                  </a:cubicBezTo>
                  <a:cubicBezTo>
                    <a:pt x="4863" y="1649"/>
                    <a:pt x="4900" y="1611"/>
                    <a:pt x="4937" y="1582"/>
                  </a:cubicBezTo>
                  <a:cubicBezTo>
                    <a:pt x="4989" y="1530"/>
                    <a:pt x="5056" y="1508"/>
                    <a:pt x="5122" y="1463"/>
                  </a:cubicBezTo>
                  <a:cubicBezTo>
                    <a:pt x="5145" y="1448"/>
                    <a:pt x="5152" y="1433"/>
                    <a:pt x="5167" y="1426"/>
                  </a:cubicBezTo>
                  <a:cubicBezTo>
                    <a:pt x="5182" y="1411"/>
                    <a:pt x="5204" y="1411"/>
                    <a:pt x="5219" y="1404"/>
                  </a:cubicBezTo>
                  <a:cubicBezTo>
                    <a:pt x="5256" y="1381"/>
                    <a:pt x="5293" y="1374"/>
                    <a:pt x="5323" y="1351"/>
                  </a:cubicBezTo>
                  <a:cubicBezTo>
                    <a:pt x="5338" y="1337"/>
                    <a:pt x="5353" y="1300"/>
                    <a:pt x="5382" y="1292"/>
                  </a:cubicBezTo>
                  <a:cubicBezTo>
                    <a:pt x="5412" y="1285"/>
                    <a:pt x="5397" y="1233"/>
                    <a:pt x="5405" y="1211"/>
                  </a:cubicBezTo>
                  <a:cubicBezTo>
                    <a:pt x="5419" y="1196"/>
                    <a:pt x="5442" y="1188"/>
                    <a:pt x="5457" y="1181"/>
                  </a:cubicBezTo>
                  <a:cubicBezTo>
                    <a:pt x="5486" y="1166"/>
                    <a:pt x="5524" y="1121"/>
                    <a:pt x="5553" y="1121"/>
                  </a:cubicBezTo>
                  <a:cubicBezTo>
                    <a:pt x="5553" y="1106"/>
                    <a:pt x="5568" y="1099"/>
                    <a:pt x="5576" y="1092"/>
                  </a:cubicBezTo>
                  <a:cubicBezTo>
                    <a:pt x="5598" y="1069"/>
                    <a:pt x="5605" y="1040"/>
                    <a:pt x="5627" y="1010"/>
                  </a:cubicBezTo>
                  <a:cubicBezTo>
                    <a:pt x="5642" y="995"/>
                    <a:pt x="5665" y="988"/>
                    <a:pt x="5672" y="973"/>
                  </a:cubicBezTo>
                  <a:cubicBezTo>
                    <a:pt x="5679" y="958"/>
                    <a:pt x="5687" y="943"/>
                    <a:pt x="5694" y="928"/>
                  </a:cubicBezTo>
                  <a:cubicBezTo>
                    <a:pt x="5709" y="899"/>
                    <a:pt x="5739" y="876"/>
                    <a:pt x="5761" y="861"/>
                  </a:cubicBezTo>
                  <a:cubicBezTo>
                    <a:pt x="5784" y="839"/>
                    <a:pt x="5813" y="817"/>
                    <a:pt x="5828" y="795"/>
                  </a:cubicBezTo>
                  <a:cubicBezTo>
                    <a:pt x="5835" y="787"/>
                    <a:pt x="5843" y="772"/>
                    <a:pt x="5843" y="765"/>
                  </a:cubicBezTo>
                  <a:cubicBezTo>
                    <a:pt x="5813" y="750"/>
                    <a:pt x="5791" y="735"/>
                    <a:pt x="5791" y="713"/>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6" name="Freeform 26">
              <a:extLst>
                <a:ext uri="{FF2B5EF4-FFF2-40B4-BE49-F238E27FC236}">
                  <a16:creationId xmlns:a16="http://schemas.microsoft.com/office/drawing/2014/main" id="{3D14DC56-8273-4BD5-981C-A9730D9CA549}"/>
                </a:ext>
              </a:extLst>
            </p:cNvPr>
            <p:cNvSpPr>
              <a:spLocks noChangeArrowheads="1"/>
            </p:cNvSpPr>
            <p:nvPr/>
          </p:nvSpPr>
          <p:spPr bwMode="auto">
            <a:xfrm>
              <a:off x="13244896" y="6154717"/>
              <a:ext cx="1140006" cy="1796508"/>
            </a:xfrm>
            <a:custGeom>
              <a:avLst/>
              <a:gdLst>
                <a:gd name="T0" fmla="*/ 2606 w 2637"/>
                <a:gd name="T1" fmla="*/ 595 h 4159"/>
                <a:gd name="T2" fmla="*/ 2636 w 2637"/>
                <a:gd name="T3" fmla="*/ 320 h 4159"/>
                <a:gd name="T4" fmla="*/ 2406 w 2637"/>
                <a:gd name="T5" fmla="*/ 297 h 4159"/>
                <a:gd name="T6" fmla="*/ 2087 w 2637"/>
                <a:gd name="T7" fmla="*/ 238 h 4159"/>
                <a:gd name="T8" fmla="*/ 1923 w 2637"/>
                <a:gd name="T9" fmla="*/ 75 h 4159"/>
                <a:gd name="T10" fmla="*/ 1760 w 2637"/>
                <a:gd name="T11" fmla="*/ 45 h 4159"/>
                <a:gd name="T12" fmla="*/ 1485 w 2637"/>
                <a:gd name="T13" fmla="*/ 82 h 4159"/>
                <a:gd name="T14" fmla="*/ 1381 w 2637"/>
                <a:gd name="T15" fmla="*/ 90 h 4159"/>
                <a:gd name="T16" fmla="*/ 1492 w 2637"/>
                <a:gd name="T17" fmla="*/ 275 h 4159"/>
                <a:gd name="T18" fmla="*/ 1477 w 2637"/>
                <a:gd name="T19" fmla="*/ 461 h 4159"/>
                <a:gd name="T20" fmla="*/ 1455 w 2637"/>
                <a:gd name="T21" fmla="*/ 750 h 4159"/>
                <a:gd name="T22" fmla="*/ 1270 w 2637"/>
                <a:gd name="T23" fmla="*/ 892 h 4159"/>
                <a:gd name="T24" fmla="*/ 1344 w 2637"/>
                <a:gd name="T25" fmla="*/ 1263 h 4159"/>
                <a:gd name="T26" fmla="*/ 1247 w 2637"/>
                <a:gd name="T27" fmla="*/ 1545 h 4159"/>
                <a:gd name="T28" fmla="*/ 1307 w 2637"/>
                <a:gd name="T29" fmla="*/ 1619 h 4159"/>
                <a:gd name="T30" fmla="*/ 1336 w 2637"/>
                <a:gd name="T31" fmla="*/ 1983 h 4159"/>
                <a:gd name="T32" fmla="*/ 1173 w 2637"/>
                <a:gd name="T33" fmla="*/ 2251 h 4159"/>
                <a:gd name="T34" fmla="*/ 1077 w 2637"/>
                <a:gd name="T35" fmla="*/ 2377 h 4159"/>
                <a:gd name="T36" fmla="*/ 958 w 2637"/>
                <a:gd name="T37" fmla="*/ 2429 h 4159"/>
                <a:gd name="T38" fmla="*/ 883 w 2637"/>
                <a:gd name="T39" fmla="*/ 2548 h 4159"/>
                <a:gd name="T40" fmla="*/ 512 w 2637"/>
                <a:gd name="T41" fmla="*/ 2659 h 4159"/>
                <a:gd name="T42" fmla="*/ 223 w 2637"/>
                <a:gd name="T43" fmla="*/ 2741 h 4159"/>
                <a:gd name="T44" fmla="*/ 22 w 2637"/>
                <a:gd name="T45" fmla="*/ 2919 h 4159"/>
                <a:gd name="T46" fmla="*/ 170 w 2637"/>
                <a:gd name="T47" fmla="*/ 3082 h 4159"/>
                <a:gd name="T48" fmla="*/ 378 w 2637"/>
                <a:gd name="T49" fmla="*/ 3164 h 4159"/>
                <a:gd name="T50" fmla="*/ 549 w 2637"/>
                <a:gd name="T51" fmla="*/ 3393 h 4159"/>
                <a:gd name="T52" fmla="*/ 623 w 2637"/>
                <a:gd name="T53" fmla="*/ 3557 h 4159"/>
                <a:gd name="T54" fmla="*/ 616 w 2637"/>
                <a:gd name="T55" fmla="*/ 3720 h 4159"/>
                <a:gd name="T56" fmla="*/ 869 w 2637"/>
                <a:gd name="T57" fmla="*/ 3957 h 4159"/>
                <a:gd name="T58" fmla="*/ 1166 w 2637"/>
                <a:gd name="T59" fmla="*/ 4158 h 4159"/>
                <a:gd name="T60" fmla="*/ 1374 w 2637"/>
                <a:gd name="T61" fmla="*/ 3980 h 4159"/>
                <a:gd name="T62" fmla="*/ 1507 w 2637"/>
                <a:gd name="T63" fmla="*/ 3854 h 4159"/>
                <a:gd name="T64" fmla="*/ 1611 w 2637"/>
                <a:gd name="T65" fmla="*/ 3712 h 4159"/>
                <a:gd name="T66" fmla="*/ 1633 w 2637"/>
                <a:gd name="T67" fmla="*/ 3891 h 4159"/>
                <a:gd name="T68" fmla="*/ 1737 w 2637"/>
                <a:gd name="T69" fmla="*/ 3883 h 4159"/>
                <a:gd name="T70" fmla="*/ 1864 w 2637"/>
                <a:gd name="T71" fmla="*/ 3794 h 4159"/>
                <a:gd name="T72" fmla="*/ 2072 w 2637"/>
                <a:gd name="T73" fmla="*/ 3616 h 4159"/>
                <a:gd name="T74" fmla="*/ 2138 w 2637"/>
                <a:gd name="T75" fmla="*/ 3482 h 4159"/>
                <a:gd name="T76" fmla="*/ 2094 w 2637"/>
                <a:gd name="T77" fmla="*/ 3142 h 4159"/>
                <a:gd name="T78" fmla="*/ 2124 w 2637"/>
                <a:gd name="T79" fmla="*/ 2911 h 4159"/>
                <a:gd name="T80" fmla="*/ 1945 w 2637"/>
                <a:gd name="T81" fmla="*/ 2748 h 4159"/>
                <a:gd name="T82" fmla="*/ 1856 w 2637"/>
                <a:gd name="T83" fmla="*/ 2622 h 4159"/>
                <a:gd name="T84" fmla="*/ 1886 w 2637"/>
                <a:gd name="T85" fmla="*/ 2429 h 4159"/>
                <a:gd name="T86" fmla="*/ 1804 w 2637"/>
                <a:gd name="T87" fmla="*/ 2102 h 4159"/>
                <a:gd name="T88" fmla="*/ 1515 w 2637"/>
                <a:gd name="T89" fmla="*/ 1954 h 4159"/>
                <a:gd name="T90" fmla="*/ 1477 w 2637"/>
                <a:gd name="T91" fmla="*/ 1790 h 4159"/>
                <a:gd name="T92" fmla="*/ 1619 w 2637"/>
                <a:gd name="T93" fmla="*/ 1694 h 4159"/>
                <a:gd name="T94" fmla="*/ 1737 w 2637"/>
                <a:gd name="T95" fmla="*/ 1590 h 4159"/>
                <a:gd name="T96" fmla="*/ 2034 w 2637"/>
                <a:gd name="T97" fmla="*/ 1456 h 4159"/>
                <a:gd name="T98" fmla="*/ 1945 w 2637"/>
                <a:gd name="T99" fmla="*/ 1270 h 4159"/>
                <a:gd name="T100" fmla="*/ 1693 w 2637"/>
                <a:gd name="T101" fmla="*/ 1166 h 4159"/>
                <a:gd name="T102" fmla="*/ 1552 w 2637"/>
                <a:gd name="T103" fmla="*/ 1040 h 4159"/>
                <a:gd name="T104" fmla="*/ 1529 w 2637"/>
                <a:gd name="T105" fmla="*/ 773 h 4159"/>
                <a:gd name="T106" fmla="*/ 1708 w 2637"/>
                <a:gd name="T107" fmla="*/ 572 h 4159"/>
                <a:gd name="T108" fmla="*/ 1641 w 2637"/>
                <a:gd name="T109" fmla="*/ 453 h 4159"/>
                <a:gd name="T110" fmla="*/ 1812 w 2637"/>
                <a:gd name="T111" fmla="*/ 557 h 4159"/>
                <a:gd name="T112" fmla="*/ 1834 w 2637"/>
                <a:gd name="T113" fmla="*/ 721 h 4159"/>
                <a:gd name="T114" fmla="*/ 1930 w 2637"/>
                <a:gd name="T115" fmla="*/ 676 h 4159"/>
                <a:gd name="T116" fmla="*/ 2027 w 2637"/>
                <a:gd name="T117" fmla="*/ 699 h 4159"/>
                <a:gd name="T118" fmla="*/ 2064 w 2637"/>
                <a:gd name="T119" fmla="*/ 550 h 4159"/>
                <a:gd name="T120" fmla="*/ 2190 w 2637"/>
                <a:gd name="T121" fmla="*/ 788 h 4159"/>
                <a:gd name="T122" fmla="*/ 2450 w 2637"/>
                <a:gd name="T123" fmla="*/ 788 h 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7" h="4159">
                  <a:moveTo>
                    <a:pt x="2524" y="684"/>
                  </a:moveTo>
                  <a:lnTo>
                    <a:pt x="2524" y="684"/>
                  </a:lnTo>
                  <a:cubicBezTo>
                    <a:pt x="2539" y="669"/>
                    <a:pt x="2547" y="661"/>
                    <a:pt x="2562" y="647"/>
                  </a:cubicBezTo>
                  <a:cubicBezTo>
                    <a:pt x="2577" y="624"/>
                    <a:pt x="2591" y="617"/>
                    <a:pt x="2606" y="595"/>
                  </a:cubicBezTo>
                  <a:cubicBezTo>
                    <a:pt x="2621" y="580"/>
                    <a:pt x="2629" y="565"/>
                    <a:pt x="2636" y="550"/>
                  </a:cubicBezTo>
                  <a:cubicBezTo>
                    <a:pt x="2614" y="550"/>
                    <a:pt x="2599" y="535"/>
                    <a:pt x="2599" y="520"/>
                  </a:cubicBezTo>
                  <a:cubicBezTo>
                    <a:pt x="2584" y="483"/>
                    <a:pt x="2599" y="424"/>
                    <a:pt x="2614" y="394"/>
                  </a:cubicBezTo>
                  <a:cubicBezTo>
                    <a:pt x="2621" y="364"/>
                    <a:pt x="2636" y="350"/>
                    <a:pt x="2636" y="320"/>
                  </a:cubicBezTo>
                  <a:cubicBezTo>
                    <a:pt x="2621" y="320"/>
                    <a:pt x="2614" y="327"/>
                    <a:pt x="2599" y="327"/>
                  </a:cubicBezTo>
                  <a:cubicBezTo>
                    <a:pt x="2562" y="335"/>
                    <a:pt x="2524" y="327"/>
                    <a:pt x="2480" y="327"/>
                  </a:cubicBezTo>
                  <a:cubicBezTo>
                    <a:pt x="2443" y="327"/>
                    <a:pt x="2413" y="335"/>
                    <a:pt x="2384" y="350"/>
                  </a:cubicBezTo>
                  <a:cubicBezTo>
                    <a:pt x="2376" y="327"/>
                    <a:pt x="2398" y="312"/>
                    <a:pt x="2406" y="297"/>
                  </a:cubicBezTo>
                  <a:cubicBezTo>
                    <a:pt x="2391" y="290"/>
                    <a:pt x="2361" y="290"/>
                    <a:pt x="2339" y="283"/>
                  </a:cubicBezTo>
                  <a:cubicBezTo>
                    <a:pt x="2324" y="275"/>
                    <a:pt x="2309" y="245"/>
                    <a:pt x="2287" y="238"/>
                  </a:cubicBezTo>
                  <a:cubicBezTo>
                    <a:pt x="2227" y="216"/>
                    <a:pt x="2205" y="275"/>
                    <a:pt x="2153" y="268"/>
                  </a:cubicBezTo>
                  <a:cubicBezTo>
                    <a:pt x="2124" y="268"/>
                    <a:pt x="2101" y="268"/>
                    <a:pt x="2087" y="238"/>
                  </a:cubicBezTo>
                  <a:cubicBezTo>
                    <a:pt x="2072" y="208"/>
                    <a:pt x="2087" y="201"/>
                    <a:pt x="2042" y="194"/>
                  </a:cubicBezTo>
                  <a:cubicBezTo>
                    <a:pt x="2012" y="194"/>
                    <a:pt x="2005" y="201"/>
                    <a:pt x="1982" y="179"/>
                  </a:cubicBezTo>
                  <a:cubicBezTo>
                    <a:pt x="1968" y="164"/>
                    <a:pt x="1953" y="149"/>
                    <a:pt x="1945" y="134"/>
                  </a:cubicBezTo>
                  <a:cubicBezTo>
                    <a:pt x="1930" y="119"/>
                    <a:pt x="1938" y="97"/>
                    <a:pt x="1923" y="75"/>
                  </a:cubicBezTo>
                  <a:cubicBezTo>
                    <a:pt x="1901" y="52"/>
                    <a:pt x="1901" y="52"/>
                    <a:pt x="1901" y="45"/>
                  </a:cubicBezTo>
                  <a:cubicBezTo>
                    <a:pt x="1871" y="45"/>
                    <a:pt x="1856" y="38"/>
                    <a:pt x="1849" y="38"/>
                  </a:cubicBezTo>
                  <a:cubicBezTo>
                    <a:pt x="1834" y="45"/>
                    <a:pt x="1827" y="52"/>
                    <a:pt x="1819" y="67"/>
                  </a:cubicBezTo>
                  <a:cubicBezTo>
                    <a:pt x="1797" y="15"/>
                    <a:pt x="1797" y="60"/>
                    <a:pt x="1760" y="45"/>
                  </a:cubicBezTo>
                  <a:cubicBezTo>
                    <a:pt x="1730" y="38"/>
                    <a:pt x="1715" y="0"/>
                    <a:pt x="1678" y="23"/>
                  </a:cubicBezTo>
                  <a:cubicBezTo>
                    <a:pt x="1678" y="38"/>
                    <a:pt x="1678" y="52"/>
                    <a:pt x="1678" y="67"/>
                  </a:cubicBezTo>
                  <a:cubicBezTo>
                    <a:pt x="1633" y="90"/>
                    <a:pt x="1611" y="127"/>
                    <a:pt x="1552" y="97"/>
                  </a:cubicBezTo>
                  <a:cubicBezTo>
                    <a:pt x="1529" y="82"/>
                    <a:pt x="1522" y="82"/>
                    <a:pt x="1485" y="82"/>
                  </a:cubicBezTo>
                  <a:cubicBezTo>
                    <a:pt x="1470" y="82"/>
                    <a:pt x="1425" y="82"/>
                    <a:pt x="1411" y="75"/>
                  </a:cubicBezTo>
                  <a:cubicBezTo>
                    <a:pt x="1411" y="75"/>
                    <a:pt x="1381" y="52"/>
                    <a:pt x="1388" y="60"/>
                  </a:cubicBezTo>
                  <a:cubicBezTo>
                    <a:pt x="1381" y="45"/>
                    <a:pt x="1374" y="38"/>
                    <a:pt x="1374" y="38"/>
                  </a:cubicBezTo>
                  <a:cubicBezTo>
                    <a:pt x="1374" y="60"/>
                    <a:pt x="1374" y="82"/>
                    <a:pt x="1381" y="90"/>
                  </a:cubicBezTo>
                  <a:cubicBezTo>
                    <a:pt x="1396" y="105"/>
                    <a:pt x="1418" y="82"/>
                    <a:pt x="1433" y="105"/>
                  </a:cubicBezTo>
                  <a:cubicBezTo>
                    <a:pt x="1448" y="119"/>
                    <a:pt x="1425" y="149"/>
                    <a:pt x="1455" y="142"/>
                  </a:cubicBezTo>
                  <a:cubicBezTo>
                    <a:pt x="1455" y="164"/>
                    <a:pt x="1455" y="194"/>
                    <a:pt x="1455" y="216"/>
                  </a:cubicBezTo>
                  <a:cubicBezTo>
                    <a:pt x="1463" y="245"/>
                    <a:pt x="1477" y="253"/>
                    <a:pt x="1492" y="275"/>
                  </a:cubicBezTo>
                  <a:cubicBezTo>
                    <a:pt x="1500" y="290"/>
                    <a:pt x="1529" y="335"/>
                    <a:pt x="1522" y="350"/>
                  </a:cubicBezTo>
                  <a:cubicBezTo>
                    <a:pt x="1522" y="357"/>
                    <a:pt x="1492" y="372"/>
                    <a:pt x="1485" y="379"/>
                  </a:cubicBezTo>
                  <a:cubicBezTo>
                    <a:pt x="1477" y="394"/>
                    <a:pt x="1477" y="416"/>
                    <a:pt x="1477" y="431"/>
                  </a:cubicBezTo>
                  <a:cubicBezTo>
                    <a:pt x="1477" y="446"/>
                    <a:pt x="1477" y="453"/>
                    <a:pt x="1477" y="461"/>
                  </a:cubicBezTo>
                  <a:lnTo>
                    <a:pt x="1477" y="461"/>
                  </a:lnTo>
                  <a:cubicBezTo>
                    <a:pt x="1515" y="476"/>
                    <a:pt x="1500" y="520"/>
                    <a:pt x="1500" y="550"/>
                  </a:cubicBezTo>
                  <a:cubicBezTo>
                    <a:pt x="1492" y="609"/>
                    <a:pt x="1552" y="669"/>
                    <a:pt x="1507" y="721"/>
                  </a:cubicBezTo>
                  <a:cubicBezTo>
                    <a:pt x="1492" y="736"/>
                    <a:pt x="1470" y="743"/>
                    <a:pt x="1455" y="750"/>
                  </a:cubicBezTo>
                  <a:cubicBezTo>
                    <a:pt x="1425" y="765"/>
                    <a:pt x="1425" y="788"/>
                    <a:pt x="1411" y="810"/>
                  </a:cubicBezTo>
                  <a:cubicBezTo>
                    <a:pt x="1403" y="825"/>
                    <a:pt x="1366" y="825"/>
                    <a:pt x="1359" y="840"/>
                  </a:cubicBezTo>
                  <a:cubicBezTo>
                    <a:pt x="1344" y="854"/>
                    <a:pt x="1336" y="877"/>
                    <a:pt x="1336" y="899"/>
                  </a:cubicBezTo>
                  <a:cubicBezTo>
                    <a:pt x="1314" y="899"/>
                    <a:pt x="1292" y="899"/>
                    <a:pt x="1270" y="892"/>
                  </a:cubicBezTo>
                  <a:cubicBezTo>
                    <a:pt x="1270" y="936"/>
                    <a:pt x="1225" y="988"/>
                    <a:pt x="1240" y="1033"/>
                  </a:cubicBezTo>
                  <a:cubicBezTo>
                    <a:pt x="1255" y="1062"/>
                    <a:pt x="1299" y="1062"/>
                    <a:pt x="1307" y="1099"/>
                  </a:cubicBezTo>
                  <a:cubicBezTo>
                    <a:pt x="1411" y="1107"/>
                    <a:pt x="1411" y="1211"/>
                    <a:pt x="1418" y="1293"/>
                  </a:cubicBezTo>
                  <a:cubicBezTo>
                    <a:pt x="1388" y="1300"/>
                    <a:pt x="1374" y="1263"/>
                    <a:pt x="1344" y="1263"/>
                  </a:cubicBezTo>
                  <a:cubicBezTo>
                    <a:pt x="1307" y="1270"/>
                    <a:pt x="1299" y="1307"/>
                    <a:pt x="1299" y="1337"/>
                  </a:cubicBezTo>
                  <a:cubicBezTo>
                    <a:pt x="1277" y="1337"/>
                    <a:pt x="1255" y="1337"/>
                    <a:pt x="1232" y="1337"/>
                  </a:cubicBezTo>
                  <a:cubicBezTo>
                    <a:pt x="1225" y="1367"/>
                    <a:pt x="1277" y="1471"/>
                    <a:pt x="1307" y="1486"/>
                  </a:cubicBezTo>
                  <a:cubicBezTo>
                    <a:pt x="1292" y="1508"/>
                    <a:pt x="1255" y="1523"/>
                    <a:pt x="1247" y="1545"/>
                  </a:cubicBezTo>
                  <a:cubicBezTo>
                    <a:pt x="1292" y="1560"/>
                    <a:pt x="1329" y="1567"/>
                    <a:pt x="1344" y="1575"/>
                  </a:cubicBezTo>
                  <a:cubicBezTo>
                    <a:pt x="1329" y="1567"/>
                    <a:pt x="1292" y="1560"/>
                    <a:pt x="1247" y="1545"/>
                  </a:cubicBezTo>
                  <a:cubicBezTo>
                    <a:pt x="1247" y="1552"/>
                    <a:pt x="1247" y="1552"/>
                    <a:pt x="1247" y="1552"/>
                  </a:cubicBezTo>
                  <a:cubicBezTo>
                    <a:pt x="1247" y="1575"/>
                    <a:pt x="1292" y="1604"/>
                    <a:pt x="1307" y="1619"/>
                  </a:cubicBezTo>
                  <a:cubicBezTo>
                    <a:pt x="1344" y="1679"/>
                    <a:pt x="1322" y="1753"/>
                    <a:pt x="1314" y="1812"/>
                  </a:cubicBezTo>
                  <a:cubicBezTo>
                    <a:pt x="1307" y="1820"/>
                    <a:pt x="1299" y="1827"/>
                    <a:pt x="1292" y="1827"/>
                  </a:cubicBezTo>
                  <a:cubicBezTo>
                    <a:pt x="1277" y="1864"/>
                    <a:pt x="1322" y="1864"/>
                    <a:pt x="1336" y="1887"/>
                  </a:cubicBezTo>
                  <a:cubicBezTo>
                    <a:pt x="1351" y="1916"/>
                    <a:pt x="1336" y="1954"/>
                    <a:pt x="1336" y="1983"/>
                  </a:cubicBezTo>
                  <a:cubicBezTo>
                    <a:pt x="1314" y="1983"/>
                    <a:pt x="1284" y="1976"/>
                    <a:pt x="1262" y="1983"/>
                  </a:cubicBezTo>
                  <a:cubicBezTo>
                    <a:pt x="1277" y="2005"/>
                    <a:pt x="1217" y="2043"/>
                    <a:pt x="1284" y="2057"/>
                  </a:cubicBezTo>
                  <a:cubicBezTo>
                    <a:pt x="1284" y="2117"/>
                    <a:pt x="1270" y="2139"/>
                    <a:pt x="1232" y="2184"/>
                  </a:cubicBezTo>
                  <a:cubicBezTo>
                    <a:pt x="1225" y="2206"/>
                    <a:pt x="1173" y="2228"/>
                    <a:pt x="1173" y="2251"/>
                  </a:cubicBezTo>
                  <a:cubicBezTo>
                    <a:pt x="1195" y="2251"/>
                    <a:pt x="1203" y="2265"/>
                    <a:pt x="1210" y="2280"/>
                  </a:cubicBezTo>
                  <a:cubicBezTo>
                    <a:pt x="1180" y="2280"/>
                    <a:pt x="1136" y="2280"/>
                    <a:pt x="1143" y="2317"/>
                  </a:cubicBezTo>
                  <a:cubicBezTo>
                    <a:pt x="1084" y="2280"/>
                    <a:pt x="1091" y="2340"/>
                    <a:pt x="1084" y="2377"/>
                  </a:cubicBezTo>
                  <a:cubicBezTo>
                    <a:pt x="1084" y="2377"/>
                    <a:pt x="1084" y="2377"/>
                    <a:pt x="1077" y="2377"/>
                  </a:cubicBezTo>
                  <a:cubicBezTo>
                    <a:pt x="1077" y="2392"/>
                    <a:pt x="1077" y="2406"/>
                    <a:pt x="1077" y="2421"/>
                  </a:cubicBezTo>
                  <a:cubicBezTo>
                    <a:pt x="1032" y="2421"/>
                    <a:pt x="1039" y="2392"/>
                    <a:pt x="1010" y="2377"/>
                  </a:cubicBezTo>
                  <a:cubicBezTo>
                    <a:pt x="995" y="2369"/>
                    <a:pt x="958" y="2362"/>
                    <a:pt x="935" y="2369"/>
                  </a:cubicBezTo>
                  <a:cubicBezTo>
                    <a:pt x="913" y="2369"/>
                    <a:pt x="958" y="2414"/>
                    <a:pt x="958" y="2429"/>
                  </a:cubicBezTo>
                  <a:cubicBezTo>
                    <a:pt x="958" y="2451"/>
                    <a:pt x="950" y="2451"/>
                    <a:pt x="943" y="2466"/>
                  </a:cubicBezTo>
                  <a:cubicBezTo>
                    <a:pt x="943" y="2481"/>
                    <a:pt x="935" y="2496"/>
                    <a:pt x="935" y="2510"/>
                  </a:cubicBezTo>
                  <a:cubicBezTo>
                    <a:pt x="913" y="2510"/>
                    <a:pt x="891" y="2496"/>
                    <a:pt x="861" y="2496"/>
                  </a:cubicBezTo>
                  <a:cubicBezTo>
                    <a:pt x="883" y="2503"/>
                    <a:pt x="883" y="2525"/>
                    <a:pt x="883" y="2548"/>
                  </a:cubicBezTo>
                  <a:cubicBezTo>
                    <a:pt x="824" y="2548"/>
                    <a:pt x="780" y="2510"/>
                    <a:pt x="727" y="2503"/>
                  </a:cubicBezTo>
                  <a:cubicBezTo>
                    <a:pt x="698" y="2503"/>
                    <a:pt x="705" y="2540"/>
                    <a:pt x="705" y="2562"/>
                  </a:cubicBezTo>
                  <a:cubicBezTo>
                    <a:pt x="638" y="2503"/>
                    <a:pt x="661" y="2629"/>
                    <a:pt x="616" y="2637"/>
                  </a:cubicBezTo>
                  <a:cubicBezTo>
                    <a:pt x="579" y="2644"/>
                    <a:pt x="542" y="2644"/>
                    <a:pt x="512" y="2659"/>
                  </a:cubicBezTo>
                  <a:cubicBezTo>
                    <a:pt x="475" y="2674"/>
                    <a:pt x="445" y="2703"/>
                    <a:pt x="408" y="2726"/>
                  </a:cubicBezTo>
                  <a:cubicBezTo>
                    <a:pt x="378" y="2748"/>
                    <a:pt x="364" y="2756"/>
                    <a:pt x="356" y="2793"/>
                  </a:cubicBezTo>
                  <a:cubicBezTo>
                    <a:pt x="349" y="2822"/>
                    <a:pt x="334" y="2822"/>
                    <a:pt x="312" y="2822"/>
                  </a:cubicBezTo>
                  <a:cubicBezTo>
                    <a:pt x="245" y="2822"/>
                    <a:pt x="223" y="2800"/>
                    <a:pt x="223" y="2741"/>
                  </a:cubicBezTo>
                  <a:cubicBezTo>
                    <a:pt x="193" y="2733"/>
                    <a:pt x="163" y="2733"/>
                    <a:pt x="133" y="2741"/>
                  </a:cubicBezTo>
                  <a:cubicBezTo>
                    <a:pt x="126" y="2763"/>
                    <a:pt x="148" y="2778"/>
                    <a:pt x="141" y="2800"/>
                  </a:cubicBezTo>
                  <a:cubicBezTo>
                    <a:pt x="104" y="2800"/>
                    <a:pt x="67" y="2800"/>
                    <a:pt x="29" y="2800"/>
                  </a:cubicBezTo>
                  <a:cubicBezTo>
                    <a:pt x="59" y="2822"/>
                    <a:pt x="67" y="2919"/>
                    <a:pt x="22" y="2919"/>
                  </a:cubicBezTo>
                  <a:cubicBezTo>
                    <a:pt x="7" y="2934"/>
                    <a:pt x="0" y="2978"/>
                    <a:pt x="0" y="3001"/>
                  </a:cubicBezTo>
                  <a:cubicBezTo>
                    <a:pt x="15" y="3001"/>
                    <a:pt x="52" y="2993"/>
                    <a:pt x="52" y="3015"/>
                  </a:cubicBezTo>
                  <a:cubicBezTo>
                    <a:pt x="52" y="3030"/>
                    <a:pt x="59" y="3038"/>
                    <a:pt x="81" y="3038"/>
                  </a:cubicBezTo>
                  <a:cubicBezTo>
                    <a:pt x="126" y="3038"/>
                    <a:pt x="156" y="3038"/>
                    <a:pt x="170" y="3082"/>
                  </a:cubicBezTo>
                  <a:cubicBezTo>
                    <a:pt x="215" y="3075"/>
                    <a:pt x="230" y="3097"/>
                    <a:pt x="245" y="3127"/>
                  </a:cubicBezTo>
                  <a:cubicBezTo>
                    <a:pt x="275" y="3171"/>
                    <a:pt x="312" y="3149"/>
                    <a:pt x="356" y="3149"/>
                  </a:cubicBezTo>
                  <a:cubicBezTo>
                    <a:pt x="349" y="3164"/>
                    <a:pt x="356" y="3179"/>
                    <a:pt x="371" y="3171"/>
                  </a:cubicBezTo>
                  <a:cubicBezTo>
                    <a:pt x="378" y="3171"/>
                    <a:pt x="378" y="3164"/>
                    <a:pt x="378" y="3164"/>
                  </a:cubicBezTo>
                  <a:cubicBezTo>
                    <a:pt x="401" y="3164"/>
                    <a:pt x="490" y="3156"/>
                    <a:pt x="482" y="3193"/>
                  </a:cubicBezTo>
                  <a:cubicBezTo>
                    <a:pt x="438" y="3208"/>
                    <a:pt x="393" y="3253"/>
                    <a:pt x="430" y="3304"/>
                  </a:cubicBezTo>
                  <a:cubicBezTo>
                    <a:pt x="438" y="3319"/>
                    <a:pt x="460" y="3341"/>
                    <a:pt x="475" y="3349"/>
                  </a:cubicBezTo>
                  <a:cubicBezTo>
                    <a:pt x="490" y="3371"/>
                    <a:pt x="520" y="3386"/>
                    <a:pt x="549" y="3393"/>
                  </a:cubicBezTo>
                  <a:cubicBezTo>
                    <a:pt x="549" y="3408"/>
                    <a:pt x="549" y="3423"/>
                    <a:pt x="542" y="3438"/>
                  </a:cubicBezTo>
                  <a:cubicBezTo>
                    <a:pt x="564" y="3438"/>
                    <a:pt x="579" y="3430"/>
                    <a:pt x="594" y="3438"/>
                  </a:cubicBezTo>
                  <a:cubicBezTo>
                    <a:pt x="586" y="3467"/>
                    <a:pt x="638" y="3482"/>
                    <a:pt x="653" y="3505"/>
                  </a:cubicBezTo>
                  <a:cubicBezTo>
                    <a:pt x="668" y="3542"/>
                    <a:pt x="638" y="3534"/>
                    <a:pt x="623" y="3557"/>
                  </a:cubicBezTo>
                  <a:cubicBezTo>
                    <a:pt x="653" y="3579"/>
                    <a:pt x="683" y="3579"/>
                    <a:pt x="683" y="3616"/>
                  </a:cubicBezTo>
                  <a:cubicBezTo>
                    <a:pt x="690" y="3660"/>
                    <a:pt x="698" y="3638"/>
                    <a:pt x="727" y="3668"/>
                  </a:cubicBezTo>
                  <a:cubicBezTo>
                    <a:pt x="698" y="3675"/>
                    <a:pt x="683" y="3705"/>
                    <a:pt x="646" y="3712"/>
                  </a:cubicBezTo>
                  <a:cubicBezTo>
                    <a:pt x="631" y="3712"/>
                    <a:pt x="623" y="3720"/>
                    <a:pt x="616" y="3720"/>
                  </a:cubicBezTo>
                  <a:cubicBezTo>
                    <a:pt x="623" y="3727"/>
                    <a:pt x="631" y="3727"/>
                    <a:pt x="638" y="3727"/>
                  </a:cubicBezTo>
                  <a:cubicBezTo>
                    <a:pt x="661" y="3817"/>
                    <a:pt x="735" y="3772"/>
                    <a:pt x="787" y="3817"/>
                  </a:cubicBezTo>
                  <a:cubicBezTo>
                    <a:pt x="824" y="3861"/>
                    <a:pt x="780" y="3906"/>
                    <a:pt x="809" y="3950"/>
                  </a:cubicBezTo>
                  <a:cubicBezTo>
                    <a:pt x="817" y="3972"/>
                    <a:pt x="861" y="4002"/>
                    <a:pt x="869" y="3957"/>
                  </a:cubicBezTo>
                  <a:cubicBezTo>
                    <a:pt x="906" y="3943"/>
                    <a:pt x="906" y="3950"/>
                    <a:pt x="928" y="3906"/>
                  </a:cubicBezTo>
                  <a:cubicBezTo>
                    <a:pt x="972" y="3898"/>
                    <a:pt x="972" y="3950"/>
                    <a:pt x="980" y="3980"/>
                  </a:cubicBezTo>
                  <a:cubicBezTo>
                    <a:pt x="995" y="4032"/>
                    <a:pt x="1047" y="4024"/>
                    <a:pt x="1084" y="4054"/>
                  </a:cubicBezTo>
                  <a:cubicBezTo>
                    <a:pt x="1128" y="4091"/>
                    <a:pt x="1166" y="4091"/>
                    <a:pt x="1166" y="4158"/>
                  </a:cubicBezTo>
                  <a:cubicBezTo>
                    <a:pt x="1173" y="4151"/>
                    <a:pt x="1173" y="4143"/>
                    <a:pt x="1180" y="4136"/>
                  </a:cubicBezTo>
                  <a:cubicBezTo>
                    <a:pt x="1210" y="4121"/>
                    <a:pt x="1232" y="4091"/>
                    <a:pt x="1270" y="4084"/>
                  </a:cubicBezTo>
                  <a:cubicBezTo>
                    <a:pt x="1314" y="4069"/>
                    <a:pt x="1351" y="4076"/>
                    <a:pt x="1366" y="4024"/>
                  </a:cubicBezTo>
                  <a:cubicBezTo>
                    <a:pt x="1374" y="4009"/>
                    <a:pt x="1359" y="4002"/>
                    <a:pt x="1374" y="3980"/>
                  </a:cubicBezTo>
                  <a:cubicBezTo>
                    <a:pt x="1388" y="3965"/>
                    <a:pt x="1411" y="3965"/>
                    <a:pt x="1425" y="3943"/>
                  </a:cubicBezTo>
                  <a:cubicBezTo>
                    <a:pt x="1433" y="3935"/>
                    <a:pt x="1440" y="3913"/>
                    <a:pt x="1448" y="3906"/>
                  </a:cubicBezTo>
                  <a:cubicBezTo>
                    <a:pt x="1455" y="3898"/>
                    <a:pt x="1470" y="3891"/>
                    <a:pt x="1477" y="3883"/>
                  </a:cubicBezTo>
                  <a:cubicBezTo>
                    <a:pt x="1485" y="3876"/>
                    <a:pt x="1492" y="3861"/>
                    <a:pt x="1507" y="3854"/>
                  </a:cubicBezTo>
                  <a:cubicBezTo>
                    <a:pt x="1529" y="3839"/>
                    <a:pt x="1529" y="3854"/>
                    <a:pt x="1544" y="3831"/>
                  </a:cubicBezTo>
                  <a:cubicBezTo>
                    <a:pt x="1559" y="3809"/>
                    <a:pt x="1544" y="3809"/>
                    <a:pt x="1567" y="3802"/>
                  </a:cubicBezTo>
                  <a:cubicBezTo>
                    <a:pt x="1582" y="3794"/>
                    <a:pt x="1596" y="3794"/>
                    <a:pt x="1611" y="3787"/>
                  </a:cubicBezTo>
                  <a:cubicBezTo>
                    <a:pt x="1611" y="3764"/>
                    <a:pt x="1619" y="3735"/>
                    <a:pt x="1611" y="3712"/>
                  </a:cubicBezTo>
                  <a:cubicBezTo>
                    <a:pt x="1604" y="3683"/>
                    <a:pt x="1582" y="3675"/>
                    <a:pt x="1574" y="3653"/>
                  </a:cubicBezTo>
                  <a:cubicBezTo>
                    <a:pt x="1648" y="3638"/>
                    <a:pt x="1648" y="3720"/>
                    <a:pt x="1641" y="3764"/>
                  </a:cubicBezTo>
                  <a:cubicBezTo>
                    <a:pt x="1633" y="3794"/>
                    <a:pt x="1619" y="3802"/>
                    <a:pt x="1611" y="3824"/>
                  </a:cubicBezTo>
                  <a:cubicBezTo>
                    <a:pt x="1604" y="3854"/>
                    <a:pt x="1619" y="3868"/>
                    <a:pt x="1633" y="3891"/>
                  </a:cubicBezTo>
                  <a:cubicBezTo>
                    <a:pt x="1641" y="3906"/>
                    <a:pt x="1648" y="3906"/>
                    <a:pt x="1648" y="3928"/>
                  </a:cubicBezTo>
                  <a:cubicBezTo>
                    <a:pt x="1648" y="3935"/>
                    <a:pt x="1641" y="3957"/>
                    <a:pt x="1648" y="3965"/>
                  </a:cubicBezTo>
                  <a:cubicBezTo>
                    <a:pt x="1671" y="3980"/>
                    <a:pt x="1693" y="3950"/>
                    <a:pt x="1700" y="3935"/>
                  </a:cubicBezTo>
                  <a:cubicBezTo>
                    <a:pt x="1715" y="3913"/>
                    <a:pt x="1715" y="3898"/>
                    <a:pt x="1737" y="3883"/>
                  </a:cubicBezTo>
                  <a:cubicBezTo>
                    <a:pt x="1774" y="3876"/>
                    <a:pt x="1789" y="3891"/>
                    <a:pt x="1782" y="3920"/>
                  </a:cubicBezTo>
                  <a:cubicBezTo>
                    <a:pt x="1797" y="3928"/>
                    <a:pt x="1812" y="3928"/>
                    <a:pt x="1819" y="3920"/>
                  </a:cubicBezTo>
                  <a:cubicBezTo>
                    <a:pt x="1827" y="3868"/>
                    <a:pt x="1819" y="3876"/>
                    <a:pt x="1871" y="3868"/>
                  </a:cubicBezTo>
                  <a:cubicBezTo>
                    <a:pt x="1871" y="3854"/>
                    <a:pt x="1864" y="3817"/>
                    <a:pt x="1864" y="3794"/>
                  </a:cubicBezTo>
                  <a:cubicBezTo>
                    <a:pt x="1871" y="3772"/>
                    <a:pt x="1886" y="3764"/>
                    <a:pt x="1886" y="3735"/>
                  </a:cubicBezTo>
                  <a:cubicBezTo>
                    <a:pt x="1923" y="3727"/>
                    <a:pt x="1990" y="3742"/>
                    <a:pt x="1990" y="3697"/>
                  </a:cubicBezTo>
                  <a:cubicBezTo>
                    <a:pt x="2019" y="3683"/>
                    <a:pt x="2034" y="3675"/>
                    <a:pt x="2049" y="3638"/>
                  </a:cubicBezTo>
                  <a:cubicBezTo>
                    <a:pt x="2057" y="3623"/>
                    <a:pt x="2049" y="3623"/>
                    <a:pt x="2072" y="3616"/>
                  </a:cubicBezTo>
                  <a:cubicBezTo>
                    <a:pt x="2079" y="3608"/>
                    <a:pt x="2109" y="3616"/>
                    <a:pt x="2116" y="3616"/>
                  </a:cubicBezTo>
                  <a:cubicBezTo>
                    <a:pt x="2138" y="3623"/>
                    <a:pt x="2168" y="3660"/>
                    <a:pt x="2183" y="3675"/>
                  </a:cubicBezTo>
                  <a:cubicBezTo>
                    <a:pt x="2183" y="3623"/>
                    <a:pt x="2183" y="3623"/>
                    <a:pt x="2183" y="3623"/>
                  </a:cubicBezTo>
                  <a:cubicBezTo>
                    <a:pt x="2153" y="3571"/>
                    <a:pt x="2138" y="3542"/>
                    <a:pt x="2138" y="3482"/>
                  </a:cubicBezTo>
                  <a:cubicBezTo>
                    <a:pt x="2138" y="3423"/>
                    <a:pt x="2124" y="3393"/>
                    <a:pt x="2101" y="3341"/>
                  </a:cubicBezTo>
                  <a:cubicBezTo>
                    <a:pt x="2094" y="3312"/>
                    <a:pt x="2094" y="3290"/>
                    <a:pt x="2094" y="3268"/>
                  </a:cubicBezTo>
                  <a:cubicBezTo>
                    <a:pt x="2087" y="3246"/>
                    <a:pt x="2064" y="3216"/>
                    <a:pt x="2094" y="3208"/>
                  </a:cubicBezTo>
                  <a:cubicBezTo>
                    <a:pt x="2094" y="3186"/>
                    <a:pt x="2101" y="3164"/>
                    <a:pt x="2094" y="3142"/>
                  </a:cubicBezTo>
                  <a:cubicBezTo>
                    <a:pt x="2087" y="3119"/>
                    <a:pt x="2072" y="3119"/>
                    <a:pt x="2064" y="3112"/>
                  </a:cubicBezTo>
                  <a:cubicBezTo>
                    <a:pt x="2057" y="3097"/>
                    <a:pt x="2049" y="3082"/>
                    <a:pt x="2034" y="3082"/>
                  </a:cubicBezTo>
                  <a:cubicBezTo>
                    <a:pt x="2049" y="3045"/>
                    <a:pt x="2034" y="2971"/>
                    <a:pt x="2079" y="2948"/>
                  </a:cubicBezTo>
                  <a:cubicBezTo>
                    <a:pt x="2079" y="2926"/>
                    <a:pt x="2094" y="2904"/>
                    <a:pt x="2124" y="2911"/>
                  </a:cubicBezTo>
                  <a:cubicBezTo>
                    <a:pt x="2109" y="2904"/>
                    <a:pt x="2042" y="2882"/>
                    <a:pt x="2027" y="2882"/>
                  </a:cubicBezTo>
                  <a:cubicBezTo>
                    <a:pt x="1982" y="2882"/>
                    <a:pt x="1953" y="2948"/>
                    <a:pt x="1930" y="2897"/>
                  </a:cubicBezTo>
                  <a:cubicBezTo>
                    <a:pt x="1916" y="2867"/>
                    <a:pt x="1938" y="2815"/>
                    <a:pt x="1945" y="2785"/>
                  </a:cubicBezTo>
                  <a:cubicBezTo>
                    <a:pt x="1945" y="2770"/>
                    <a:pt x="1945" y="2763"/>
                    <a:pt x="1945" y="2748"/>
                  </a:cubicBezTo>
                  <a:cubicBezTo>
                    <a:pt x="1953" y="2741"/>
                    <a:pt x="1968" y="2741"/>
                    <a:pt x="1968" y="2726"/>
                  </a:cubicBezTo>
                  <a:cubicBezTo>
                    <a:pt x="1975" y="2689"/>
                    <a:pt x="1945" y="2696"/>
                    <a:pt x="1923" y="2681"/>
                  </a:cubicBezTo>
                  <a:cubicBezTo>
                    <a:pt x="1901" y="2674"/>
                    <a:pt x="1886" y="2659"/>
                    <a:pt x="1864" y="2644"/>
                  </a:cubicBezTo>
                  <a:cubicBezTo>
                    <a:pt x="1864" y="2637"/>
                    <a:pt x="1864" y="2629"/>
                    <a:pt x="1856" y="2622"/>
                  </a:cubicBezTo>
                  <a:cubicBezTo>
                    <a:pt x="1849" y="2614"/>
                    <a:pt x="1827" y="2622"/>
                    <a:pt x="1812" y="2622"/>
                  </a:cubicBezTo>
                  <a:cubicBezTo>
                    <a:pt x="1812" y="2577"/>
                    <a:pt x="1804" y="2533"/>
                    <a:pt x="1812" y="2488"/>
                  </a:cubicBezTo>
                  <a:cubicBezTo>
                    <a:pt x="1812" y="2473"/>
                    <a:pt x="1819" y="2436"/>
                    <a:pt x="1827" y="2429"/>
                  </a:cubicBezTo>
                  <a:cubicBezTo>
                    <a:pt x="1841" y="2421"/>
                    <a:pt x="1864" y="2436"/>
                    <a:pt x="1886" y="2429"/>
                  </a:cubicBezTo>
                  <a:cubicBezTo>
                    <a:pt x="1901" y="2414"/>
                    <a:pt x="1893" y="2406"/>
                    <a:pt x="1901" y="2384"/>
                  </a:cubicBezTo>
                  <a:cubicBezTo>
                    <a:pt x="1916" y="2347"/>
                    <a:pt x="1938" y="2325"/>
                    <a:pt x="1945" y="2280"/>
                  </a:cubicBezTo>
                  <a:cubicBezTo>
                    <a:pt x="1953" y="2236"/>
                    <a:pt x="1930" y="2139"/>
                    <a:pt x="1886" y="2117"/>
                  </a:cubicBezTo>
                  <a:cubicBezTo>
                    <a:pt x="1864" y="2102"/>
                    <a:pt x="1834" y="2109"/>
                    <a:pt x="1804" y="2102"/>
                  </a:cubicBezTo>
                  <a:cubicBezTo>
                    <a:pt x="1774" y="2102"/>
                    <a:pt x="1760" y="2087"/>
                    <a:pt x="1737" y="2080"/>
                  </a:cubicBezTo>
                  <a:cubicBezTo>
                    <a:pt x="1708" y="2065"/>
                    <a:pt x="1678" y="2065"/>
                    <a:pt x="1648" y="2065"/>
                  </a:cubicBezTo>
                  <a:cubicBezTo>
                    <a:pt x="1648" y="2035"/>
                    <a:pt x="1619" y="2020"/>
                    <a:pt x="1596" y="2013"/>
                  </a:cubicBezTo>
                  <a:cubicBezTo>
                    <a:pt x="1582" y="1991"/>
                    <a:pt x="1529" y="1983"/>
                    <a:pt x="1515" y="1954"/>
                  </a:cubicBezTo>
                  <a:cubicBezTo>
                    <a:pt x="1507" y="1939"/>
                    <a:pt x="1507" y="1924"/>
                    <a:pt x="1500" y="1909"/>
                  </a:cubicBezTo>
                  <a:cubicBezTo>
                    <a:pt x="1485" y="1894"/>
                    <a:pt x="1455" y="1879"/>
                    <a:pt x="1448" y="1864"/>
                  </a:cubicBezTo>
                  <a:cubicBezTo>
                    <a:pt x="1440" y="1835"/>
                    <a:pt x="1463" y="1842"/>
                    <a:pt x="1470" y="1820"/>
                  </a:cubicBezTo>
                  <a:cubicBezTo>
                    <a:pt x="1477" y="1812"/>
                    <a:pt x="1470" y="1805"/>
                    <a:pt x="1477" y="1790"/>
                  </a:cubicBezTo>
                  <a:cubicBezTo>
                    <a:pt x="1485" y="1783"/>
                    <a:pt x="1492" y="1775"/>
                    <a:pt x="1500" y="1768"/>
                  </a:cubicBezTo>
                  <a:cubicBezTo>
                    <a:pt x="1522" y="1731"/>
                    <a:pt x="1515" y="1694"/>
                    <a:pt x="1515" y="1649"/>
                  </a:cubicBezTo>
                  <a:cubicBezTo>
                    <a:pt x="1537" y="1649"/>
                    <a:pt x="1596" y="1642"/>
                    <a:pt x="1604" y="1656"/>
                  </a:cubicBezTo>
                  <a:cubicBezTo>
                    <a:pt x="1619" y="1664"/>
                    <a:pt x="1604" y="1686"/>
                    <a:pt x="1619" y="1694"/>
                  </a:cubicBezTo>
                  <a:cubicBezTo>
                    <a:pt x="1626" y="1701"/>
                    <a:pt x="1648" y="1701"/>
                    <a:pt x="1656" y="1701"/>
                  </a:cubicBezTo>
                  <a:cubicBezTo>
                    <a:pt x="1641" y="1686"/>
                    <a:pt x="1626" y="1679"/>
                    <a:pt x="1633" y="1649"/>
                  </a:cubicBezTo>
                  <a:cubicBezTo>
                    <a:pt x="1656" y="1649"/>
                    <a:pt x="1671" y="1649"/>
                    <a:pt x="1693" y="1649"/>
                  </a:cubicBezTo>
                  <a:cubicBezTo>
                    <a:pt x="1693" y="1604"/>
                    <a:pt x="1685" y="1590"/>
                    <a:pt x="1737" y="1590"/>
                  </a:cubicBezTo>
                  <a:cubicBezTo>
                    <a:pt x="1745" y="1545"/>
                    <a:pt x="1722" y="1523"/>
                    <a:pt x="1730" y="1478"/>
                  </a:cubicBezTo>
                  <a:cubicBezTo>
                    <a:pt x="1752" y="1463"/>
                    <a:pt x="1804" y="1471"/>
                    <a:pt x="1827" y="1463"/>
                  </a:cubicBezTo>
                  <a:cubicBezTo>
                    <a:pt x="1871" y="1456"/>
                    <a:pt x="1908" y="1471"/>
                    <a:pt x="1945" y="1471"/>
                  </a:cubicBezTo>
                  <a:cubicBezTo>
                    <a:pt x="1953" y="1426"/>
                    <a:pt x="2012" y="1471"/>
                    <a:pt x="2034" y="1456"/>
                  </a:cubicBezTo>
                  <a:cubicBezTo>
                    <a:pt x="2049" y="1449"/>
                    <a:pt x="2072" y="1352"/>
                    <a:pt x="2072" y="1330"/>
                  </a:cubicBezTo>
                  <a:cubicBezTo>
                    <a:pt x="2034" y="1322"/>
                    <a:pt x="2049" y="1359"/>
                    <a:pt x="2027" y="1367"/>
                  </a:cubicBezTo>
                  <a:cubicBezTo>
                    <a:pt x="2012" y="1374"/>
                    <a:pt x="1982" y="1344"/>
                    <a:pt x="1968" y="1330"/>
                  </a:cubicBezTo>
                  <a:cubicBezTo>
                    <a:pt x="1960" y="1315"/>
                    <a:pt x="1953" y="1293"/>
                    <a:pt x="1945" y="1270"/>
                  </a:cubicBezTo>
                  <a:cubicBezTo>
                    <a:pt x="1938" y="1255"/>
                    <a:pt x="1923" y="1233"/>
                    <a:pt x="1923" y="1218"/>
                  </a:cubicBezTo>
                  <a:cubicBezTo>
                    <a:pt x="1901" y="1233"/>
                    <a:pt x="1893" y="1248"/>
                    <a:pt x="1864" y="1255"/>
                  </a:cubicBezTo>
                  <a:cubicBezTo>
                    <a:pt x="1827" y="1270"/>
                    <a:pt x="1819" y="1263"/>
                    <a:pt x="1789" y="1248"/>
                  </a:cubicBezTo>
                  <a:cubicBezTo>
                    <a:pt x="1760" y="1233"/>
                    <a:pt x="1708" y="1211"/>
                    <a:pt x="1693" y="1166"/>
                  </a:cubicBezTo>
                  <a:cubicBezTo>
                    <a:pt x="1693" y="1159"/>
                    <a:pt x="1700" y="1144"/>
                    <a:pt x="1693" y="1137"/>
                  </a:cubicBezTo>
                  <a:cubicBezTo>
                    <a:pt x="1693" y="1122"/>
                    <a:pt x="1671" y="1107"/>
                    <a:pt x="1663" y="1099"/>
                  </a:cubicBezTo>
                  <a:cubicBezTo>
                    <a:pt x="1648" y="1085"/>
                    <a:pt x="1633" y="1070"/>
                    <a:pt x="1611" y="1062"/>
                  </a:cubicBezTo>
                  <a:cubicBezTo>
                    <a:pt x="1589" y="1055"/>
                    <a:pt x="1574" y="1047"/>
                    <a:pt x="1552" y="1040"/>
                  </a:cubicBezTo>
                  <a:cubicBezTo>
                    <a:pt x="1529" y="1033"/>
                    <a:pt x="1507" y="1040"/>
                    <a:pt x="1485" y="1040"/>
                  </a:cubicBezTo>
                  <a:cubicBezTo>
                    <a:pt x="1485" y="988"/>
                    <a:pt x="1470" y="892"/>
                    <a:pt x="1529" y="877"/>
                  </a:cubicBezTo>
                  <a:cubicBezTo>
                    <a:pt x="1529" y="854"/>
                    <a:pt x="1515" y="847"/>
                    <a:pt x="1507" y="825"/>
                  </a:cubicBezTo>
                  <a:cubicBezTo>
                    <a:pt x="1507" y="802"/>
                    <a:pt x="1515" y="788"/>
                    <a:pt x="1529" y="773"/>
                  </a:cubicBezTo>
                  <a:cubicBezTo>
                    <a:pt x="1559" y="743"/>
                    <a:pt x="1589" y="743"/>
                    <a:pt x="1619" y="721"/>
                  </a:cubicBezTo>
                  <a:cubicBezTo>
                    <a:pt x="1648" y="706"/>
                    <a:pt x="1633" y="676"/>
                    <a:pt x="1656" y="647"/>
                  </a:cubicBezTo>
                  <a:cubicBezTo>
                    <a:pt x="1678" y="632"/>
                    <a:pt x="1693" y="624"/>
                    <a:pt x="1722" y="624"/>
                  </a:cubicBezTo>
                  <a:cubicBezTo>
                    <a:pt x="1722" y="609"/>
                    <a:pt x="1715" y="587"/>
                    <a:pt x="1708" y="572"/>
                  </a:cubicBezTo>
                  <a:cubicBezTo>
                    <a:pt x="1663" y="565"/>
                    <a:pt x="1656" y="565"/>
                    <a:pt x="1641" y="528"/>
                  </a:cubicBezTo>
                  <a:cubicBezTo>
                    <a:pt x="1626" y="505"/>
                    <a:pt x="1619" y="498"/>
                    <a:pt x="1626" y="468"/>
                  </a:cubicBezTo>
                  <a:cubicBezTo>
                    <a:pt x="1626" y="453"/>
                    <a:pt x="1641" y="446"/>
                    <a:pt x="1641" y="424"/>
                  </a:cubicBezTo>
                  <a:cubicBezTo>
                    <a:pt x="1641" y="431"/>
                    <a:pt x="1641" y="446"/>
                    <a:pt x="1641" y="453"/>
                  </a:cubicBezTo>
                  <a:cubicBezTo>
                    <a:pt x="1656" y="453"/>
                    <a:pt x="1663" y="461"/>
                    <a:pt x="1671" y="461"/>
                  </a:cubicBezTo>
                  <a:cubicBezTo>
                    <a:pt x="1671" y="491"/>
                    <a:pt x="1722" y="520"/>
                    <a:pt x="1745" y="520"/>
                  </a:cubicBezTo>
                  <a:cubicBezTo>
                    <a:pt x="1745" y="528"/>
                    <a:pt x="1745" y="542"/>
                    <a:pt x="1745" y="550"/>
                  </a:cubicBezTo>
                  <a:cubicBezTo>
                    <a:pt x="1767" y="557"/>
                    <a:pt x="1789" y="550"/>
                    <a:pt x="1812" y="557"/>
                  </a:cubicBezTo>
                  <a:cubicBezTo>
                    <a:pt x="1804" y="565"/>
                    <a:pt x="1797" y="580"/>
                    <a:pt x="1797" y="587"/>
                  </a:cubicBezTo>
                  <a:cubicBezTo>
                    <a:pt x="1819" y="595"/>
                    <a:pt x="1841" y="595"/>
                    <a:pt x="1864" y="595"/>
                  </a:cubicBezTo>
                  <a:cubicBezTo>
                    <a:pt x="1864" y="617"/>
                    <a:pt x="1871" y="647"/>
                    <a:pt x="1864" y="661"/>
                  </a:cubicBezTo>
                  <a:cubicBezTo>
                    <a:pt x="1856" y="684"/>
                    <a:pt x="1834" y="699"/>
                    <a:pt x="1834" y="721"/>
                  </a:cubicBezTo>
                  <a:cubicBezTo>
                    <a:pt x="1856" y="728"/>
                    <a:pt x="1871" y="721"/>
                    <a:pt x="1886" y="721"/>
                  </a:cubicBezTo>
                  <a:cubicBezTo>
                    <a:pt x="1886" y="743"/>
                    <a:pt x="1886" y="780"/>
                    <a:pt x="1893" y="795"/>
                  </a:cubicBezTo>
                  <a:cubicBezTo>
                    <a:pt x="1893" y="780"/>
                    <a:pt x="1901" y="758"/>
                    <a:pt x="1901" y="743"/>
                  </a:cubicBezTo>
                  <a:cubicBezTo>
                    <a:pt x="1923" y="728"/>
                    <a:pt x="1893" y="669"/>
                    <a:pt x="1930" y="676"/>
                  </a:cubicBezTo>
                  <a:cubicBezTo>
                    <a:pt x="1938" y="684"/>
                    <a:pt x="1938" y="706"/>
                    <a:pt x="1945" y="713"/>
                  </a:cubicBezTo>
                  <a:cubicBezTo>
                    <a:pt x="1953" y="706"/>
                    <a:pt x="1945" y="684"/>
                    <a:pt x="1953" y="676"/>
                  </a:cubicBezTo>
                  <a:cubicBezTo>
                    <a:pt x="1975" y="654"/>
                    <a:pt x="1975" y="669"/>
                    <a:pt x="1990" y="676"/>
                  </a:cubicBezTo>
                  <a:cubicBezTo>
                    <a:pt x="2005" y="684"/>
                    <a:pt x="2005" y="691"/>
                    <a:pt x="2027" y="699"/>
                  </a:cubicBezTo>
                  <a:cubicBezTo>
                    <a:pt x="2042" y="699"/>
                    <a:pt x="2057" y="699"/>
                    <a:pt x="2072" y="699"/>
                  </a:cubicBezTo>
                  <a:cubicBezTo>
                    <a:pt x="2057" y="676"/>
                    <a:pt x="2042" y="654"/>
                    <a:pt x="2027" y="632"/>
                  </a:cubicBezTo>
                  <a:cubicBezTo>
                    <a:pt x="2012" y="609"/>
                    <a:pt x="1982" y="595"/>
                    <a:pt x="1990" y="557"/>
                  </a:cubicBezTo>
                  <a:cubicBezTo>
                    <a:pt x="2012" y="550"/>
                    <a:pt x="2042" y="550"/>
                    <a:pt x="2064" y="550"/>
                  </a:cubicBezTo>
                  <a:cubicBezTo>
                    <a:pt x="2064" y="595"/>
                    <a:pt x="2101" y="580"/>
                    <a:pt x="2116" y="602"/>
                  </a:cubicBezTo>
                  <a:cubicBezTo>
                    <a:pt x="2124" y="617"/>
                    <a:pt x="2124" y="654"/>
                    <a:pt x="2124" y="669"/>
                  </a:cubicBezTo>
                  <a:cubicBezTo>
                    <a:pt x="2131" y="699"/>
                    <a:pt x="2131" y="706"/>
                    <a:pt x="2138" y="728"/>
                  </a:cubicBezTo>
                  <a:cubicBezTo>
                    <a:pt x="2153" y="758"/>
                    <a:pt x="2161" y="773"/>
                    <a:pt x="2190" y="788"/>
                  </a:cubicBezTo>
                  <a:cubicBezTo>
                    <a:pt x="2227" y="810"/>
                    <a:pt x="2272" y="847"/>
                    <a:pt x="2317" y="854"/>
                  </a:cubicBezTo>
                  <a:cubicBezTo>
                    <a:pt x="2339" y="854"/>
                    <a:pt x="2406" y="869"/>
                    <a:pt x="2421" y="854"/>
                  </a:cubicBezTo>
                  <a:cubicBezTo>
                    <a:pt x="2421" y="847"/>
                    <a:pt x="2428" y="825"/>
                    <a:pt x="2428" y="817"/>
                  </a:cubicBezTo>
                  <a:cubicBezTo>
                    <a:pt x="2435" y="810"/>
                    <a:pt x="2450" y="795"/>
                    <a:pt x="2450" y="788"/>
                  </a:cubicBezTo>
                  <a:cubicBezTo>
                    <a:pt x="2450" y="780"/>
                    <a:pt x="2450" y="765"/>
                    <a:pt x="2450" y="758"/>
                  </a:cubicBezTo>
                  <a:cubicBezTo>
                    <a:pt x="2458" y="743"/>
                    <a:pt x="2465" y="743"/>
                    <a:pt x="2480" y="736"/>
                  </a:cubicBezTo>
                  <a:cubicBezTo>
                    <a:pt x="2487" y="713"/>
                    <a:pt x="2502" y="699"/>
                    <a:pt x="2524" y="684"/>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7" name="Freeform 27">
              <a:extLst>
                <a:ext uri="{FF2B5EF4-FFF2-40B4-BE49-F238E27FC236}">
                  <a16:creationId xmlns:a16="http://schemas.microsoft.com/office/drawing/2014/main" id="{787C094D-316B-4AB4-9586-F5C506C4ED61}"/>
                </a:ext>
              </a:extLst>
            </p:cNvPr>
            <p:cNvSpPr>
              <a:spLocks noChangeArrowheads="1"/>
            </p:cNvSpPr>
            <p:nvPr/>
          </p:nvSpPr>
          <p:spPr bwMode="auto">
            <a:xfrm>
              <a:off x="13832056" y="5849899"/>
              <a:ext cx="261172" cy="360064"/>
            </a:xfrm>
            <a:custGeom>
              <a:avLst/>
              <a:gdLst>
                <a:gd name="T0" fmla="*/ 52 w 602"/>
                <a:gd name="T1" fmla="*/ 780 h 833"/>
                <a:gd name="T2" fmla="*/ 52 w 602"/>
                <a:gd name="T3" fmla="*/ 780 h 833"/>
                <a:gd name="T4" fmla="*/ 126 w 602"/>
                <a:gd name="T5" fmla="*/ 787 h 833"/>
                <a:gd name="T6" fmla="*/ 193 w 602"/>
                <a:gd name="T7" fmla="*/ 802 h 833"/>
                <a:gd name="T8" fmla="*/ 319 w 602"/>
                <a:gd name="T9" fmla="*/ 772 h 833"/>
                <a:gd name="T10" fmla="*/ 319 w 602"/>
                <a:gd name="T11" fmla="*/ 728 h 833"/>
                <a:gd name="T12" fmla="*/ 401 w 602"/>
                <a:gd name="T13" fmla="*/ 750 h 833"/>
                <a:gd name="T14" fmla="*/ 460 w 602"/>
                <a:gd name="T15" fmla="*/ 772 h 833"/>
                <a:gd name="T16" fmla="*/ 490 w 602"/>
                <a:gd name="T17" fmla="*/ 743 h 833"/>
                <a:gd name="T18" fmla="*/ 542 w 602"/>
                <a:gd name="T19" fmla="*/ 750 h 833"/>
                <a:gd name="T20" fmla="*/ 542 w 602"/>
                <a:gd name="T21" fmla="*/ 720 h 833"/>
                <a:gd name="T22" fmla="*/ 579 w 602"/>
                <a:gd name="T23" fmla="*/ 653 h 833"/>
                <a:gd name="T24" fmla="*/ 601 w 602"/>
                <a:gd name="T25" fmla="*/ 594 h 833"/>
                <a:gd name="T26" fmla="*/ 564 w 602"/>
                <a:gd name="T27" fmla="*/ 550 h 833"/>
                <a:gd name="T28" fmla="*/ 527 w 602"/>
                <a:gd name="T29" fmla="*/ 438 h 833"/>
                <a:gd name="T30" fmla="*/ 520 w 602"/>
                <a:gd name="T31" fmla="*/ 438 h 833"/>
                <a:gd name="T32" fmla="*/ 512 w 602"/>
                <a:gd name="T33" fmla="*/ 416 h 833"/>
                <a:gd name="T34" fmla="*/ 534 w 602"/>
                <a:gd name="T35" fmla="*/ 416 h 833"/>
                <a:gd name="T36" fmla="*/ 564 w 602"/>
                <a:gd name="T37" fmla="*/ 349 h 833"/>
                <a:gd name="T38" fmla="*/ 586 w 602"/>
                <a:gd name="T39" fmla="*/ 275 h 833"/>
                <a:gd name="T40" fmla="*/ 579 w 602"/>
                <a:gd name="T41" fmla="*/ 230 h 833"/>
                <a:gd name="T42" fmla="*/ 594 w 602"/>
                <a:gd name="T43" fmla="*/ 171 h 833"/>
                <a:gd name="T44" fmla="*/ 564 w 602"/>
                <a:gd name="T45" fmla="*/ 119 h 833"/>
                <a:gd name="T46" fmla="*/ 534 w 602"/>
                <a:gd name="T47" fmla="*/ 45 h 833"/>
                <a:gd name="T48" fmla="*/ 490 w 602"/>
                <a:gd name="T49" fmla="*/ 37 h 833"/>
                <a:gd name="T50" fmla="*/ 453 w 602"/>
                <a:gd name="T51" fmla="*/ 37 h 833"/>
                <a:gd name="T52" fmla="*/ 438 w 602"/>
                <a:gd name="T53" fmla="*/ 8 h 833"/>
                <a:gd name="T54" fmla="*/ 401 w 602"/>
                <a:gd name="T55" fmla="*/ 0 h 833"/>
                <a:gd name="T56" fmla="*/ 401 w 602"/>
                <a:gd name="T57" fmla="*/ 30 h 833"/>
                <a:gd name="T58" fmla="*/ 371 w 602"/>
                <a:gd name="T59" fmla="*/ 30 h 833"/>
                <a:gd name="T60" fmla="*/ 371 w 602"/>
                <a:gd name="T61" fmla="*/ 67 h 833"/>
                <a:gd name="T62" fmla="*/ 326 w 602"/>
                <a:gd name="T63" fmla="*/ 45 h 833"/>
                <a:gd name="T64" fmla="*/ 304 w 602"/>
                <a:gd name="T65" fmla="*/ 82 h 833"/>
                <a:gd name="T66" fmla="*/ 289 w 602"/>
                <a:gd name="T67" fmla="*/ 111 h 833"/>
                <a:gd name="T68" fmla="*/ 267 w 602"/>
                <a:gd name="T69" fmla="*/ 82 h 833"/>
                <a:gd name="T70" fmla="*/ 208 w 602"/>
                <a:gd name="T71" fmla="*/ 119 h 833"/>
                <a:gd name="T72" fmla="*/ 148 w 602"/>
                <a:gd name="T73" fmla="*/ 126 h 833"/>
                <a:gd name="T74" fmla="*/ 96 w 602"/>
                <a:gd name="T75" fmla="*/ 126 h 833"/>
                <a:gd name="T76" fmla="*/ 133 w 602"/>
                <a:gd name="T77" fmla="*/ 193 h 833"/>
                <a:gd name="T78" fmla="*/ 118 w 602"/>
                <a:gd name="T79" fmla="*/ 275 h 833"/>
                <a:gd name="T80" fmla="*/ 96 w 602"/>
                <a:gd name="T81" fmla="*/ 312 h 833"/>
                <a:gd name="T82" fmla="*/ 81 w 602"/>
                <a:gd name="T83" fmla="*/ 342 h 833"/>
                <a:gd name="T84" fmla="*/ 66 w 602"/>
                <a:gd name="T85" fmla="*/ 379 h 833"/>
                <a:gd name="T86" fmla="*/ 22 w 602"/>
                <a:gd name="T87" fmla="*/ 438 h 833"/>
                <a:gd name="T88" fmla="*/ 37 w 602"/>
                <a:gd name="T89" fmla="*/ 520 h 833"/>
                <a:gd name="T90" fmla="*/ 22 w 602"/>
                <a:gd name="T91" fmla="*/ 572 h 833"/>
                <a:gd name="T92" fmla="*/ 0 w 602"/>
                <a:gd name="T93" fmla="*/ 661 h 833"/>
                <a:gd name="T94" fmla="*/ 15 w 602"/>
                <a:gd name="T95" fmla="*/ 668 h 833"/>
                <a:gd name="T96" fmla="*/ 15 w 602"/>
                <a:gd name="T97" fmla="*/ 743 h 833"/>
                <a:gd name="T98" fmla="*/ 29 w 602"/>
                <a:gd name="T99" fmla="*/ 765 h 833"/>
                <a:gd name="T100" fmla="*/ 52 w 602"/>
                <a:gd name="T101" fmla="*/ 78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2" h="833">
                  <a:moveTo>
                    <a:pt x="52" y="780"/>
                  </a:moveTo>
                  <a:lnTo>
                    <a:pt x="52" y="780"/>
                  </a:lnTo>
                  <a:cubicBezTo>
                    <a:pt x="66" y="787"/>
                    <a:pt x="111" y="787"/>
                    <a:pt x="126" y="787"/>
                  </a:cubicBezTo>
                  <a:cubicBezTo>
                    <a:pt x="163" y="787"/>
                    <a:pt x="170" y="787"/>
                    <a:pt x="193" y="802"/>
                  </a:cubicBezTo>
                  <a:cubicBezTo>
                    <a:pt x="252" y="832"/>
                    <a:pt x="274" y="795"/>
                    <a:pt x="319" y="772"/>
                  </a:cubicBezTo>
                  <a:cubicBezTo>
                    <a:pt x="319" y="757"/>
                    <a:pt x="319" y="743"/>
                    <a:pt x="319" y="728"/>
                  </a:cubicBezTo>
                  <a:cubicBezTo>
                    <a:pt x="356" y="705"/>
                    <a:pt x="371" y="743"/>
                    <a:pt x="401" y="750"/>
                  </a:cubicBezTo>
                  <a:cubicBezTo>
                    <a:pt x="438" y="765"/>
                    <a:pt x="438" y="720"/>
                    <a:pt x="460" y="772"/>
                  </a:cubicBezTo>
                  <a:cubicBezTo>
                    <a:pt x="468" y="757"/>
                    <a:pt x="475" y="750"/>
                    <a:pt x="490" y="743"/>
                  </a:cubicBezTo>
                  <a:cubicBezTo>
                    <a:pt x="497" y="743"/>
                    <a:pt x="512" y="750"/>
                    <a:pt x="542" y="750"/>
                  </a:cubicBezTo>
                  <a:cubicBezTo>
                    <a:pt x="542" y="743"/>
                    <a:pt x="542" y="735"/>
                    <a:pt x="542" y="720"/>
                  </a:cubicBezTo>
                  <a:cubicBezTo>
                    <a:pt x="549" y="691"/>
                    <a:pt x="534" y="653"/>
                    <a:pt x="579" y="653"/>
                  </a:cubicBezTo>
                  <a:cubicBezTo>
                    <a:pt x="586" y="631"/>
                    <a:pt x="601" y="609"/>
                    <a:pt x="601" y="594"/>
                  </a:cubicBezTo>
                  <a:cubicBezTo>
                    <a:pt x="594" y="564"/>
                    <a:pt x="579" y="564"/>
                    <a:pt x="564" y="550"/>
                  </a:cubicBezTo>
                  <a:cubicBezTo>
                    <a:pt x="534" y="527"/>
                    <a:pt x="527" y="475"/>
                    <a:pt x="527" y="438"/>
                  </a:cubicBezTo>
                  <a:cubicBezTo>
                    <a:pt x="520" y="438"/>
                    <a:pt x="520" y="438"/>
                    <a:pt x="520" y="438"/>
                  </a:cubicBezTo>
                  <a:cubicBezTo>
                    <a:pt x="520" y="431"/>
                    <a:pt x="512" y="423"/>
                    <a:pt x="512" y="416"/>
                  </a:cubicBezTo>
                  <a:cubicBezTo>
                    <a:pt x="520" y="416"/>
                    <a:pt x="527" y="416"/>
                    <a:pt x="534" y="416"/>
                  </a:cubicBezTo>
                  <a:cubicBezTo>
                    <a:pt x="534" y="386"/>
                    <a:pt x="557" y="364"/>
                    <a:pt x="564" y="349"/>
                  </a:cubicBezTo>
                  <a:cubicBezTo>
                    <a:pt x="579" y="327"/>
                    <a:pt x="586" y="297"/>
                    <a:pt x="586" y="275"/>
                  </a:cubicBezTo>
                  <a:cubicBezTo>
                    <a:pt x="549" y="275"/>
                    <a:pt x="571" y="238"/>
                    <a:pt x="579" y="230"/>
                  </a:cubicBezTo>
                  <a:cubicBezTo>
                    <a:pt x="594" y="208"/>
                    <a:pt x="594" y="193"/>
                    <a:pt x="594" y="171"/>
                  </a:cubicBezTo>
                  <a:cubicBezTo>
                    <a:pt x="542" y="171"/>
                    <a:pt x="564" y="148"/>
                    <a:pt x="564" y="119"/>
                  </a:cubicBezTo>
                  <a:cubicBezTo>
                    <a:pt x="564" y="89"/>
                    <a:pt x="557" y="59"/>
                    <a:pt x="534" y="45"/>
                  </a:cubicBezTo>
                  <a:cubicBezTo>
                    <a:pt x="520" y="45"/>
                    <a:pt x="497" y="37"/>
                    <a:pt x="490" y="37"/>
                  </a:cubicBezTo>
                  <a:cubicBezTo>
                    <a:pt x="475" y="30"/>
                    <a:pt x="468" y="45"/>
                    <a:pt x="453" y="37"/>
                  </a:cubicBezTo>
                  <a:cubicBezTo>
                    <a:pt x="430" y="30"/>
                    <a:pt x="453" y="22"/>
                    <a:pt x="438" y="8"/>
                  </a:cubicBezTo>
                  <a:cubicBezTo>
                    <a:pt x="430" y="0"/>
                    <a:pt x="408" y="0"/>
                    <a:pt x="401" y="0"/>
                  </a:cubicBezTo>
                  <a:cubicBezTo>
                    <a:pt x="401" y="8"/>
                    <a:pt x="401" y="22"/>
                    <a:pt x="401" y="30"/>
                  </a:cubicBezTo>
                  <a:cubicBezTo>
                    <a:pt x="393" y="30"/>
                    <a:pt x="378" y="30"/>
                    <a:pt x="371" y="30"/>
                  </a:cubicBezTo>
                  <a:cubicBezTo>
                    <a:pt x="371" y="45"/>
                    <a:pt x="371" y="59"/>
                    <a:pt x="371" y="67"/>
                  </a:cubicBezTo>
                  <a:cubicBezTo>
                    <a:pt x="349" y="74"/>
                    <a:pt x="341" y="52"/>
                    <a:pt x="326" y="45"/>
                  </a:cubicBezTo>
                  <a:cubicBezTo>
                    <a:pt x="319" y="59"/>
                    <a:pt x="312" y="74"/>
                    <a:pt x="304" y="82"/>
                  </a:cubicBezTo>
                  <a:cubicBezTo>
                    <a:pt x="297" y="89"/>
                    <a:pt x="289" y="111"/>
                    <a:pt x="289" y="111"/>
                  </a:cubicBezTo>
                  <a:cubicBezTo>
                    <a:pt x="267" y="126"/>
                    <a:pt x="282" y="89"/>
                    <a:pt x="267" y="82"/>
                  </a:cubicBezTo>
                  <a:cubicBezTo>
                    <a:pt x="215" y="74"/>
                    <a:pt x="245" y="111"/>
                    <a:pt x="208" y="119"/>
                  </a:cubicBezTo>
                  <a:cubicBezTo>
                    <a:pt x="193" y="126"/>
                    <a:pt x="141" y="97"/>
                    <a:pt x="148" y="126"/>
                  </a:cubicBezTo>
                  <a:cubicBezTo>
                    <a:pt x="133" y="126"/>
                    <a:pt x="111" y="126"/>
                    <a:pt x="96" y="126"/>
                  </a:cubicBezTo>
                  <a:cubicBezTo>
                    <a:pt x="96" y="156"/>
                    <a:pt x="126" y="171"/>
                    <a:pt x="133" y="193"/>
                  </a:cubicBezTo>
                  <a:cubicBezTo>
                    <a:pt x="133" y="208"/>
                    <a:pt x="126" y="253"/>
                    <a:pt x="118" y="275"/>
                  </a:cubicBezTo>
                  <a:cubicBezTo>
                    <a:pt x="111" y="282"/>
                    <a:pt x="104" y="297"/>
                    <a:pt x="96" y="312"/>
                  </a:cubicBezTo>
                  <a:cubicBezTo>
                    <a:pt x="89" y="327"/>
                    <a:pt x="89" y="327"/>
                    <a:pt x="81" y="342"/>
                  </a:cubicBezTo>
                  <a:cubicBezTo>
                    <a:pt x="74" y="356"/>
                    <a:pt x="74" y="364"/>
                    <a:pt x="66" y="379"/>
                  </a:cubicBezTo>
                  <a:cubicBezTo>
                    <a:pt x="59" y="408"/>
                    <a:pt x="22" y="408"/>
                    <a:pt x="22" y="438"/>
                  </a:cubicBezTo>
                  <a:cubicBezTo>
                    <a:pt x="22" y="468"/>
                    <a:pt x="37" y="490"/>
                    <a:pt x="37" y="520"/>
                  </a:cubicBezTo>
                  <a:cubicBezTo>
                    <a:pt x="29" y="535"/>
                    <a:pt x="15" y="550"/>
                    <a:pt x="22" y="572"/>
                  </a:cubicBezTo>
                  <a:cubicBezTo>
                    <a:pt x="29" y="616"/>
                    <a:pt x="44" y="639"/>
                    <a:pt x="0" y="661"/>
                  </a:cubicBezTo>
                  <a:lnTo>
                    <a:pt x="15" y="668"/>
                  </a:lnTo>
                  <a:cubicBezTo>
                    <a:pt x="22" y="683"/>
                    <a:pt x="15" y="713"/>
                    <a:pt x="15" y="743"/>
                  </a:cubicBezTo>
                  <a:cubicBezTo>
                    <a:pt x="15" y="743"/>
                    <a:pt x="22" y="750"/>
                    <a:pt x="29" y="765"/>
                  </a:cubicBezTo>
                  <a:cubicBezTo>
                    <a:pt x="22" y="757"/>
                    <a:pt x="52" y="780"/>
                    <a:pt x="52" y="78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8" name="Freeform 28">
              <a:extLst>
                <a:ext uri="{FF2B5EF4-FFF2-40B4-BE49-F238E27FC236}">
                  <a16:creationId xmlns:a16="http://schemas.microsoft.com/office/drawing/2014/main" id="{57FF644E-C761-4029-8C22-56B022791E1E}"/>
                </a:ext>
              </a:extLst>
            </p:cNvPr>
            <p:cNvSpPr>
              <a:spLocks noChangeArrowheads="1"/>
            </p:cNvSpPr>
            <p:nvPr/>
          </p:nvSpPr>
          <p:spPr bwMode="auto">
            <a:xfrm>
              <a:off x="11512010" y="8867575"/>
              <a:ext cx="26689" cy="32388"/>
            </a:xfrm>
            <a:custGeom>
              <a:avLst/>
              <a:gdLst>
                <a:gd name="T0" fmla="*/ 52 w 60"/>
                <a:gd name="T1" fmla="*/ 0 h 75"/>
                <a:gd name="T2" fmla="*/ 52 w 60"/>
                <a:gd name="T3" fmla="*/ 0 h 75"/>
                <a:gd name="T4" fmla="*/ 59 w 60"/>
                <a:gd name="T5" fmla="*/ 44 h 75"/>
                <a:gd name="T6" fmla="*/ 59 w 60"/>
                <a:gd name="T7" fmla="*/ 0 h 75"/>
                <a:gd name="T8" fmla="*/ 52 w 60"/>
                <a:gd name="T9" fmla="*/ 0 h 75"/>
              </a:gdLst>
              <a:ahLst/>
              <a:cxnLst>
                <a:cxn ang="0">
                  <a:pos x="T0" y="T1"/>
                </a:cxn>
                <a:cxn ang="0">
                  <a:pos x="T2" y="T3"/>
                </a:cxn>
                <a:cxn ang="0">
                  <a:pos x="T4" y="T5"/>
                </a:cxn>
                <a:cxn ang="0">
                  <a:pos x="T6" y="T7"/>
                </a:cxn>
                <a:cxn ang="0">
                  <a:pos x="T8" y="T9"/>
                </a:cxn>
              </a:cxnLst>
              <a:rect l="0" t="0" r="r" b="b"/>
              <a:pathLst>
                <a:path w="60" h="75">
                  <a:moveTo>
                    <a:pt x="52" y="0"/>
                  </a:moveTo>
                  <a:lnTo>
                    <a:pt x="52" y="0"/>
                  </a:lnTo>
                  <a:cubicBezTo>
                    <a:pt x="44" y="15"/>
                    <a:pt x="0" y="74"/>
                    <a:pt x="59" y="44"/>
                  </a:cubicBezTo>
                  <a:cubicBezTo>
                    <a:pt x="52" y="37"/>
                    <a:pt x="59" y="15"/>
                    <a:pt x="59" y="0"/>
                  </a:cubicBezTo>
                  <a:lnTo>
                    <a:pt x="52" y="0"/>
                  </a:ln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49" name="Freeform 29">
              <a:extLst>
                <a:ext uri="{FF2B5EF4-FFF2-40B4-BE49-F238E27FC236}">
                  <a16:creationId xmlns:a16="http://schemas.microsoft.com/office/drawing/2014/main" id="{DA4541F7-0F26-4A42-848C-3768A8E47356}"/>
                </a:ext>
              </a:extLst>
            </p:cNvPr>
            <p:cNvSpPr>
              <a:spLocks noChangeArrowheads="1"/>
            </p:cNvSpPr>
            <p:nvPr/>
          </p:nvSpPr>
          <p:spPr bwMode="auto">
            <a:xfrm>
              <a:off x="10169929" y="10488814"/>
              <a:ext cx="1345894" cy="1745070"/>
            </a:xfrm>
            <a:custGeom>
              <a:avLst/>
              <a:gdLst>
                <a:gd name="T0" fmla="*/ 2874 w 3112"/>
                <a:gd name="T1" fmla="*/ 15 h 4041"/>
                <a:gd name="T2" fmla="*/ 2762 w 3112"/>
                <a:gd name="T3" fmla="*/ 208 h 4041"/>
                <a:gd name="T4" fmla="*/ 2502 w 3112"/>
                <a:gd name="T5" fmla="*/ 238 h 4041"/>
                <a:gd name="T6" fmla="*/ 2317 w 3112"/>
                <a:gd name="T7" fmla="*/ 334 h 4041"/>
                <a:gd name="T8" fmla="*/ 2064 w 3112"/>
                <a:gd name="T9" fmla="*/ 334 h 4041"/>
                <a:gd name="T10" fmla="*/ 1804 w 3112"/>
                <a:gd name="T11" fmla="*/ 520 h 4041"/>
                <a:gd name="T12" fmla="*/ 1515 w 3112"/>
                <a:gd name="T13" fmla="*/ 572 h 4041"/>
                <a:gd name="T14" fmla="*/ 1448 w 3112"/>
                <a:gd name="T15" fmla="*/ 549 h 4041"/>
                <a:gd name="T16" fmla="*/ 1173 w 3112"/>
                <a:gd name="T17" fmla="*/ 601 h 4041"/>
                <a:gd name="T18" fmla="*/ 1032 w 3112"/>
                <a:gd name="T19" fmla="*/ 869 h 4041"/>
                <a:gd name="T20" fmla="*/ 1106 w 3112"/>
                <a:gd name="T21" fmla="*/ 1114 h 4041"/>
                <a:gd name="T22" fmla="*/ 794 w 3112"/>
                <a:gd name="T23" fmla="*/ 1277 h 4041"/>
                <a:gd name="T24" fmla="*/ 557 w 3112"/>
                <a:gd name="T25" fmla="*/ 1255 h 4041"/>
                <a:gd name="T26" fmla="*/ 245 w 3112"/>
                <a:gd name="T27" fmla="*/ 1403 h 4041"/>
                <a:gd name="T28" fmla="*/ 155 w 3112"/>
                <a:gd name="T29" fmla="*/ 1337 h 4041"/>
                <a:gd name="T30" fmla="*/ 0 w 3112"/>
                <a:gd name="T31" fmla="*/ 1500 h 4041"/>
                <a:gd name="T32" fmla="*/ 222 w 3112"/>
                <a:gd name="T33" fmla="*/ 1604 h 4041"/>
                <a:gd name="T34" fmla="*/ 349 w 3112"/>
                <a:gd name="T35" fmla="*/ 1842 h 4041"/>
                <a:gd name="T36" fmla="*/ 445 w 3112"/>
                <a:gd name="T37" fmla="*/ 2116 h 4041"/>
                <a:gd name="T38" fmla="*/ 497 w 3112"/>
                <a:gd name="T39" fmla="*/ 2473 h 4041"/>
                <a:gd name="T40" fmla="*/ 675 w 3112"/>
                <a:gd name="T41" fmla="*/ 2540 h 4041"/>
                <a:gd name="T42" fmla="*/ 690 w 3112"/>
                <a:gd name="T43" fmla="*/ 2792 h 4041"/>
                <a:gd name="T44" fmla="*/ 779 w 3112"/>
                <a:gd name="T45" fmla="*/ 3030 h 4041"/>
                <a:gd name="T46" fmla="*/ 675 w 3112"/>
                <a:gd name="T47" fmla="*/ 3446 h 4041"/>
                <a:gd name="T48" fmla="*/ 653 w 3112"/>
                <a:gd name="T49" fmla="*/ 3683 h 4041"/>
                <a:gd name="T50" fmla="*/ 594 w 3112"/>
                <a:gd name="T51" fmla="*/ 3876 h 4041"/>
                <a:gd name="T52" fmla="*/ 690 w 3112"/>
                <a:gd name="T53" fmla="*/ 3980 h 4041"/>
                <a:gd name="T54" fmla="*/ 928 w 3112"/>
                <a:gd name="T55" fmla="*/ 4017 h 4041"/>
                <a:gd name="T56" fmla="*/ 1069 w 3112"/>
                <a:gd name="T57" fmla="*/ 3965 h 4041"/>
                <a:gd name="T58" fmla="*/ 1202 w 3112"/>
                <a:gd name="T59" fmla="*/ 3876 h 4041"/>
                <a:gd name="T60" fmla="*/ 1344 w 3112"/>
                <a:gd name="T61" fmla="*/ 3728 h 4041"/>
                <a:gd name="T62" fmla="*/ 1277 w 3112"/>
                <a:gd name="T63" fmla="*/ 3654 h 4041"/>
                <a:gd name="T64" fmla="*/ 1403 w 3112"/>
                <a:gd name="T65" fmla="*/ 3438 h 4041"/>
                <a:gd name="T66" fmla="*/ 1529 w 3112"/>
                <a:gd name="T67" fmla="*/ 3327 h 4041"/>
                <a:gd name="T68" fmla="*/ 1812 w 3112"/>
                <a:gd name="T69" fmla="*/ 3230 h 4041"/>
                <a:gd name="T70" fmla="*/ 1915 w 3112"/>
                <a:gd name="T71" fmla="*/ 3186 h 4041"/>
                <a:gd name="T72" fmla="*/ 2116 w 3112"/>
                <a:gd name="T73" fmla="*/ 3156 h 4041"/>
                <a:gd name="T74" fmla="*/ 2019 w 3112"/>
                <a:gd name="T75" fmla="*/ 2896 h 4041"/>
                <a:gd name="T76" fmla="*/ 2235 w 3112"/>
                <a:gd name="T77" fmla="*/ 2621 h 4041"/>
                <a:gd name="T78" fmla="*/ 2272 w 3112"/>
                <a:gd name="T79" fmla="*/ 2458 h 4041"/>
                <a:gd name="T80" fmla="*/ 2435 w 3112"/>
                <a:gd name="T81" fmla="*/ 2406 h 4041"/>
                <a:gd name="T82" fmla="*/ 2599 w 3112"/>
                <a:gd name="T83" fmla="*/ 2376 h 4041"/>
                <a:gd name="T84" fmla="*/ 2666 w 3112"/>
                <a:gd name="T85" fmla="*/ 2428 h 4041"/>
                <a:gd name="T86" fmla="*/ 2703 w 3112"/>
                <a:gd name="T87" fmla="*/ 1960 h 4041"/>
                <a:gd name="T88" fmla="*/ 2688 w 3112"/>
                <a:gd name="T89" fmla="*/ 1559 h 4041"/>
                <a:gd name="T90" fmla="*/ 2658 w 3112"/>
                <a:gd name="T91" fmla="*/ 1359 h 4041"/>
                <a:gd name="T92" fmla="*/ 2606 w 3112"/>
                <a:gd name="T93" fmla="*/ 1329 h 4041"/>
                <a:gd name="T94" fmla="*/ 2532 w 3112"/>
                <a:gd name="T95" fmla="*/ 1248 h 4041"/>
                <a:gd name="T96" fmla="*/ 2569 w 3112"/>
                <a:gd name="T97" fmla="*/ 1158 h 4041"/>
                <a:gd name="T98" fmla="*/ 2628 w 3112"/>
                <a:gd name="T99" fmla="*/ 1203 h 4041"/>
                <a:gd name="T100" fmla="*/ 2725 w 3112"/>
                <a:gd name="T101" fmla="*/ 1158 h 4041"/>
                <a:gd name="T102" fmla="*/ 2740 w 3112"/>
                <a:gd name="T103" fmla="*/ 1025 h 4041"/>
                <a:gd name="T104" fmla="*/ 2784 w 3112"/>
                <a:gd name="T105" fmla="*/ 1010 h 4041"/>
                <a:gd name="T106" fmla="*/ 2903 w 3112"/>
                <a:gd name="T107" fmla="*/ 861 h 4041"/>
                <a:gd name="T108" fmla="*/ 2881 w 3112"/>
                <a:gd name="T109" fmla="*/ 750 h 4041"/>
                <a:gd name="T110" fmla="*/ 3044 w 3112"/>
                <a:gd name="T111" fmla="*/ 542 h 4041"/>
                <a:gd name="T112" fmla="*/ 3052 w 3112"/>
                <a:gd name="T113" fmla="*/ 59 h 4041"/>
                <a:gd name="T114" fmla="*/ 2606 w 3112"/>
                <a:gd name="T115" fmla="*/ 1931 h 4041"/>
                <a:gd name="T116" fmla="*/ 2651 w 3112"/>
                <a:gd name="T117" fmla="*/ 2050 h 4041"/>
                <a:gd name="T118" fmla="*/ 2569 w 3112"/>
                <a:gd name="T119" fmla="*/ 1968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12" h="4041">
                  <a:moveTo>
                    <a:pt x="2896" y="52"/>
                  </a:moveTo>
                  <a:lnTo>
                    <a:pt x="2896" y="52"/>
                  </a:lnTo>
                  <a:cubicBezTo>
                    <a:pt x="2896" y="44"/>
                    <a:pt x="2888" y="30"/>
                    <a:pt x="2888" y="22"/>
                  </a:cubicBezTo>
                  <a:cubicBezTo>
                    <a:pt x="2888" y="15"/>
                    <a:pt x="2881" y="15"/>
                    <a:pt x="2874" y="15"/>
                  </a:cubicBezTo>
                  <a:cubicBezTo>
                    <a:pt x="2874" y="7"/>
                    <a:pt x="2859" y="0"/>
                    <a:pt x="2844" y="7"/>
                  </a:cubicBezTo>
                  <a:cubicBezTo>
                    <a:pt x="2836" y="30"/>
                    <a:pt x="2836" y="52"/>
                    <a:pt x="2836" y="74"/>
                  </a:cubicBezTo>
                  <a:cubicBezTo>
                    <a:pt x="2777" y="67"/>
                    <a:pt x="2792" y="134"/>
                    <a:pt x="2747" y="156"/>
                  </a:cubicBezTo>
                  <a:cubicBezTo>
                    <a:pt x="2740" y="178"/>
                    <a:pt x="2769" y="186"/>
                    <a:pt x="2762" y="208"/>
                  </a:cubicBezTo>
                  <a:cubicBezTo>
                    <a:pt x="2703" y="215"/>
                    <a:pt x="2658" y="193"/>
                    <a:pt x="2658" y="267"/>
                  </a:cubicBezTo>
                  <a:cubicBezTo>
                    <a:pt x="2636" y="267"/>
                    <a:pt x="2614" y="275"/>
                    <a:pt x="2599" y="267"/>
                  </a:cubicBezTo>
                  <a:cubicBezTo>
                    <a:pt x="2606" y="223"/>
                    <a:pt x="2539" y="156"/>
                    <a:pt x="2532" y="230"/>
                  </a:cubicBezTo>
                  <a:cubicBezTo>
                    <a:pt x="2524" y="230"/>
                    <a:pt x="2517" y="238"/>
                    <a:pt x="2502" y="238"/>
                  </a:cubicBezTo>
                  <a:cubicBezTo>
                    <a:pt x="2502" y="186"/>
                    <a:pt x="2495" y="171"/>
                    <a:pt x="2443" y="163"/>
                  </a:cubicBezTo>
                  <a:cubicBezTo>
                    <a:pt x="2398" y="163"/>
                    <a:pt x="2339" y="178"/>
                    <a:pt x="2406" y="201"/>
                  </a:cubicBezTo>
                  <a:cubicBezTo>
                    <a:pt x="2369" y="223"/>
                    <a:pt x="2406" y="267"/>
                    <a:pt x="2369" y="282"/>
                  </a:cubicBezTo>
                  <a:cubicBezTo>
                    <a:pt x="2339" y="290"/>
                    <a:pt x="2331" y="297"/>
                    <a:pt x="2317" y="334"/>
                  </a:cubicBezTo>
                  <a:cubicBezTo>
                    <a:pt x="2294" y="379"/>
                    <a:pt x="2257" y="267"/>
                    <a:pt x="2250" y="364"/>
                  </a:cubicBezTo>
                  <a:cubicBezTo>
                    <a:pt x="2235" y="356"/>
                    <a:pt x="2227" y="364"/>
                    <a:pt x="2220" y="364"/>
                  </a:cubicBezTo>
                  <a:cubicBezTo>
                    <a:pt x="2220" y="401"/>
                    <a:pt x="2175" y="401"/>
                    <a:pt x="2146" y="401"/>
                  </a:cubicBezTo>
                  <a:cubicBezTo>
                    <a:pt x="2109" y="394"/>
                    <a:pt x="2101" y="349"/>
                    <a:pt x="2064" y="334"/>
                  </a:cubicBezTo>
                  <a:cubicBezTo>
                    <a:pt x="1982" y="319"/>
                    <a:pt x="1878" y="341"/>
                    <a:pt x="1804" y="371"/>
                  </a:cubicBezTo>
                  <a:cubicBezTo>
                    <a:pt x="1804" y="386"/>
                    <a:pt x="1797" y="409"/>
                    <a:pt x="1804" y="423"/>
                  </a:cubicBezTo>
                  <a:cubicBezTo>
                    <a:pt x="1804" y="423"/>
                    <a:pt x="1804" y="423"/>
                    <a:pt x="1812" y="423"/>
                  </a:cubicBezTo>
                  <a:cubicBezTo>
                    <a:pt x="1812" y="453"/>
                    <a:pt x="1812" y="490"/>
                    <a:pt x="1804" y="520"/>
                  </a:cubicBezTo>
                  <a:cubicBezTo>
                    <a:pt x="1767" y="512"/>
                    <a:pt x="1745" y="587"/>
                    <a:pt x="1722" y="609"/>
                  </a:cubicBezTo>
                  <a:cubicBezTo>
                    <a:pt x="1685" y="639"/>
                    <a:pt x="1648" y="691"/>
                    <a:pt x="1596" y="661"/>
                  </a:cubicBezTo>
                  <a:cubicBezTo>
                    <a:pt x="1574" y="654"/>
                    <a:pt x="1529" y="631"/>
                    <a:pt x="1522" y="609"/>
                  </a:cubicBezTo>
                  <a:cubicBezTo>
                    <a:pt x="1515" y="601"/>
                    <a:pt x="1522" y="579"/>
                    <a:pt x="1515" y="572"/>
                  </a:cubicBezTo>
                  <a:cubicBezTo>
                    <a:pt x="1507" y="601"/>
                    <a:pt x="1500" y="631"/>
                    <a:pt x="1500" y="639"/>
                  </a:cubicBezTo>
                  <a:cubicBezTo>
                    <a:pt x="1500" y="631"/>
                    <a:pt x="1507" y="601"/>
                    <a:pt x="1515" y="572"/>
                  </a:cubicBezTo>
                  <a:cubicBezTo>
                    <a:pt x="1507" y="572"/>
                    <a:pt x="1507" y="564"/>
                    <a:pt x="1507" y="564"/>
                  </a:cubicBezTo>
                  <a:cubicBezTo>
                    <a:pt x="1485" y="557"/>
                    <a:pt x="1462" y="557"/>
                    <a:pt x="1448" y="549"/>
                  </a:cubicBezTo>
                  <a:cubicBezTo>
                    <a:pt x="1425" y="535"/>
                    <a:pt x="1418" y="512"/>
                    <a:pt x="1396" y="498"/>
                  </a:cubicBezTo>
                  <a:cubicBezTo>
                    <a:pt x="1351" y="483"/>
                    <a:pt x="1351" y="572"/>
                    <a:pt x="1307" y="512"/>
                  </a:cubicBezTo>
                  <a:cubicBezTo>
                    <a:pt x="1292" y="490"/>
                    <a:pt x="1202" y="468"/>
                    <a:pt x="1195" y="498"/>
                  </a:cubicBezTo>
                  <a:cubicBezTo>
                    <a:pt x="1188" y="535"/>
                    <a:pt x="1188" y="572"/>
                    <a:pt x="1173" y="601"/>
                  </a:cubicBezTo>
                  <a:cubicBezTo>
                    <a:pt x="1151" y="646"/>
                    <a:pt x="1069" y="631"/>
                    <a:pt x="1032" y="631"/>
                  </a:cubicBezTo>
                  <a:cubicBezTo>
                    <a:pt x="1032" y="668"/>
                    <a:pt x="1039" y="720"/>
                    <a:pt x="1024" y="750"/>
                  </a:cubicBezTo>
                  <a:cubicBezTo>
                    <a:pt x="1032" y="750"/>
                    <a:pt x="1039" y="757"/>
                    <a:pt x="1047" y="750"/>
                  </a:cubicBezTo>
                  <a:cubicBezTo>
                    <a:pt x="1047" y="795"/>
                    <a:pt x="1054" y="839"/>
                    <a:pt x="1032" y="869"/>
                  </a:cubicBezTo>
                  <a:cubicBezTo>
                    <a:pt x="1010" y="891"/>
                    <a:pt x="957" y="921"/>
                    <a:pt x="935" y="943"/>
                  </a:cubicBezTo>
                  <a:cubicBezTo>
                    <a:pt x="972" y="988"/>
                    <a:pt x="1113" y="943"/>
                    <a:pt x="1136" y="1003"/>
                  </a:cubicBezTo>
                  <a:cubicBezTo>
                    <a:pt x="1143" y="1032"/>
                    <a:pt x="1136" y="1062"/>
                    <a:pt x="1128" y="1091"/>
                  </a:cubicBezTo>
                  <a:cubicBezTo>
                    <a:pt x="1128" y="1106"/>
                    <a:pt x="1113" y="1106"/>
                    <a:pt x="1106" y="1114"/>
                  </a:cubicBezTo>
                  <a:cubicBezTo>
                    <a:pt x="1084" y="1129"/>
                    <a:pt x="1084" y="1151"/>
                    <a:pt x="1084" y="1173"/>
                  </a:cubicBezTo>
                  <a:cubicBezTo>
                    <a:pt x="1039" y="1173"/>
                    <a:pt x="980" y="1158"/>
                    <a:pt x="943" y="1196"/>
                  </a:cubicBezTo>
                  <a:cubicBezTo>
                    <a:pt x="913" y="1225"/>
                    <a:pt x="913" y="1270"/>
                    <a:pt x="905" y="1307"/>
                  </a:cubicBezTo>
                  <a:cubicBezTo>
                    <a:pt x="876" y="1307"/>
                    <a:pt x="824" y="1277"/>
                    <a:pt x="794" y="1277"/>
                  </a:cubicBezTo>
                  <a:cubicBezTo>
                    <a:pt x="750" y="1262"/>
                    <a:pt x="712" y="1255"/>
                    <a:pt x="668" y="1270"/>
                  </a:cubicBezTo>
                  <a:cubicBezTo>
                    <a:pt x="668" y="1277"/>
                    <a:pt x="668" y="1292"/>
                    <a:pt x="660" y="1300"/>
                  </a:cubicBezTo>
                  <a:cubicBezTo>
                    <a:pt x="638" y="1307"/>
                    <a:pt x="631" y="1277"/>
                    <a:pt x="623" y="1262"/>
                  </a:cubicBezTo>
                  <a:cubicBezTo>
                    <a:pt x="601" y="1248"/>
                    <a:pt x="579" y="1255"/>
                    <a:pt x="557" y="1255"/>
                  </a:cubicBezTo>
                  <a:cubicBezTo>
                    <a:pt x="512" y="1262"/>
                    <a:pt x="475" y="1292"/>
                    <a:pt x="467" y="1337"/>
                  </a:cubicBezTo>
                  <a:cubicBezTo>
                    <a:pt x="453" y="1389"/>
                    <a:pt x="453" y="1403"/>
                    <a:pt x="386" y="1396"/>
                  </a:cubicBezTo>
                  <a:cubicBezTo>
                    <a:pt x="363" y="1389"/>
                    <a:pt x="334" y="1389"/>
                    <a:pt x="304" y="1389"/>
                  </a:cubicBezTo>
                  <a:cubicBezTo>
                    <a:pt x="289" y="1396"/>
                    <a:pt x="267" y="1411"/>
                    <a:pt x="245" y="1403"/>
                  </a:cubicBezTo>
                  <a:cubicBezTo>
                    <a:pt x="252" y="1403"/>
                    <a:pt x="245" y="1344"/>
                    <a:pt x="237" y="1337"/>
                  </a:cubicBezTo>
                  <a:cubicBezTo>
                    <a:pt x="215" y="1322"/>
                    <a:pt x="178" y="1329"/>
                    <a:pt x="155" y="1337"/>
                  </a:cubicBezTo>
                  <a:cubicBezTo>
                    <a:pt x="155" y="1366"/>
                    <a:pt x="163" y="1411"/>
                    <a:pt x="163" y="1411"/>
                  </a:cubicBezTo>
                  <a:cubicBezTo>
                    <a:pt x="163" y="1411"/>
                    <a:pt x="155" y="1366"/>
                    <a:pt x="155" y="1337"/>
                  </a:cubicBezTo>
                  <a:cubicBezTo>
                    <a:pt x="155" y="1337"/>
                    <a:pt x="155" y="1337"/>
                    <a:pt x="148" y="1337"/>
                  </a:cubicBezTo>
                  <a:cubicBezTo>
                    <a:pt x="148" y="1389"/>
                    <a:pt x="89" y="1359"/>
                    <a:pt x="89" y="1411"/>
                  </a:cubicBezTo>
                  <a:cubicBezTo>
                    <a:pt x="52" y="1418"/>
                    <a:pt x="37" y="1389"/>
                    <a:pt x="7" y="1381"/>
                  </a:cubicBezTo>
                  <a:cubicBezTo>
                    <a:pt x="0" y="1418"/>
                    <a:pt x="0" y="1463"/>
                    <a:pt x="0" y="1500"/>
                  </a:cubicBezTo>
                  <a:cubicBezTo>
                    <a:pt x="29" y="1500"/>
                    <a:pt x="52" y="1493"/>
                    <a:pt x="74" y="1515"/>
                  </a:cubicBezTo>
                  <a:cubicBezTo>
                    <a:pt x="96" y="1530"/>
                    <a:pt x="118" y="1522"/>
                    <a:pt x="133" y="1537"/>
                  </a:cubicBezTo>
                  <a:cubicBezTo>
                    <a:pt x="155" y="1545"/>
                    <a:pt x="155" y="1567"/>
                    <a:pt x="178" y="1574"/>
                  </a:cubicBezTo>
                  <a:cubicBezTo>
                    <a:pt x="193" y="1582"/>
                    <a:pt x="222" y="1582"/>
                    <a:pt x="222" y="1604"/>
                  </a:cubicBezTo>
                  <a:cubicBezTo>
                    <a:pt x="200" y="1611"/>
                    <a:pt x="148" y="1686"/>
                    <a:pt x="148" y="1708"/>
                  </a:cubicBezTo>
                  <a:cubicBezTo>
                    <a:pt x="141" y="1708"/>
                    <a:pt x="141" y="1708"/>
                    <a:pt x="133" y="1708"/>
                  </a:cubicBezTo>
                  <a:cubicBezTo>
                    <a:pt x="193" y="1708"/>
                    <a:pt x="267" y="1686"/>
                    <a:pt x="319" y="1715"/>
                  </a:cubicBezTo>
                  <a:cubicBezTo>
                    <a:pt x="363" y="1738"/>
                    <a:pt x="349" y="1797"/>
                    <a:pt x="349" y="1842"/>
                  </a:cubicBezTo>
                  <a:cubicBezTo>
                    <a:pt x="334" y="1842"/>
                    <a:pt x="326" y="1842"/>
                    <a:pt x="311" y="1842"/>
                  </a:cubicBezTo>
                  <a:cubicBezTo>
                    <a:pt x="297" y="1864"/>
                    <a:pt x="311" y="1901"/>
                    <a:pt x="304" y="1923"/>
                  </a:cubicBezTo>
                  <a:cubicBezTo>
                    <a:pt x="326" y="1923"/>
                    <a:pt x="415" y="1968"/>
                    <a:pt x="430" y="1990"/>
                  </a:cubicBezTo>
                  <a:cubicBezTo>
                    <a:pt x="460" y="2027"/>
                    <a:pt x="453" y="2079"/>
                    <a:pt x="445" y="2116"/>
                  </a:cubicBezTo>
                  <a:cubicBezTo>
                    <a:pt x="415" y="2139"/>
                    <a:pt x="423" y="2191"/>
                    <a:pt x="415" y="2228"/>
                  </a:cubicBezTo>
                  <a:cubicBezTo>
                    <a:pt x="408" y="2265"/>
                    <a:pt x="400" y="2302"/>
                    <a:pt x="408" y="2339"/>
                  </a:cubicBezTo>
                  <a:cubicBezTo>
                    <a:pt x="415" y="2369"/>
                    <a:pt x="415" y="2406"/>
                    <a:pt x="438" y="2421"/>
                  </a:cubicBezTo>
                  <a:cubicBezTo>
                    <a:pt x="460" y="2436"/>
                    <a:pt x="497" y="2436"/>
                    <a:pt x="497" y="2473"/>
                  </a:cubicBezTo>
                  <a:cubicBezTo>
                    <a:pt x="505" y="2473"/>
                    <a:pt x="512" y="2473"/>
                    <a:pt x="519" y="2465"/>
                  </a:cubicBezTo>
                  <a:cubicBezTo>
                    <a:pt x="519" y="2413"/>
                    <a:pt x="571" y="2428"/>
                    <a:pt x="594" y="2391"/>
                  </a:cubicBezTo>
                  <a:cubicBezTo>
                    <a:pt x="616" y="2369"/>
                    <a:pt x="668" y="2361"/>
                    <a:pt x="698" y="2376"/>
                  </a:cubicBezTo>
                  <a:cubicBezTo>
                    <a:pt x="735" y="2399"/>
                    <a:pt x="742" y="2547"/>
                    <a:pt x="675" y="2540"/>
                  </a:cubicBezTo>
                  <a:cubicBezTo>
                    <a:pt x="675" y="2562"/>
                    <a:pt x="690" y="2569"/>
                    <a:pt x="683" y="2592"/>
                  </a:cubicBezTo>
                  <a:cubicBezTo>
                    <a:pt x="794" y="2607"/>
                    <a:pt x="668" y="2696"/>
                    <a:pt x="683" y="2748"/>
                  </a:cubicBezTo>
                  <a:cubicBezTo>
                    <a:pt x="683" y="2748"/>
                    <a:pt x="683" y="2748"/>
                    <a:pt x="690" y="2748"/>
                  </a:cubicBezTo>
                  <a:cubicBezTo>
                    <a:pt x="690" y="2762"/>
                    <a:pt x="690" y="2777"/>
                    <a:pt x="690" y="2792"/>
                  </a:cubicBezTo>
                  <a:cubicBezTo>
                    <a:pt x="638" y="2807"/>
                    <a:pt x="675" y="2918"/>
                    <a:pt x="631" y="2918"/>
                  </a:cubicBezTo>
                  <a:cubicBezTo>
                    <a:pt x="668" y="2926"/>
                    <a:pt x="683" y="2970"/>
                    <a:pt x="720" y="2963"/>
                  </a:cubicBezTo>
                  <a:cubicBezTo>
                    <a:pt x="735" y="2948"/>
                    <a:pt x="742" y="2926"/>
                    <a:pt x="772" y="2933"/>
                  </a:cubicBezTo>
                  <a:cubicBezTo>
                    <a:pt x="765" y="2978"/>
                    <a:pt x="824" y="3000"/>
                    <a:pt x="779" y="3030"/>
                  </a:cubicBezTo>
                  <a:cubicBezTo>
                    <a:pt x="757" y="3045"/>
                    <a:pt x="742" y="3119"/>
                    <a:pt x="742" y="3149"/>
                  </a:cubicBezTo>
                  <a:cubicBezTo>
                    <a:pt x="683" y="3134"/>
                    <a:pt x="690" y="3267"/>
                    <a:pt x="668" y="3305"/>
                  </a:cubicBezTo>
                  <a:cubicBezTo>
                    <a:pt x="653" y="3334"/>
                    <a:pt x="608" y="3334"/>
                    <a:pt x="616" y="3364"/>
                  </a:cubicBezTo>
                  <a:cubicBezTo>
                    <a:pt x="623" y="3394"/>
                    <a:pt x="653" y="3446"/>
                    <a:pt x="675" y="3446"/>
                  </a:cubicBezTo>
                  <a:cubicBezTo>
                    <a:pt x="683" y="3475"/>
                    <a:pt x="683" y="3505"/>
                    <a:pt x="675" y="3527"/>
                  </a:cubicBezTo>
                  <a:cubicBezTo>
                    <a:pt x="646" y="3527"/>
                    <a:pt x="616" y="3564"/>
                    <a:pt x="616" y="3587"/>
                  </a:cubicBezTo>
                  <a:cubicBezTo>
                    <a:pt x="608" y="3624"/>
                    <a:pt x="646" y="3646"/>
                    <a:pt x="646" y="3683"/>
                  </a:cubicBezTo>
                  <a:cubicBezTo>
                    <a:pt x="653" y="3683"/>
                    <a:pt x="653" y="3683"/>
                    <a:pt x="653" y="3683"/>
                  </a:cubicBezTo>
                  <a:cubicBezTo>
                    <a:pt x="668" y="3728"/>
                    <a:pt x="683" y="3787"/>
                    <a:pt x="616" y="3757"/>
                  </a:cubicBezTo>
                  <a:cubicBezTo>
                    <a:pt x="616" y="3772"/>
                    <a:pt x="616" y="3787"/>
                    <a:pt x="616" y="3802"/>
                  </a:cubicBezTo>
                  <a:cubicBezTo>
                    <a:pt x="608" y="3802"/>
                    <a:pt x="608" y="3809"/>
                    <a:pt x="601" y="3802"/>
                  </a:cubicBezTo>
                  <a:cubicBezTo>
                    <a:pt x="601" y="3832"/>
                    <a:pt x="601" y="3854"/>
                    <a:pt x="594" y="3876"/>
                  </a:cubicBezTo>
                  <a:cubicBezTo>
                    <a:pt x="594" y="3884"/>
                    <a:pt x="586" y="3884"/>
                    <a:pt x="579" y="3884"/>
                  </a:cubicBezTo>
                  <a:cubicBezTo>
                    <a:pt x="579" y="3884"/>
                    <a:pt x="571" y="3891"/>
                    <a:pt x="564" y="3891"/>
                  </a:cubicBezTo>
                  <a:cubicBezTo>
                    <a:pt x="571" y="3906"/>
                    <a:pt x="579" y="3921"/>
                    <a:pt x="594" y="3936"/>
                  </a:cubicBezTo>
                  <a:cubicBezTo>
                    <a:pt x="616" y="3951"/>
                    <a:pt x="660" y="3965"/>
                    <a:pt x="690" y="3980"/>
                  </a:cubicBezTo>
                  <a:cubicBezTo>
                    <a:pt x="735" y="3995"/>
                    <a:pt x="779" y="4017"/>
                    <a:pt x="824" y="4032"/>
                  </a:cubicBezTo>
                  <a:cubicBezTo>
                    <a:pt x="846" y="4032"/>
                    <a:pt x="868" y="4032"/>
                    <a:pt x="891" y="4032"/>
                  </a:cubicBezTo>
                  <a:cubicBezTo>
                    <a:pt x="898" y="4032"/>
                    <a:pt x="905" y="4040"/>
                    <a:pt x="913" y="4032"/>
                  </a:cubicBezTo>
                  <a:cubicBezTo>
                    <a:pt x="913" y="4032"/>
                    <a:pt x="920" y="4017"/>
                    <a:pt x="928" y="4017"/>
                  </a:cubicBezTo>
                  <a:lnTo>
                    <a:pt x="928" y="4017"/>
                  </a:lnTo>
                  <a:cubicBezTo>
                    <a:pt x="935" y="4010"/>
                    <a:pt x="935" y="3988"/>
                    <a:pt x="957" y="3980"/>
                  </a:cubicBezTo>
                  <a:cubicBezTo>
                    <a:pt x="965" y="3973"/>
                    <a:pt x="987" y="3980"/>
                    <a:pt x="1002" y="3980"/>
                  </a:cubicBezTo>
                  <a:cubicBezTo>
                    <a:pt x="1024" y="3980"/>
                    <a:pt x="1047" y="3973"/>
                    <a:pt x="1069" y="3965"/>
                  </a:cubicBezTo>
                  <a:cubicBezTo>
                    <a:pt x="1076" y="3958"/>
                    <a:pt x="1091" y="3951"/>
                    <a:pt x="1099" y="3943"/>
                  </a:cubicBezTo>
                  <a:cubicBezTo>
                    <a:pt x="1106" y="3921"/>
                    <a:pt x="1113" y="3906"/>
                    <a:pt x="1128" y="3891"/>
                  </a:cubicBezTo>
                  <a:cubicBezTo>
                    <a:pt x="1143" y="3884"/>
                    <a:pt x="1165" y="3884"/>
                    <a:pt x="1173" y="3876"/>
                  </a:cubicBezTo>
                  <a:cubicBezTo>
                    <a:pt x="1180" y="3876"/>
                    <a:pt x="1195" y="3876"/>
                    <a:pt x="1202" y="3876"/>
                  </a:cubicBezTo>
                  <a:cubicBezTo>
                    <a:pt x="1210" y="3876"/>
                    <a:pt x="1217" y="3862"/>
                    <a:pt x="1232" y="3862"/>
                  </a:cubicBezTo>
                  <a:cubicBezTo>
                    <a:pt x="1255" y="3847"/>
                    <a:pt x="1270" y="3847"/>
                    <a:pt x="1292" y="3824"/>
                  </a:cubicBezTo>
                  <a:cubicBezTo>
                    <a:pt x="1307" y="3809"/>
                    <a:pt x="1321" y="3787"/>
                    <a:pt x="1329" y="3765"/>
                  </a:cubicBezTo>
                  <a:cubicBezTo>
                    <a:pt x="1336" y="3750"/>
                    <a:pt x="1336" y="3735"/>
                    <a:pt x="1344" y="3728"/>
                  </a:cubicBezTo>
                  <a:cubicBezTo>
                    <a:pt x="1358" y="3713"/>
                    <a:pt x="1358" y="3713"/>
                    <a:pt x="1366" y="3698"/>
                  </a:cubicBezTo>
                  <a:cubicBezTo>
                    <a:pt x="1366" y="3691"/>
                    <a:pt x="1366" y="3661"/>
                    <a:pt x="1366" y="3654"/>
                  </a:cubicBezTo>
                  <a:cubicBezTo>
                    <a:pt x="1358" y="3646"/>
                    <a:pt x="1329" y="3646"/>
                    <a:pt x="1329" y="3654"/>
                  </a:cubicBezTo>
                  <a:cubicBezTo>
                    <a:pt x="1314" y="3654"/>
                    <a:pt x="1292" y="3654"/>
                    <a:pt x="1277" y="3654"/>
                  </a:cubicBezTo>
                  <a:cubicBezTo>
                    <a:pt x="1284" y="3624"/>
                    <a:pt x="1344" y="3639"/>
                    <a:pt x="1358" y="3639"/>
                  </a:cubicBezTo>
                  <a:cubicBezTo>
                    <a:pt x="1366" y="3617"/>
                    <a:pt x="1366" y="3602"/>
                    <a:pt x="1381" y="3587"/>
                  </a:cubicBezTo>
                  <a:cubicBezTo>
                    <a:pt x="1388" y="3579"/>
                    <a:pt x="1403" y="3564"/>
                    <a:pt x="1403" y="3550"/>
                  </a:cubicBezTo>
                  <a:cubicBezTo>
                    <a:pt x="1410" y="3512"/>
                    <a:pt x="1403" y="3475"/>
                    <a:pt x="1403" y="3438"/>
                  </a:cubicBezTo>
                  <a:cubicBezTo>
                    <a:pt x="1410" y="3423"/>
                    <a:pt x="1410" y="3386"/>
                    <a:pt x="1425" y="3371"/>
                  </a:cubicBezTo>
                  <a:cubicBezTo>
                    <a:pt x="1433" y="3364"/>
                    <a:pt x="1440" y="3371"/>
                    <a:pt x="1448" y="3364"/>
                  </a:cubicBezTo>
                  <a:cubicBezTo>
                    <a:pt x="1462" y="3364"/>
                    <a:pt x="1462" y="3357"/>
                    <a:pt x="1477" y="3349"/>
                  </a:cubicBezTo>
                  <a:cubicBezTo>
                    <a:pt x="1492" y="3334"/>
                    <a:pt x="1515" y="3342"/>
                    <a:pt x="1529" y="3327"/>
                  </a:cubicBezTo>
                  <a:cubicBezTo>
                    <a:pt x="1544" y="3312"/>
                    <a:pt x="1552" y="3290"/>
                    <a:pt x="1567" y="3282"/>
                  </a:cubicBezTo>
                  <a:cubicBezTo>
                    <a:pt x="1581" y="3267"/>
                    <a:pt x="1611" y="3267"/>
                    <a:pt x="1633" y="3267"/>
                  </a:cubicBezTo>
                  <a:cubicBezTo>
                    <a:pt x="1678" y="3260"/>
                    <a:pt x="1730" y="3252"/>
                    <a:pt x="1774" y="3238"/>
                  </a:cubicBezTo>
                  <a:cubicBezTo>
                    <a:pt x="1789" y="3230"/>
                    <a:pt x="1797" y="3230"/>
                    <a:pt x="1812" y="3230"/>
                  </a:cubicBezTo>
                  <a:cubicBezTo>
                    <a:pt x="1812" y="3230"/>
                    <a:pt x="1819" y="3223"/>
                    <a:pt x="1819" y="3215"/>
                  </a:cubicBezTo>
                  <a:cubicBezTo>
                    <a:pt x="1826" y="3208"/>
                    <a:pt x="1849" y="3208"/>
                    <a:pt x="1864" y="3208"/>
                  </a:cubicBezTo>
                  <a:cubicBezTo>
                    <a:pt x="1871" y="3193"/>
                    <a:pt x="1871" y="3193"/>
                    <a:pt x="1886" y="3186"/>
                  </a:cubicBezTo>
                  <a:cubicBezTo>
                    <a:pt x="1893" y="3186"/>
                    <a:pt x="1908" y="3186"/>
                    <a:pt x="1915" y="3186"/>
                  </a:cubicBezTo>
                  <a:cubicBezTo>
                    <a:pt x="1953" y="3171"/>
                    <a:pt x="1990" y="3163"/>
                    <a:pt x="2034" y="3171"/>
                  </a:cubicBezTo>
                  <a:cubicBezTo>
                    <a:pt x="2057" y="3171"/>
                    <a:pt x="2079" y="3178"/>
                    <a:pt x="2109" y="3178"/>
                  </a:cubicBezTo>
                  <a:cubicBezTo>
                    <a:pt x="2123" y="3178"/>
                    <a:pt x="2131" y="3171"/>
                    <a:pt x="2146" y="3163"/>
                  </a:cubicBezTo>
                  <a:cubicBezTo>
                    <a:pt x="2138" y="3163"/>
                    <a:pt x="2123" y="3156"/>
                    <a:pt x="2116" y="3156"/>
                  </a:cubicBezTo>
                  <a:cubicBezTo>
                    <a:pt x="2116" y="3149"/>
                    <a:pt x="2109" y="3141"/>
                    <a:pt x="2101" y="3134"/>
                  </a:cubicBezTo>
                  <a:cubicBezTo>
                    <a:pt x="2094" y="3134"/>
                    <a:pt x="2086" y="3134"/>
                    <a:pt x="2079" y="3126"/>
                  </a:cubicBezTo>
                  <a:cubicBezTo>
                    <a:pt x="2057" y="3112"/>
                    <a:pt x="2042" y="3104"/>
                    <a:pt x="2019" y="3097"/>
                  </a:cubicBezTo>
                  <a:cubicBezTo>
                    <a:pt x="1945" y="3060"/>
                    <a:pt x="1990" y="2948"/>
                    <a:pt x="2019" y="2896"/>
                  </a:cubicBezTo>
                  <a:cubicBezTo>
                    <a:pt x="2034" y="2859"/>
                    <a:pt x="2072" y="2844"/>
                    <a:pt x="2086" y="2815"/>
                  </a:cubicBezTo>
                  <a:cubicBezTo>
                    <a:pt x="2094" y="2785"/>
                    <a:pt x="2109" y="2762"/>
                    <a:pt x="2138" y="2748"/>
                  </a:cubicBezTo>
                  <a:cubicBezTo>
                    <a:pt x="2138" y="2703"/>
                    <a:pt x="2183" y="2681"/>
                    <a:pt x="2212" y="2651"/>
                  </a:cubicBezTo>
                  <a:cubicBezTo>
                    <a:pt x="2220" y="2636"/>
                    <a:pt x="2227" y="2629"/>
                    <a:pt x="2235" y="2621"/>
                  </a:cubicBezTo>
                  <a:cubicBezTo>
                    <a:pt x="2242" y="2614"/>
                    <a:pt x="2250" y="2614"/>
                    <a:pt x="2257" y="2607"/>
                  </a:cubicBezTo>
                  <a:cubicBezTo>
                    <a:pt x="2287" y="2584"/>
                    <a:pt x="2257" y="2584"/>
                    <a:pt x="2242" y="2577"/>
                  </a:cubicBezTo>
                  <a:cubicBezTo>
                    <a:pt x="2242" y="2562"/>
                    <a:pt x="2242" y="2488"/>
                    <a:pt x="2264" y="2495"/>
                  </a:cubicBezTo>
                  <a:cubicBezTo>
                    <a:pt x="2264" y="2480"/>
                    <a:pt x="2264" y="2465"/>
                    <a:pt x="2272" y="2458"/>
                  </a:cubicBezTo>
                  <a:cubicBezTo>
                    <a:pt x="2279" y="2443"/>
                    <a:pt x="2309" y="2413"/>
                    <a:pt x="2324" y="2406"/>
                  </a:cubicBezTo>
                  <a:cubicBezTo>
                    <a:pt x="2339" y="2399"/>
                    <a:pt x="2361" y="2399"/>
                    <a:pt x="2376" y="2399"/>
                  </a:cubicBezTo>
                  <a:cubicBezTo>
                    <a:pt x="2391" y="2399"/>
                    <a:pt x="2406" y="2399"/>
                    <a:pt x="2413" y="2399"/>
                  </a:cubicBezTo>
                  <a:cubicBezTo>
                    <a:pt x="2420" y="2406"/>
                    <a:pt x="2428" y="2406"/>
                    <a:pt x="2435" y="2406"/>
                  </a:cubicBezTo>
                  <a:cubicBezTo>
                    <a:pt x="2458" y="2399"/>
                    <a:pt x="2472" y="2421"/>
                    <a:pt x="2495" y="2413"/>
                  </a:cubicBezTo>
                  <a:cubicBezTo>
                    <a:pt x="2487" y="2399"/>
                    <a:pt x="2487" y="2384"/>
                    <a:pt x="2480" y="2376"/>
                  </a:cubicBezTo>
                  <a:cubicBezTo>
                    <a:pt x="2487" y="2369"/>
                    <a:pt x="2495" y="2369"/>
                    <a:pt x="2509" y="2369"/>
                  </a:cubicBezTo>
                  <a:cubicBezTo>
                    <a:pt x="2539" y="2369"/>
                    <a:pt x="2569" y="2376"/>
                    <a:pt x="2599" y="2376"/>
                  </a:cubicBezTo>
                  <a:cubicBezTo>
                    <a:pt x="2606" y="2376"/>
                    <a:pt x="2621" y="2376"/>
                    <a:pt x="2628" y="2376"/>
                  </a:cubicBezTo>
                  <a:cubicBezTo>
                    <a:pt x="2636" y="2384"/>
                    <a:pt x="2643" y="2391"/>
                    <a:pt x="2658" y="2391"/>
                  </a:cubicBezTo>
                  <a:cubicBezTo>
                    <a:pt x="2666" y="2391"/>
                    <a:pt x="2680" y="2384"/>
                    <a:pt x="2688" y="2391"/>
                  </a:cubicBezTo>
                  <a:cubicBezTo>
                    <a:pt x="2703" y="2399"/>
                    <a:pt x="2673" y="2421"/>
                    <a:pt x="2666" y="2428"/>
                  </a:cubicBezTo>
                  <a:cubicBezTo>
                    <a:pt x="2673" y="2428"/>
                    <a:pt x="2680" y="2428"/>
                    <a:pt x="2688" y="2428"/>
                  </a:cubicBezTo>
                  <a:cubicBezTo>
                    <a:pt x="2717" y="2361"/>
                    <a:pt x="2717" y="2361"/>
                    <a:pt x="2717" y="2361"/>
                  </a:cubicBezTo>
                  <a:cubicBezTo>
                    <a:pt x="2717" y="2317"/>
                    <a:pt x="2717" y="2272"/>
                    <a:pt x="2717" y="2228"/>
                  </a:cubicBezTo>
                  <a:cubicBezTo>
                    <a:pt x="2710" y="2139"/>
                    <a:pt x="2703" y="2050"/>
                    <a:pt x="2703" y="1960"/>
                  </a:cubicBezTo>
                  <a:cubicBezTo>
                    <a:pt x="2703" y="1886"/>
                    <a:pt x="2703" y="1812"/>
                    <a:pt x="2703" y="1730"/>
                  </a:cubicBezTo>
                  <a:cubicBezTo>
                    <a:pt x="2703" y="1693"/>
                    <a:pt x="2703" y="1648"/>
                    <a:pt x="2695" y="1611"/>
                  </a:cubicBezTo>
                  <a:cubicBezTo>
                    <a:pt x="2695" y="1604"/>
                    <a:pt x="2688" y="1604"/>
                    <a:pt x="2688" y="1597"/>
                  </a:cubicBezTo>
                  <a:cubicBezTo>
                    <a:pt x="2688" y="1582"/>
                    <a:pt x="2688" y="1567"/>
                    <a:pt x="2688" y="1559"/>
                  </a:cubicBezTo>
                  <a:cubicBezTo>
                    <a:pt x="2688" y="1545"/>
                    <a:pt x="2680" y="1545"/>
                    <a:pt x="2673" y="1537"/>
                  </a:cubicBezTo>
                  <a:cubicBezTo>
                    <a:pt x="2651" y="1500"/>
                    <a:pt x="2666" y="1426"/>
                    <a:pt x="2673" y="1389"/>
                  </a:cubicBezTo>
                  <a:cubicBezTo>
                    <a:pt x="2680" y="1381"/>
                    <a:pt x="2680" y="1366"/>
                    <a:pt x="2680" y="1359"/>
                  </a:cubicBezTo>
                  <a:cubicBezTo>
                    <a:pt x="2673" y="1359"/>
                    <a:pt x="2666" y="1351"/>
                    <a:pt x="2658" y="1359"/>
                  </a:cubicBezTo>
                  <a:cubicBezTo>
                    <a:pt x="2651" y="1359"/>
                    <a:pt x="2643" y="1359"/>
                    <a:pt x="2643" y="1359"/>
                  </a:cubicBezTo>
                  <a:cubicBezTo>
                    <a:pt x="2636" y="1359"/>
                    <a:pt x="2628" y="1359"/>
                    <a:pt x="2628" y="1359"/>
                  </a:cubicBezTo>
                  <a:lnTo>
                    <a:pt x="2621" y="1344"/>
                  </a:lnTo>
                  <a:cubicBezTo>
                    <a:pt x="2621" y="1337"/>
                    <a:pt x="2614" y="1329"/>
                    <a:pt x="2606" y="1329"/>
                  </a:cubicBezTo>
                  <a:cubicBezTo>
                    <a:pt x="2606" y="1344"/>
                    <a:pt x="2576" y="1344"/>
                    <a:pt x="2576" y="1329"/>
                  </a:cubicBezTo>
                  <a:cubicBezTo>
                    <a:pt x="2562" y="1329"/>
                    <a:pt x="2554" y="1322"/>
                    <a:pt x="2539" y="1314"/>
                  </a:cubicBezTo>
                  <a:cubicBezTo>
                    <a:pt x="2562" y="1285"/>
                    <a:pt x="2502" y="1262"/>
                    <a:pt x="2480" y="1262"/>
                  </a:cubicBezTo>
                  <a:cubicBezTo>
                    <a:pt x="2487" y="1240"/>
                    <a:pt x="2532" y="1248"/>
                    <a:pt x="2532" y="1248"/>
                  </a:cubicBezTo>
                  <a:cubicBezTo>
                    <a:pt x="2539" y="1225"/>
                    <a:pt x="2524" y="1211"/>
                    <a:pt x="2547" y="1203"/>
                  </a:cubicBezTo>
                  <a:cubicBezTo>
                    <a:pt x="2547" y="1196"/>
                    <a:pt x="2547" y="1196"/>
                    <a:pt x="2547" y="1188"/>
                  </a:cubicBezTo>
                  <a:cubicBezTo>
                    <a:pt x="2524" y="1188"/>
                    <a:pt x="2517" y="1173"/>
                    <a:pt x="2524" y="1158"/>
                  </a:cubicBezTo>
                  <a:cubicBezTo>
                    <a:pt x="2539" y="1158"/>
                    <a:pt x="2562" y="1144"/>
                    <a:pt x="2569" y="1158"/>
                  </a:cubicBezTo>
                  <a:cubicBezTo>
                    <a:pt x="2576" y="1166"/>
                    <a:pt x="2569" y="1196"/>
                    <a:pt x="2591" y="1181"/>
                  </a:cubicBezTo>
                  <a:cubicBezTo>
                    <a:pt x="2606" y="1173"/>
                    <a:pt x="2599" y="1144"/>
                    <a:pt x="2614" y="1151"/>
                  </a:cubicBezTo>
                  <a:cubicBezTo>
                    <a:pt x="2636" y="1158"/>
                    <a:pt x="2628" y="1181"/>
                    <a:pt x="2614" y="1188"/>
                  </a:cubicBezTo>
                  <a:cubicBezTo>
                    <a:pt x="2614" y="1188"/>
                    <a:pt x="2621" y="1203"/>
                    <a:pt x="2628" y="1203"/>
                  </a:cubicBezTo>
                  <a:cubicBezTo>
                    <a:pt x="2621" y="1203"/>
                    <a:pt x="2614" y="1211"/>
                    <a:pt x="2614" y="1218"/>
                  </a:cubicBezTo>
                  <a:cubicBezTo>
                    <a:pt x="2621" y="1225"/>
                    <a:pt x="2636" y="1218"/>
                    <a:pt x="2643" y="1218"/>
                  </a:cubicBezTo>
                  <a:cubicBezTo>
                    <a:pt x="2658" y="1211"/>
                    <a:pt x="2680" y="1203"/>
                    <a:pt x="2703" y="1211"/>
                  </a:cubicBezTo>
                  <a:cubicBezTo>
                    <a:pt x="2710" y="1196"/>
                    <a:pt x="2717" y="1173"/>
                    <a:pt x="2725" y="1158"/>
                  </a:cubicBezTo>
                  <a:cubicBezTo>
                    <a:pt x="2732" y="1144"/>
                    <a:pt x="2732" y="1121"/>
                    <a:pt x="2732" y="1106"/>
                  </a:cubicBezTo>
                  <a:cubicBezTo>
                    <a:pt x="2740" y="1099"/>
                    <a:pt x="2747" y="1077"/>
                    <a:pt x="2740" y="1069"/>
                  </a:cubicBezTo>
                  <a:cubicBezTo>
                    <a:pt x="2740" y="1054"/>
                    <a:pt x="2703" y="1077"/>
                    <a:pt x="2703" y="1054"/>
                  </a:cubicBezTo>
                  <a:cubicBezTo>
                    <a:pt x="2703" y="1040"/>
                    <a:pt x="2725" y="1025"/>
                    <a:pt x="2740" y="1025"/>
                  </a:cubicBezTo>
                  <a:cubicBezTo>
                    <a:pt x="2747" y="1032"/>
                    <a:pt x="2762" y="1054"/>
                    <a:pt x="2755" y="1054"/>
                  </a:cubicBezTo>
                  <a:cubicBezTo>
                    <a:pt x="2769" y="1054"/>
                    <a:pt x="2769" y="1047"/>
                    <a:pt x="2777" y="1040"/>
                  </a:cubicBezTo>
                  <a:cubicBezTo>
                    <a:pt x="2777" y="1032"/>
                    <a:pt x="2777" y="1032"/>
                    <a:pt x="2777" y="1025"/>
                  </a:cubicBezTo>
                  <a:cubicBezTo>
                    <a:pt x="2777" y="1017"/>
                    <a:pt x="2784" y="1017"/>
                    <a:pt x="2784" y="1010"/>
                  </a:cubicBezTo>
                  <a:cubicBezTo>
                    <a:pt x="2784" y="995"/>
                    <a:pt x="2784" y="988"/>
                    <a:pt x="2792" y="980"/>
                  </a:cubicBezTo>
                  <a:cubicBezTo>
                    <a:pt x="2799" y="973"/>
                    <a:pt x="2807" y="965"/>
                    <a:pt x="2814" y="958"/>
                  </a:cubicBezTo>
                  <a:cubicBezTo>
                    <a:pt x="2836" y="936"/>
                    <a:pt x="2866" y="921"/>
                    <a:pt x="2888" y="899"/>
                  </a:cubicBezTo>
                  <a:cubicBezTo>
                    <a:pt x="2903" y="884"/>
                    <a:pt x="2903" y="876"/>
                    <a:pt x="2903" y="861"/>
                  </a:cubicBezTo>
                  <a:cubicBezTo>
                    <a:pt x="2911" y="846"/>
                    <a:pt x="2925" y="839"/>
                    <a:pt x="2933" y="832"/>
                  </a:cubicBezTo>
                  <a:cubicBezTo>
                    <a:pt x="2940" y="817"/>
                    <a:pt x="2940" y="802"/>
                    <a:pt x="2940" y="787"/>
                  </a:cubicBezTo>
                  <a:cubicBezTo>
                    <a:pt x="2933" y="772"/>
                    <a:pt x="2925" y="772"/>
                    <a:pt x="2911" y="765"/>
                  </a:cubicBezTo>
                  <a:cubicBezTo>
                    <a:pt x="2903" y="765"/>
                    <a:pt x="2896" y="750"/>
                    <a:pt x="2881" y="750"/>
                  </a:cubicBezTo>
                  <a:cubicBezTo>
                    <a:pt x="2896" y="750"/>
                    <a:pt x="2903" y="750"/>
                    <a:pt x="2911" y="750"/>
                  </a:cubicBezTo>
                  <a:cubicBezTo>
                    <a:pt x="2918" y="757"/>
                    <a:pt x="2925" y="765"/>
                    <a:pt x="2933" y="765"/>
                  </a:cubicBezTo>
                  <a:cubicBezTo>
                    <a:pt x="2970" y="772"/>
                    <a:pt x="3007" y="661"/>
                    <a:pt x="3014" y="631"/>
                  </a:cubicBezTo>
                  <a:cubicBezTo>
                    <a:pt x="3029" y="594"/>
                    <a:pt x="3044" y="579"/>
                    <a:pt x="3044" y="542"/>
                  </a:cubicBezTo>
                  <a:cubicBezTo>
                    <a:pt x="3052" y="512"/>
                    <a:pt x="3044" y="483"/>
                    <a:pt x="3052" y="453"/>
                  </a:cubicBezTo>
                  <a:cubicBezTo>
                    <a:pt x="3052" y="386"/>
                    <a:pt x="3104" y="349"/>
                    <a:pt x="3104" y="290"/>
                  </a:cubicBezTo>
                  <a:cubicBezTo>
                    <a:pt x="3111" y="238"/>
                    <a:pt x="3111" y="186"/>
                    <a:pt x="3096" y="134"/>
                  </a:cubicBezTo>
                  <a:cubicBezTo>
                    <a:pt x="3089" y="104"/>
                    <a:pt x="3066" y="82"/>
                    <a:pt x="3052" y="59"/>
                  </a:cubicBezTo>
                  <a:cubicBezTo>
                    <a:pt x="3007" y="44"/>
                    <a:pt x="2970" y="30"/>
                    <a:pt x="2940" y="22"/>
                  </a:cubicBezTo>
                  <a:cubicBezTo>
                    <a:pt x="2933" y="44"/>
                    <a:pt x="2918" y="59"/>
                    <a:pt x="2896" y="52"/>
                  </a:cubicBezTo>
                  <a:close/>
                  <a:moveTo>
                    <a:pt x="2606" y="1931"/>
                  </a:moveTo>
                  <a:lnTo>
                    <a:pt x="2606" y="1931"/>
                  </a:lnTo>
                  <a:cubicBezTo>
                    <a:pt x="2628" y="1923"/>
                    <a:pt x="2651" y="1923"/>
                    <a:pt x="2666" y="1931"/>
                  </a:cubicBezTo>
                  <a:cubicBezTo>
                    <a:pt x="2673" y="1938"/>
                    <a:pt x="2680" y="1953"/>
                    <a:pt x="2688" y="1968"/>
                  </a:cubicBezTo>
                  <a:cubicBezTo>
                    <a:pt x="2695" y="1990"/>
                    <a:pt x="2695" y="2027"/>
                    <a:pt x="2688" y="2057"/>
                  </a:cubicBezTo>
                  <a:cubicBezTo>
                    <a:pt x="2666" y="2072"/>
                    <a:pt x="2673" y="2064"/>
                    <a:pt x="2651" y="2050"/>
                  </a:cubicBezTo>
                  <a:cubicBezTo>
                    <a:pt x="2643" y="2042"/>
                    <a:pt x="2636" y="2042"/>
                    <a:pt x="2628" y="2035"/>
                  </a:cubicBezTo>
                  <a:cubicBezTo>
                    <a:pt x="2621" y="2027"/>
                    <a:pt x="2628" y="2020"/>
                    <a:pt x="2614" y="2020"/>
                  </a:cubicBezTo>
                  <a:lnTo>
                    <a:pt x="2614" y="2020"/>
                  </a:lnTo>
                  <a:cubicBezTo>
                    <a:pt x="2591" y="2013"/>
                    <a:pt x="2569" y="1983"/>
                    <a:pt x="2569" y="1968"/>
                  </a:cubicBezTo>
                  <a:cubicBezTo>
                    <a:pt x="2599" y="1968"/>
                    <a:pt x="2584" y="1938"/>
                    <a:pt x="2606" y="1931"/>
                  </a:cubicBezTo>
                  <a:close/>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0" name="Freeform 30">
              <a:extLst>
                <a:ext uri="{FF2B5EF4-FFF2-40B4-BE49-F238E27FC236}">
                  <a16:creationId xmlns:a16="http://schemas.microsoft.com/office/drawing/2014/main" id="{CB50E249-2D90-4243-9BC4-858E6D62AC3E}"/>
                </a:ext>
              </a:extLst>
            </p:cNvPr>
            <p:cNvSpPr>
              <a:spLocks noChangeArrowheads="1"/>
            </p:cNvSpPr>
            <p:nvPr/>
          </p:nvSpPr>
          <p:spPr bwMode="auto">
            <a:xfrm>
              <a:off x="12493786" y="6792925"/>
              <a:ext cx="1336363" cy="1040184"/>
            </a:xfrm>
            <a:custGeom>
              <a:avLst/>
              <a:gdLst>
                <a:gd name="T0" fmla="*/ 2777 w 3090"/>
                <a:gd name="T1" fmla="*/ 52 h 2406"/>
                <a:gd name="T2" fmla="*/ 2577 w 3090"/>
                <a:gd name="T3" fmla="*/ 216 h 2406"/>
                <a:gd name="T4" fmla="*/ 2465 w 3090"/>
                <a:gd name="T5" fmla="*/ 535 h 2406"/>
                <a:gd name="T6" fmla="*/ 2302 w 3090"/>
                <a:gd name="T7" fmla="*/ 557 h 2406"/>
                <a:gd name="T8" fmla="*/ 2161 w 3090"/>
                <a:gd name="T9" fmla="*/ 609 h 2406"/>
                <a:gd name="T10" fmla="*/ 1998 w 3090"/>
                <a:gd name="T11" fmla="*/ 713 h 2406"/>
                <a:gd name="T12" fmla="*/ 1879 w 3090"/>
                <a:gd name="T13" fmla="*/ 498 h 2406"/>
                <a:gd name="T14" fmla="*/ 1693 w 3090"/>
                <a:gd name="T15" fmla="*/ 431 h 2406"/>
                <a:gd name="T16" fmla="*/ 1574 w 3090"/>
                <a:gd name="T17" fmla="*/ 527 h 2406"/>
                <a:gd name="T18" fmla="*/ 1500 w 3090"/>
                <a:gd name="T19" fmla="*/ 602 h 2406"/>
                <a:gd name="T20" fmla="*/ 1218 w 3090"/>
                <a:gd name="T21" fmla="*/ 713 h 2406"/>
                <a:gd name="T22" fmla="*/ 1025 w 3090"/>
                <a:gd name="T23" fmla="*/ 646 h 2406"/>
                <a:gd name="T24" fmla="*/ 884 w 3090"/>
                <a:gd name="T25" fmla="*/ 795 h 2406"/>
                <a:gd name="T26" fmla="*/ 564 w 3090"/>
                <a:gd name="T27" fmla="*/ 646 h 2406"/>
                <a:gd name="T28" fmla="*/ 126 w 3090"/>
                <a:gd name="T29" fmla="*/ 587 h 2406"/>
                <a:gd name="T30" fmla="*/ 74 w 3090"/>
                <a:gd name="T31" fmla="*/ 661 h 2406"/>
                <a:gd name="T32" fmla="*/ 30 w 3090"/>
                <a:gd name="T33" fmla="*/ 854 h 2406"/>
                <a:gd name="T34" fmla="*/ 267 w 3090"/>
                <a:gd name="T35" fmla="*/ 1099 h 2406"/>
                <a:gd name="T36" fmla="*/ 431 w 3090"/>
                <a:gd name="T37" fmla="*/ 1233 h 2406"/>
                <a:gd name="T38" fmla="*/ 549 w 3090"/>
                <a:gd name="T39" fmla="*/ 1656 h 2406"/>
                <a:gd name="T40" fmla="*/ 572 w 3090"/>
                <a:gd name="T41" fmla="*/ 1885 h 2406"/>
                <a:gd name="T42" fmla="*/ 579 w 3090"/>
                <a:gd name="T43" fmla="*/ 2086 h 2406"/>
                <a:gd name="T44" fmla="*/ 1017 w 3090"/>
                <a:gd name="T45" fmla="*/ 2086 h 2406"/>
                <a:gd name="T46" fmla="*/ 1225 w 3090"/>
                <a:gd name="T47" fmla="*/ 2249 h 2406"/>
                <a:gd name="T48" fmla="*/ 1329 w 3090"/>
                <a:gd name="T49" fmla="*/ 2353 h 2406"/>
                <a:gd name="T50" fmla="*/ 1716 w 3090"/>
                <a:gd name="T51" fmla="*/ 2316 h 2406"/>
                <a:gd name="T52" fmla="*/ 1871 w 3090"/>
                <a:gd name="T53" fmla="*/ 2309 h 2406"/>
                <a:gd name="T54" fmla="*/ 1931 w 3090"/>
                <a:gd name="T55" fmla="*/ 2041 h 2406"/>
                <a:gd name="T56" fmla="*/ 2183 w 3090"/>
                <a:gd name="T57" fmla="*/ 2175 h 2406"/>
                <a:gd name="T58" fmla="*/ 2384 w 3090"/>
                <a:gd name="T59" fmla="*/ 2234 h 2406"/>
                <a:gd name="T60" fmla="*/ 2361 w 3090"/>
                <a:gd name="T61" fmla="*/ 2079 h 2406"/>
                <a:gd name="T62" fmla="*/ 2280 w 3090"/>
                <a:gd name="T63" fmla="*/ 1960 h 2406"/>
                <a:gd name="T64" fmla="*/ 2168 w 3090"/>
                <a:gd name="T65" fmla="*/ 1826 h 2406"/>
                <a:gd name="T66" fmla="*/ 2109 w 3090"/>
                <a:gd name="T67" fmla="*/ 1693 h 2406"/>
                <a:gd name="T68" fmla="*/ 1908 w 3090"/>
                <a:gd name="T69" fmla="*/ 1604 h 2406"/>
                <a:gd name="T70" fmla="*/ 1738 w 3090"/>
                <a:gd name="T71" fmla="*/ 1523 h 2406"/>
                <a:gd name="T72" fmla="*/ 1879 w 3090"/>
                <a:gd name="T73" fmla="*/ 1322 h 2406"/>
                <a:gd name="T74" fmla="*/ 2050 w 3090"/>
                <a:gd name="T75" fmla="*/ 1344 h 2406"/>
                <a:gd name="T76" fmla="*/ 2250 w 3090"/>
                <a:gd name="T77" fmla="*/ 1181 h 2406"/>
                <a:gd name="T78" fmla="*/ 2465 w 3090"/>
                <a:gd name="T79" fmla="*/ 1025 h 2406"/>
                <a:gd name="T80" fmla="*/ 2673 w 3090"/>
                <a:gd name="T81" fmla="*/ 1032 h 2406"/>
                <a:gd name="T82" fmla="*/ 2673 w 3090"/>
                <a:gd name="T83" fmla="*/ 891 h 2406"/>
                <a:gd name="T84" fmla="*/ 2815 w 3090"/>
                <a:gd name="T85" fmla="*/ 899 h 2406"/>
                <a:gd name="T86" fmla="*/ 2948 w 3090"/>
                <a:gd name="T87" fmla="*/ 802 h 2406"/>
                <a:gd name="T88" fmla="*/ 3022 w 3090"/>
                <a:gd name="T89" fmla="*/ 579 h 2406"/>
                <a:gd name="T90" fmla="*/ 3074 w 3090"/>
                <a:gd name="T91" fmla="*/ 409 h 2406"/>
                <a:gd name="T92" fmla="*/ 3045 w 3090"/>
                <a:gd name="T93" fmla="*/ 141 h 2406"/>
                <a:gd name="T94" fmla="*/ 2911 w 3090"/>
                <a:gd name="T95" fmla="*/ 45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90" h="2406">
                  <a:moveTo>
                    <a:pt x="2785" y="8"/>
                  </a:moveTo>
                  <a:lnTo>
                    <a:pt x="2785" y="8"/>
                  </a:lnTo>
                  <a:cubicBezTo>
                    <a:pt x="2777" y="8"/>
                    <a:pt x="2777" y="52"/>
                    <a:pt x="2777" y="52"/>
                  </a:cubicBezTo>
                  <a:cubicBezTo>
                    <a:pt x="2748" y="52"/>
                    <a:pt x="2763" y="82"/>
                    <a:pt x="2755" y="97"/>
                  </a:cubicBezTo>
                  <a:cubicBezTo>
                    <a:pt x="2718" y="97"/>
                    <a:pt x="2681" y="97"/>
                    <a:pt x="2644" y="97"/>
                  </a:cubicBezTo>
                  <a:cubicBezTo>
                    <a:pt x="2629" y="134"/>
                    <a:pt x="2621" y="208"/>
                    <a:pt x="2577" y="216"/>
                  </a:cubicBezTo>
                  <a:cubicBezTo>
                    <a:pt x="2488" y="223"/>
                    <a:pt x="2547" y="312"/>
                    <a:pt x="2525" y="364"/>
                  </a:cubicBezTo>
                  <a:cubicBezTo>
                    <a:pt x="2518" y="394"/>
                    <a:pt x="2480" y="386"/>
                    <a:pt x="2480" y="423"/>
                  </a:cubicBezTo>
                  <a:cubicBezTo>
                    <a:pt x="2480" y="453"/>
                    <a:pt x="2480" y="505"/>
                    <a:pt x="2465" y="535"/>
                  </a:cubicBezTo>
                  <a:cubicBezTo>
                    <a:pt x="2458" y="550"/>
                    <a:pt x="2428" y="535"/>
                    <a:pt x="2413" y="542"/>
                  </a:cubicBezTo>
                  <a:cubicBezTo>
                    <a:pt x="2384" y="557"/>
                    <a:pt x="2406" y="579"/>
                    <a:pt x="2399" y="602"/>
                  </a:cubicBezTo>
                  <a:cubicBezTo>
                    <a:pt x="2354" y="624"/>
                    <a:pt x="2339" y="557"/>
                    <a:pt x="2302" y="557"/>
                  </a:cubicBezTo>
                  <a:cubicBezTo>
                    <a:pt x="2302" y="594"/>
                    <a:pt x="2250" y="624"/>
                    <a:pt x="2220" y="617"/>
                  </a:cubicBezTo>
                  <a:cubicBezTo>
                    <a:pt x="2220" y="594"/>
                    <a:pt x="2206" y="550"/>
                    <a:pt x="2176" y="572"/>
                  </a:cubicBezTo>
                  <a:cubicBezTo>
                    <a:pt x="2161" y="579"/>
                    <a:pt x="2168" y="594"/>
                    <a:pt x="2161" y="609"/>
                  </a:cubicBezTo>
                  <a:cubicBezTo>
                    <a:pt x="2146" y="617"/>
                    <a:pt x="2131" y="617"/>
                    <a:pt x="2124" y="631"/>
                  </a:cubicBezTo>
                  <a:cubicBezTo>
                    <a:pt x="2109" y="668"/>
                    <a:pt x="2124" y="750"/>
                    <a:pt x="2057" y="736"/>
                  </a:cubicBezTo>
                  <a:cubicBezTo>
                    <a:pt x="2057" y="698"/>
                    <a:pt x="2013" y="728"/>
                    <a:pt x="1998" y="713"/>
                  </a:cubicBezTo>
                  <a:cubicBezTo>
                    <a:pt x="1983" y="691"/>
                    <a:pt x="1998" y="654"/>
                    <a:pt x="1990" y="631"/>
                  </a:cubicBezTo>
                  <a:cubicBezTo>
                    <a:pt x="1990" y="550"/>
                    <a:pt x="1938" y="617"/>
                    <a:pt x="1886" y="602"/>
                  </a:cubicBezTo>
                  <a:cubicBezTo>
                    <a:pt x="1886" y="572"/>
                    <a:pt x="1908" y="527"/>
                    <a:pt x="1879" y="498"/>
                  </a:cubicBezTo>
                  <a:cubicBezTo>
                    <a:pt x="1864" y="483"/>
                    <a:pt x="1842" y="476"/>
                    <a:pt x="1834" y="453"/>
                  </a:cubicBezTo>
                  <a:cubicBezTo>
                    <a:pt x="1834" y="446"/>
                    <a:pt x="1834" y="446"/>
                    <a:pt x="1827" y="438"/>
                  </a:cubicBezTo>
                  <a:cubicBezTo>
                    <a:pt x="1797" y="446"/>
                    <a:pt x="1693" y="490"/>
                    <a:pt x="1693" y="431"/>
                  </a:cubicBezTo>
                  <a:cubicBezTo>
                    <a:pt x="1671" y="423"/>
                    <a:pt x="1634" y="416"/>
                    <a:pt x="1619" y="423"/>
                  </a:cubicBezTo>
                  <a:cubicBezTo>
                    <a:pt x="1589" y="438"/>
                    <a:pt x="1611" y="468"/>
                    <a:pt x="1604" y="490"/>
                  </a:cubicBezTo>
                  <a:cubicBezTo>
                    <a:pt x="1597" y="505"/>
                    <a:pt x="1574" y="505"/>
                    <a:pt x="1574" y="527"/>
                  </a:cubicBezTo>
                  <a:cubicBezTo>
                    <a:pt x="1574" y="542"/>
                    <a:pt x="1574" y="550"/>
                    <a:pt x="1567" y="557"/>
                  </a:cubicBezTo>
                  <a:cubicBezTo>
                    <a:pt x="1567" y="579"/>
                    <a:pt x="1552" y="579"/>
                    <a:pt x="1537" y="587"/>
                  </a:cubicBezTo>
                  <a:cubicBezTo>
                    <a:pt x="1515" y="587"/>
                    <a:pt x="1508" y="587"/>
                    <a:pt x="1500" y="602"/>
                  </a:cubicBezTo>
                  <a:cubicBezTo>
                    <a:pt x="1500" y="617"/>
                    <a:pt x="1493" y="639"/>
                    <a:pt x="1478" y="646"/>
                  </a:cubicBezTo>
                  <a:cubicBezTo>
                    <a:pt x="1418" y="654"/>
                    <a:pt x="1366" y="639"/>
                    <a:pt x="1314" y="668"/>
                  </a:cubicBezTo>
                  <a:cubicBezTo>
                    <a:pt x="1314" y="721"/>
                    <a:pt x="1248" y="706"/>
                    <a:pt x="1218" y="713"/>
                  </a:cubicBezTo>
                  <a:cubicBezTo>
                    <a:pt x="1196" y="721"/>
                    <a:pt x="1196" y="750"/>
                    <a:pt x="1173" y="758"/>
                  </a:cubicBezTo>
                  <a:cubicBezTo>
                    <a:pt x="1159" y="758"/>
                    <a:pt x="1136" y="750"/>
                    <a:pt x="1121" y="743"/>
                  </a:cubicBezTo>
                  <a:cubicBezTo>
                    <a:pt x="1077" y="721"/>
                    <a:pt x="1077" y="639"/>
                    <a:pt x="1025" y="646"/>
                  </a:cubicBezTo>
                  <a:cubicBezTo>
                    <a:pt x="980" y="654"/>
                    <a:pt x="988" y="683"/>
                    <a:pt x="973" y="706"/>
                  </a:cubicBezTo>
                  <a:cubicBezTo>
                    <a:pt x="958" y="736"/>
                    <a:pt x="921" y="728"/>
                    <a:pt x="891" y="728"/>
                  </a:cubicBezTo>
                  <a:cubicBezTo>
                    <a:pt x="891" y="750"/>
                    <a:pt x="891" y="773"/>
                    <a:pt x="884" y="795"/>
                  </a:cubicBezTo>
                  <a:cubicBezTo>
                    <a:pt x="832" y="795"/>
                    <a:pt x="735" y="787"/>
                    <a:pt x="728" y="721"/>
                  </a:cubicBezTo>
                  <a:cubicBezTo>
                    <a:pt x="728" y="683"/>
                    <a:pt x="735" y="609"/>
                    <a:pt x="676" y="624"/>
                  </a:cubicBezTo>
                  <a:cubicBezTo>
                    <a:pt x="646" y="631"/>
                    <a:pt x="587" y="691"/>
                    <a:pt x="564" y="646"/>
                  </a:cubicBezTo>
                  <a:cubicBezTo>
                    <a:pt x="542" y="602"/>
                    <a:pt x="527" y="557"/>
                    <a:pt x="475" y="565"/>
                  </a:cubicBezTo>
                  <a:cubicBezTo>
                    <a:pt x="468" y="639"/>
                    <a:pt x="423" y="624"/>
                    <a:pt x="356" y="624"/>
                  </a:cubicBezTo>
                  <a:cubicBezTo>
                    <a:pt x="290" y="617"/>
                    <a:pt x="186" y="631"/>
                    <a:pt x="126" y="587"/>
                  </a:cubicBezTo>
                  <a:cubicBezTo>
                    <a:pt x="111" y="587"/>
                    <a:pt x="89" y="579"/>
                    <a:pt x="59" y="572"/>
                  </a:cubicBezTo>
                  <a:cubicBezTo>
                    <a:pt x="59" y="587"/>
                    <a:pt x="59" y="602"/>
                    <a:pt x="59" y="617"/>
                  </a:cubicBezTo>
                  <a:cubicBezTo>
                    <a:pt x="67" y="631"/>
                    <a:pt x="89" y="639"/>
                    <a:pt x="74" y="661"/>
                  </a:cubicBezTo>
                  <a:cubicBezTo>
                    <a:pt x="52" y="691"/>
                    <a:pt x="37" y="713"/>
                    <a:pt x="59" y="743"/>
                  </a:cubicBezTo>
                  <a:cubicBezTo>
                    <a:pt x="82" y="780"/>
                    <a:pt x="44" y="780"/>
                    <a:pt x="22" y="802"/>
                  </a:cubicBezTo>
                  <a:cubicBezTo>
                    <a:pt x="0" y="825"/>
                    <a:pt x="15" y="839"/>
                    <a:pt x="30" y="854"/>
                  </a:cubicBezTo>
                  <a:cubicBezTo>
                    <a:pt x="82" y="854"/>
                    <a:pt x="134" y="869"/>
                    <a:pt x="134" y="914"/>
                  </a:cubicBezTo>
                  <a:cubicBezTo>
                    <a:pt x="141" y="988"/>
                    <a:pt x="163" y="1003"/>
                    <a:pt x="215" y="1040"/>
                  </a:cubicBezTo>
                  <a:cubicBezTo>
                    <a:pt x="245" y="1055"/>
                    <a:pt x="260" y="1070"/>
                    <a:pt x="267" y="1099"/>
                  </a:cubicBezTo>
                  <a:cubicBezTo>
                    <a:pt x="275" y="1129"/>
                    <a:pt x="282" y="1166"/>
                    <a:pt x="319" y="1159"/>
                  </a:cubicBezTo>
                  <a:cubicBezTo>
                    <a:pt x="319" y="1181"/>
                    <a:pt x="319" y="1218"/>
                    <a:pt x="342" y="1225"/>
                  </a:cubicBezTo>
                  <a:cubicBezTo>
                    <a:pt x="371" y="1240"/>
                    <a:pt x="416" y="1218"/>
                    <a:pt x="431" y="1233"/>
                  </a:cubicBezTo>
                  <a:cubicBezTo>
                    <a:pt x="498" y="1285"/>
                    <a:pt x="431" y="1389"/>
                    <a:pt x="446" y="1463"/>
                  </a:cubicBezTo>
                  <a:cubicBezTo>
                    <a:pt x="498" y="1448"/>
                    <a:pt x="483" y="1560"/>
                    <a:pt x="490" y="1597"/>
                  </a:cubicBezTo>
                  <a:cubicBezTo>
                    <a:pt x="520" y="1597"/>
                    <a:pt x="535" y="1634"/>
                    <a:pt x="549" y="1656"/>
                  </a:cubicBezTo>
                  <a:cubicBezTo>
                    <a:pt x="579" y="1708"/>
                    <a:pt x="631" y="1693"/>
                    <a:pt x="676" y="1693"/>
                  </a:cubicBezTo>
                  <a:cubicBezTo>
                    <a:pt x="668" y="1738"/>
                    <a:pt x="654" y="1775"/>
                    <a:pt x="654" y="1812"/>
                  </a:cubicBezTo>
                  <a:cubicBezTo>
                    <a:pt x="654" y="1863"/>
                    <a:pt x="594" y="1856"/>
                    <a:pt x="572" y="1885"/>
                  </a:cubicBezTo>
                  <a:cubicBezTo>
                    <a:pt x="535" y="1915"/>
                    <a:pt x="512" y="1952"/>
                    <a:pt x="498" y="1997"/>
                  </a:cubicBezTo>
                  <a:cubicBezTo>
                    <a:pt x="512" y="1997"/>
                    <a:pt x="527" y="1997"/>
                    <a:pt x="535" y="2012"/>
                  </a:cubicBezTo>
                  <a:cubicBezTo>
                    <a:pt x="557" y="2027"/>
                    <a:pt x="557" y="2064"/>
                    <a:pt x="579" y="2086"/>
                  </a:cubicBezTo>
                  <a:cubicBezTo>
                    <a:pt x="616" y="2130"/>
                    <a:pt x="735" y="2145"/>
                    <a:pt x="795" y="2116"/>
                  </a:cubicBezTo>
                  <a:cubicBezTo>
                    <a:pt x="817" y="2101"/>
                    <a:pt x="839" y="2086"/>
                    <a:pt x="869" y="2079"/>
                  </a:cubicBezTo>
                  <a:cubicBezTo>
                    <a:pt x="921" y="2071"/>
                    <a:pt x="965" y="2093"/>
                    <a:pt x="1017" y="2086"/>
                  </a:cubicBezTo>
                  <a:cubicBezTo>
                    <a:pt x="1054" y="2079"/>
                    <a:pt x="1092" y="2071"/>
                    <a:pt x="1129" y="2056"/>
                  </a:cubicBezTo>
                  <a:cubicBezTo>
                    <a:pt x="1159" y="2041"/>
                    <a:pt x="1188" y="2012"/>
                    <a:pt x="1225" y="2019"/>
                  </a:cubicBezTo>
                  <a:cubicBezTo>
                    <a:pt x="1233" y="2093"/>
                    <a:pt x="1233" y="2175"/>
                    <a:pt x="1225" y="2249"/>
                  </a:cubicBezTo>
                  <a:cubicBezTo>
                    <a:pt x="1218" y="2249"/>
                    <a:pt x="1218" y="2249"/>
                    <a:pt x="1211" y="2257"/>
                  </a:cubicBezTo>
                  <a:cubicBezTo>
                    <a:pt x="1211" y="2286"/>
                    <a:pt x="1173" y="2286"/>
                    <a:pt x="1166" y="2309"/>
                  </a:cubicBezTo>
                  <a:cubicBezTo>
                    <a:pt x="1218" y="2316"/>
                    <a:pt x="1270" y="2361"/>
                    <a:pt x="1329" y="2353"/>
                  </a:cubicBezTo>
                  <a:cubicBezTo>
                    <a:pt x="1374" y="2346"/>
                    <a:pt x="1389" y="2294"/>
                    <a:pt x="1426" y="2279"/>
                  </a:cubicBezTo>
                  <a:cubicBezTo>
                    <a:pt x="1470" y="2257"/>
                    <a:pt x="1530" y="2279"/>
                    <a:pt x="1574" y="2294"/>
                  </a:cubicBezTo>
                  <a:cubicBezTo>
                    <a:pt x="1619" y="2316"/>
                    <a:pt x="1671" y="2361"/>
                    <a:pt x="1716" y="2316"/>
                  </a:cubicBezTo>
                  <a:cubicBezTo>
                    <a:pt x="1760" y="2331"/>
                    <a:pt x="1738" y="2361"/>
                    <a:pt x="1716" y="2383"/>
                  </a:cubicBezTo>
                  <a:cubicBezTo>
                    <a:pt x="1745" y="2390"/>
                    <a:pt x="1767" y="2405"/>
                    <a:pt x="1805" y="2398"/>
                  </a:cubicBezTo>
                  <a:cubicBezTo>
                    <a:pt x="1827" y="2368"/>
                    <a:pt x="1805" y="2301"/>
                    <a:pt x="1871" y="2309"/>
                  </a:cubicBezTo>
                  <a:cubicBezTo>
                    <a:pt x="1879" y="2264"/>
                    <a:pt x="1842" y="2234"/>
                    <a:pt x="1849" y="2197"/>
                  </a:cubicBezTo>
                  <a:cubicBezTo>
                    <a:pt x="1916" y="2175"/>
                    <a:pt x="1834" y="2049"/>
                    <a:pt x="1819" y="2019"/>
                  </a:cubicBezTo>
                  <a:cubicBezTo>
                    <a:pt x="1856" y="2012"/>
                    <a:pt x="1938" y="1982"/>
                    <a:pt x="1931" y="2041"/>
                  </a:cubicBezTo>
                  <a:cubicBezTo>
                    <a:pt x="1983" y="2049"/>
                    <a:pt x="2050" y="2027"/>
                    <a:pt x="2087" y="2071"/>
                  </a:cubicBezTo>
                  <a:cubicBezTo>
                    <a:pt x="2109" y="2093"/>
                    <a:pt x="2161" y="2153"/>
                    <a:pt x="2153" y="2182"/>
                  </a:cubicBezTo>
                  <a:cubicBezTo>
                    <a:pt x="2161" y="2182"/>
                    <a:pt x="2176" y="2182"/>
                    <a:pt x="2183" y="2175"/>
                  </a:cubicBezTo>
                  <a:cubicBezTo>
                    <a:pt x="2206" y="2086"/>
                    <a:pt x="2339" y="2168"/>
                    <a:pt x="2324" y="2242"/>
                  </a:cubicBezTo>
                  <a:cubicBezTo>
                    <a:pt x="2339" y="2242"/>
                    <a:pt x="2347" y="2242"/>
                    <a:pt x="2354" y="2242"/>
                  </a:cubicBezTo>
                  <a:cubicBezTo>
                    <a:pt x="2361" y="2242"/>
                    <a:pt x="2369" y="2234"/>
                    <a:pt x="2384" y="2234"/>
                  </a:cubicBezTo>
                  <a:cubicBezTo>
                    <a:pt x="2421" y="2227"/>
                    <a:pt x="2436" y="2197"/>
                    <a:pt x="2465" y="2190"/>
                  </a:cubicBezTo>
                  <a:cubicBezTo>
                    <a:pt x="2436" y="2160"/>
                    <a:pt x="2428" y="2182"/>
                    <a:pt x="2421" y="2138"/>
                  </a:cubicBezTo>
                  <a:cubicBezTo>
                    <a:pt x="2421" y="2101"/>
                    <a:pt x="2391" y="2101"/>
                    <a:pt x="2361" y="2079"/>
                  </a:cubicBezTo>
                  <a:cubicBezTo>
                    <a:pt x="2376" y="2056"/>
                    <a:pt x="2406" y="2064"/>
                    <a:pt x="2391" y="2027"/>
                  </a:cubicBezTo>
                  <a:cubicBezTo>
                    <a:pt x="2376" y="2004"/>
                    <a:pt x="2324" y="1989"/>
                    <a:pt x="2332" y="1960"/>
                  </a:cubicBezTo>
                  <a:cubicBezTo>
                    <a:pt x="2317" y="1952"/>
                    <a:pt x="2302" y="1960"/>
                    <a:pt x="2280" y="1960"/>
                  </a:cubicBezTo>
                  <a:cubicBezTo>
                    <a:pt x="2287" y="1945"/>
                    <a:pt x="2287" y="1930"/>
                    <a:pt x="2287" y="1915"/>
                  </a:cubicBezTo>
                  <a:cubicBezTo>
                    <a:pt x="2258" y="1908"/>
                    <a:pt x="2228" y="1893"/>
                    <a:pt x="2213" y="1871"/>
                  </a:cubicBezTo>
                  <a:cubicBezTo>
                    <a:pt x="2198" y="1863"/>
                    <a:pt x="2176" y="1841"/>
                    <a:pt x="2168" y="1826"/>
                  </a:cubicBezTo>
                  <a:cubicBezTo>
                    <a:pt x="2131" y="1775"/>
                    <a:pt x="2176" y="1730"/>
                    <a:pt x="2220" y="1715"/>
                  </a:cubicBezTo>
                  <a:cubicBezTo>
                    <a:pt x="2228" y="1678"/>
                    <a:pt x="2139" y="1686"/>
                    <a:pt x="2116" y="1686"/>
                  </a:cubicBezTo>
                  <a:cubicBezTo>
                    <a:pt x="2116" y="1686"/>
                    <a:pt x="2116" y="1693"/>
                    <a:pt x="2109" y="1693"/>
                  </a:cubicBezTo>
                  <a:cubicBezTo>
                    <a:pt x="2094" y="1701"/>
                    <a:pt x="2087" y="1686"/>
                    <a:pt x="2094" y="1671"/>
                  </a:cubicBezTo>
                  <a:cubicBezTo>
                    <a:pt x="2050" y="1671"/>
                    <a:pt x="2013" y="1693"/>
                    <a:pt x="1983" y="1649"/>
                  </a:cubicBezTo>
                  <a:cubicBezTo>
                    <a:pt x="1968" y="1619"/>
                    <a:pt x="1953" y="1597"/>
                    <a:pt x="1908" y="1604"/>
                  </a:cubicBezTo>
                  <a:cubicBezTo>
                    <a:pt x="1894" y="1560"/>
                    <a:pt x="1864" y="1560"/>
                    <a:pt x="1819" y="1560"/>
                  </a:cubicBezTo>
                  <a:cubicBezTo>
                    <a:pt x="1797" y="1560"/>
                    <a:pt x="1790" y="1552"/>
                    <a:pt x="1790" y="1537"/>
                  </a:cubicBezTo>
                  <a:cubicBezTo>
                    <a:pt x="1790" y="1515"/>
                    <a:pt x="1753" y="1523"/>
                    <a:pt x="1738" y="1523"/>
                  </a:cubicBezTo>
                  <a:cubicBezTo>
                    <a:pt x="1738" y="1500"/>
                    <a:pt x="1745" y="1456"/>
                    <a:pt x="1760" y="1441"/>
                  </a:cubicBezTo>
                  <a:cubicBezTo>
                    <a:pt x="1805" y="1441"/>
                    <a:pt x="1797" y="1344"/>
                    <a:pt x="1767" y="1322"/>
                  </a:cubicBezTo>
                  <a:cubicBezTo>
                    <a:pt x="1805" y="1322"/>
                    <a:pt x="1842" y="1322"/>
                    <a:pt x="1879" y="1322"/>
                  </a:cubicBezTo>
                  <a:cubicBezTo>
                    <a:pt x="1886" y="1300"/>
                    <a:pt x="1864" y="1285"/>
                    <a:pt x="1871" y="1263"/>
                  </a:cubicBezTo>
                  <a:cubicBezTo>
                    <a:pt x="1901" y="1255"/>
                    <a:pt x="1931" y="1255"/>
                    <a:pt x="1961" y="1263"/>
                  </a:cubicBezTo>
                  <a:cubicBezTo>
                    <a:pt x="1961" y="1322"/>
                    <a:pt x="1983" y="1344"/>
                    <a:pt x="2050" y="1344"/>
                  </a:cubicBezTo>
                  <a:cubicBezTo>
                    <a:pt x="2072" y="1344"/>
                    <a:pt x="2087" y="1344"/>
                    <a:pt x="2094" y="1315"/>
                  </a:cubicBezTo>
                  <a:cubicBezTo>
                    <a:pt x="2102" y="1278"/>
                    <a:pt x="2116" y="1270"/>
                    <a:pt x="2146" y="1248"/>
                  </a:cubicBezTo>
                  <a:cubicBezTo>
                    <a:pt x="2183" y="1225"/>
                    <a:pt x="2213" y="1196"/>
                    <a:pt x="2250" y="1181"/>
                  </a:cubicBezTo>
                  <a:cubicBezTo>
                    <a:pt x="2280" y="1166"/>
                    <a:pt x="2317" y="1166"/>
                    <a:pt x="2354" y="1159"/>
                  </a:cubicBezTo>
                  <a:cubicBezTo>
                    <a:pt x="2399" y="1151"/>
                    <a:pt x="2376" y="1025"/>
                    <a:pt x="2443" y="1084"/>
                  </a:cubicBezTo>
                  <a:cubicBezTo>
                    <a:pt x="2443" y="1062"/>
                    <a:pt x="2436" y="1025"/>
                    <a:pt x="2465" y="1025"/>
                  </a:cubicBezTo>
                  <a:cubicBezTo>
                    <a:pt x="2518" y="1032"/>
                    <a:pt x="2562" y="1070"/>
                    <a:pt x="2621" y="1070"/>
                  </a:cubicBezTo>
                  <a:cubicBezTo>
                    <a:pt x="2621" y="1047"/>
                    <a:pt x="2621" y="1025"/>
                    <a:pt x="2599" y="1018"/>
                  </a:cubicBezTo>
                  <a:cubicBezTo>
                    <a:pt x="2629" y="1018"/>
                    <a:pt x="2651" y="1032"/>
                    <a:pt x="2673" y="1032"/>
                  </a:cubicBezTo>
                  <a:cubicBezTo>
                    <a:pt x="2673" y="1018"/>
                    <a:pt x="2681" y="1003"/>
                    <a:pt x="2681" y="988"/>
                  </a:cubicBezTo>
                  <a:cubicBezTo>
                    <a:pt x="2688" y="973"/>
                    <a:pt x="2696" y="973"/>
                    <a:pt x="2696" y="951"/>
                  </a:cubicBezTo>
                  <a:cubicBezTo>
                    <a:pt x="2696" y="936"/>
                    <a:pt x="2651" y="891"/>
                    <a:pt x="2673" y="891"/>
                  </a:cubicBezTo>
                  <a:cubicBezTo>
                    <a:pt x="2696" y="884"/>
                    <a:pt x="2733" y="891"/>
                    <a:pt x="2748" y="899"/>
                  </a:cubicBezTo>
                  <a:cubicBezTo>
                    <a:pt x="2777" y="914"/>
                    <a:pt x="2770" y="943"/>
                    <a:pt x="2815" y="943"/>
                  </a:cubicBezTo>
                  <a:cubicBezTo>
                    <a:pt x="2815" y="928"/>
                    <a:pt x="2815" y="914"/>
                    <a:pt x="2815" y="899"/>
                  </a:cubicBezTo>
                  <a:cubicBezTo>
                    <a:pt x="2822" y="899"/>
                    <a:pt x="2822" y="899"/>
                    <a:pt x="2822" y="899"/>
                  </a:cubicBezTo>
                  <a:cubicBezTo>
                    <a:pt x="2829" y="862"/>
                    <a:pt x="2822" y="802"/>
                    <a:pt x="2881" y="839"/>
                  </a:cubicBezTo>
                  <a:cubicBezTo>
                    <a:pt x="2874" y="802"/>
                    <a:pt x="2918" y="802"/>
                    <a:pt x="2948" y="802"/>
                  </a:cubicBezTo>
                  <a:cubicBezTo>
                    <a:pt x="2941" y="787"/>
                    <a:pt x="2933" y="773"/>
                    <a:pt x="2911" y="773"/>
                  </a:cubicBezTo>
                  <a:cubicBezTo>
                    <a:pt x="2911" y="750"/>
                    <a:pt x="2963" y="728"/>
                    <a:pt x="2970" y="706"/>
                  </a:cubicBezTo>
                  <a:cubicBezTo>
                    <a:pt x="3008" y="661"/>
                    <a:pt x="3022" y="639"/>
                    <a:pt x="3022" y="579"/>
                  </a:cubicBezTo>
                  <a:cubicBezTo>
                    <a:pt x="2955" y="565"/>
                    <a:pt x="3015" y="527"/>
                    <a:pt x="3000" y="505"/>
                  </a:cubicBezTo>
                  <a:cubicBezTo>
                    <a:pt x="3022" y="498"/>
                    <a:pt x="3052" y="505"/>
                    <a:pt x="3074" y="505"/>
                  </a:cubicBezTo>
                  <a:cubicBezTo>
                    <a:pt x="3074" y="476"/>
                    <a:pt x="3089" y="438"/>
                    <a:pt x="3074" y="409"/>
                  </a:cubicBezTo>
                  <a:cubicBezTo>
                    <a:pt x="3060" y="386"/>
                    <a:pt x="3015" y="386"/>
                    <a:pt x="3030" y="349"/>
                  </a:cubicBezTo>
                  <a:cubicBezTo>
                    <a:pt x="3037" y="349"/>
                    <a:pt x="3045" y="342"/>
                    <a:pt x="3052" y="334"/>
                  </a:cubicBezTo>
                  <a:cubicBezTo>
                    <a:pt x="3060" y="275"/>
                    <a:pt x="3082" y="201"/>
                    <a:pt x="3045" y="141"/>
                  </a:cubicBezTo>
                  <a:cubicBezTo>
                    <a:pt x="3030" y="126"/>
                    <a:pt x="2985" y="97"/>
                    <a:pt x="2985" y="74"/>
                  </a:cubicBezTo>
                  <a:cubicBezTo>
                    <a:pt x="2985" y="74"/>
                    <a:pt x="2985" y="74"/>
                    <a:pt x="2985" y="67"/>
                  </a:cubicBezTo>
                  <a:cubicBezTo>
                    <a:pt x="2955" y="60"/>
                    <a:pt x="2918" y="52"/>
                    <a:pt x="2911" y="45"/>
                  </a:cubicBezTo>
                  <a:cubicBezTo>
                    <a:pt x="2874" y="15"/>
                    <a:pt x="2829" y="0"/>
                    <a:pt x="2785" y="8"/>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1" name="Freeform 31">
              <a:extLst>
                <a:ext uri="{FF2B5EF4-FFF2-40B4-BE49-F238E27FC236}">
                  <a16:creationId xmlns:a16="http://schemas.microsoft.com/office/drawing/2014/main" id="{3FEF01C1-A858-4020-89D4-8FEF3E65C88D}"/>
                </a:ext>
              </a:extLst>
            </p:cNvPr>
            <p:cNvSpPr>
              <a:spLocks noChangeArrowheads="1"/>
            </p:cNvSpPr>
            <p:nvPr/>
          </p:nvSpPr>
          <p:spPr bwMode="auto">
            <a:xfrm>
              <a:off x="13014226" y="8608482"/>
              <a:ext cx="9531" cy="7621"/>
            </a:xfrm>
            <a:custGeom>
              <a:avLst/>
              <a:gdLst>
                <a:gd name="T0" fmla="*/ 22 w 23"/>
                <a:gd name="T1" fmla="*/ 0 h 16"/>
                <a:gd name="T2" fmla="*/ 22 w 23"/>
                <a:gd name="T3" fmla="*/ 0 h 16"/>
                <a:gd name="T4" fmla="*/ 0 w 23"/>
                <a:gd name="T5" fmla="*/ 15 h 16"/>
                <a:gd name="T6" fmla="*/ 22 w 23"/>
                <a:gd name="T7" fmla="*/ 0 h 16"/>
              </a:gdLst>
              <a:ahLst/>
              <a:cxnLst>
                <a:cxn ang="0">
                  <a:pos x="T0" y="T1"/>
                </a:cxn>
                <a:cxn ang="0">
                  <a:pos x="T2" y="T3"/>
                </a:cxn>
                <a:cxn ang="0">
                  <a:pos x="T4" y="T5"/>
                </a:cxn>
                <a:cxn ang="0">
                  <a:pos x="T6" y="T7"/>
                </a:cxn>
              </a:cxnLst>
              <a:rect l="0" t="0" r="r" b="b"/>
              <a:pathLst>
                <a:path w="23" h="16">
                  <a:moveTo>
                    <a:pt x="22" y="0"/>
                  </a:moveTo>
                  <a:lnTo>
                    <a:pt x="22" y="0"/>
                  </a:lnTo>
                  <a:cubicBezTo>
                    <a:pt x="15" y="8"/>
                    <a:pt x="8" y="8"/>
                    <a:pt x="0" y="15"/>
                  </a:cubicBezTo>
                  <a:cubicBezTo>
                    <a:pt x="8" y="15"/>
                    <a:pt x="22" y="8"/>
                    <a:pt x="22" y="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2" name="Freeform 32">
              <a:extLst>
                <a:ext uri="{FF2B5EF4-FFF2-40B4-BE49-F238E27FC236}">
                  <a16:creationId xmlns:a16="http://schemas.microsoft.com/office/drawing/2014/main" id="{519B3936-1D9D-4190-92B2-6CB6A3377994}"/>
                </a:ext>
              </a:extLst>
            </p:cNvPr>
            <p:cNvSpPr>
              <a:spLocks noChangeArrowheads="1"/>
            </p:cNvSpPr>
            <p:nvPr/>
          </p:nvSpPr>
          <p:spPr bwMode="auto">
            <a:xfrm>
              <a:off x="10680835" y="5602238"/>
              <a:ext cx="116287" cy="129546"/>
            </a:xfrm>
            <a:custGeom>
              <a:avLst/>
              <a:gdLst>
                <a:gd name="T0" fmla="*/ 149 w 269"/>
                <a:gd name="T1" fmla="*/ 8 h 298"/>
                <a:gd name="T2" fmla="*/ 149 w 269"/>
                <a:gd name="T3" fmla="*/ 8 h 298"/>
                <a:gd name="T4" fmla="*/ 112 w 269"/>
                <a:gd name="T5" fmla="*/ 8 h 298"/>
                <a:gd name="T6" fmla="*/ 97 w 269"/>
                <a:gd name="T7" fmla="*/ 30 h 298"/>
                <a:gd name="T8" fmla="*/ 75 w 269"/>
                <a:gd name="T9" fmla="*/ 23 h 298"/>
                <a:gd name="T10" fmla="*/ 52 w 269"/>
                <a:gd name="T11" fmla="*/ 45 h 298"/>
                <a:gd name="T12" fmla="*/ 60 w 269"/>
                <a:gd name="T13" fmla="*/ 82 h 298"/>
                <a:gd name="T14" fmla="*/ 60 w 269"/>
                <a:gd name="T15" fmla="*/ 104 h 298"/>
                <a:gd name="T16" fmla="*/ 60 w 269"/>
                <a:gd name="T17" fmla="*/ 112 h 298"/>
                <a:gd name="T18" fmla="*/ 60 w 269"/>
                <a:gd name="T19" fmla="*/ 126 h 298"/>
                <a:gd name="T20" fmla="*/ 45 w 269"/>
                <a:gd name="T21" fmla="*/ 134 h 298"/>
                <a:gd name="T22" fmla="*/ 37 w 269"/>
                <a:gd name="T23" fmla="*/ 149 h 298"/>
                <a:gd name="T24" fmla="*/ 22 w 269"/>
                <a:gd name="T25" fmla="*/ 149 h 298"/>
                <a:gd name="T26" fmla="*/ 15 w 269"/>
                <a:gd name="T27" fmla="*/ 171 h 298"/>
                <a:gd name="T28" fmla="*/ 0 w 269"/>
                <a:gd name="T29" fmla="*/ 186 h 298"/>
                <a:gd name="T30" fmla="*/ 8 w 269"/>
                <a:gd name="T31" fmla="*/ 201 h 298"/>
                <a:gd name="T32" fmla="*/ 22 w 269"/>
                <a:gd name="T33" fmla="*/ 215 h 298"/>
                <a:gd name="T34" fmla="*/ 22 w 269"/>
                <a:gd name="T35" fmla="*/ 223 h 298"/>
                <a:gd name="T36" fmla="*/ 45 w 269"/>
                <a:gd name="T37" fmla="*/ 223 h 298"/>
                <a:gd name="T38" fmla="*/ 67 w 269"/>
                <a:gd name="T39" fmla="*/ 215 h 298"/>
                <a:gd name="T40" fmla="*/ 82 w 269"/>
                <a:gd name="T41" fmla="*/ 215 h 298"/>
                <a:gd name="T42" fmla="*/ 90 w 269"/>
                <a:gd name="T43" fmla="*/ 215 h 298"/>
                <a:gd name="T44" fmla="*/ 97 w 269"/>
                <a:gd name="T45" fmla="*/ 208 h 298"/>
                <a:gd name="T46" fmla="*/ 112 w 269"/>
                <a:gd name="T47" fmla="*/ 223 h 298"/>
                <a:gd name="T48" fmla="*/ 127 w 269"/>
                <a:gd name="T49" fmla="*/ 223 h 298"/>
                <a:gd name="T50" fmla="*/ 127 w 269"/>
                <a:gd name="T51" fmla="*/ 230 h 298"/>
                <a:gd name="T52" fmla="*/ 141 w 269"/>
                <a:gd name="T53" fmla="*/ 230 h 298"/>
                <a:gd name="T54" fmla="*/ 141 w 269"/>
                <a:gd name="T55" fmla="*/ 245 h 298"/>
                <a:gd name="T56" fmla="*/ 141 w 269"/>
                <a:gd name="T57" fmla="*/ 260 h 298"/>
                <a:gd name="T58" fmla="*/ 156 w 269"/>
                <a:gd name="T59" fmla="*/ 275 h 298"/>
                <a:gd name="T60" fmla="*/ 164 w 269"/>
                <a:gd name="T61" fmla="*/ 282 h 298"/>
                <a:gd name="T62" fmla="*/ 164 w 269"/>
                <a:gd name="T63" fmla="*/ 290 h 298"/>
                <a:gd name="T64" fmla="*/ 208 w 269"/>
                <a:gd name="T65" fmla="*/ 275 h 298"/>
                <a:gd name="T66" fmla="*/ 208 w 269"/>
                <a:gd name="T67" fmla="*/ 245 h 298"/>
                <a:gd name="T68" fmla="*/ 230 w 269"/>
                <a:gd name="T69" fmla="*/ 238 h 298"/>
                <a:gd name="T70" fmla="*/ 245 w 269"/>
                <a:gd name="T71" fmla="*/ 245 h 298"/>
                <a:gd name="T72" fmla="*/ 245 w 269"/>
                <a:gd name="T73" fmla="*/ 245 h 298"/>
                <a:gd name="T74" fmla="*/ 208 w 269"/>
                <a:gd name="T75" fmla="*/ 208 h 298"/>
                <a:gd name="T76" fmla="*/ 245 w 269"/>
                <a:gd name="T77" fmla="*/ 245 h 298"/>
                <a:gd name="T78" fmla="*/ 245 w 269"/>
                <a:gd name="T79" fmla="*/ 208 h 298"/>
                <a:gd name="T80" fmla="*/ 245 w 269"/>
                <a:gd name="T81" fmla="*/ 178 h 298"/>
                <a:gd name="T82" fmla="*/ 245 w 269"/>
                <a:gd name="T83" fmla="*/ 149 h 298"/>
                <a:gd name="T84" fmla="*/ 245 w 269"/>
                <a:gd name="T85" fmla="*/ 126 h 298"/>
                <a:gd name="T86" fmla="*/ 245 w 269"/>
                <a:gd name="T87" fmla="*/ 104 h 298"/>
                <a:gd name="T88" fmla="*/ 230 w 269"/>
                <a:gd name="T89" fmla="*/ 104 h 298"/>
                <a:gd name="T90" fmla="*/ 216 w 269"/>
                <a:gd name="T91" fmla="*/ 89 h 298"/>
                <a:gd name="T92" fmla="*/ 216 w 269"/>
                <a:gd name="T93" fmla="*/ 82 h 298"/>
                <a:gd name="T94" fmla="*/ 208 w 269"/>
                <a:gd name="T95" fmla="*/ 82 h 298"/>
                <a:gd name="T96" fmla="*/ 201 w 269"/>
                <a:gd name="T97" fmla="*/ 67 h 298"/>
                <a:gd name="T98" fmla="*/ 201 w 269"/>
                <a:gd name="T99" fmla="*/ 60 h 298"/>
                <a:gd name="T100" fmla="*/ 193 w 269"/>
                <a:gd name="T101" fmla="*/ 60 h 298"/>
                <a:gd name="T102" fmla="*/ 186 w 269"/>
                <a:gd name="T103" fmla="*/ 45 h 298"/>
                <a:gd name="T104" fmla="*/ 193 w 269"/>
                <a:gd name="T105" fmla="*/ 37 h 298"/>
                <a:gd name="T106" fmla="*/ 178 w 269"/>
                <a:gd name="T107" fmla="*/ 15 h 298"/>
                <a:gd name="T108" fmla="*/ 164 w 269"/>
                <a:gd name="T109" fmla="*/ 23 h 298"/>
                <a:gd name="T110" fmla="*/ 156 w 269"/>
                <a:gd name="T111" fmla="*/ 15 h 298"/>
                <a:gd name="T112" fmla="*/ 156 w 269"/>
                <a:gd name="T113" fmla="*/ 60 h 298"/>
                <a:gd name="T114" fmla="*/ 156 w 269"/>
                <a:gd name="T115" fmla="*/ 15 h 298"/>
                <a:gd name="T116" fmla="*/ 149 w 269"/>
                <a:gd name="T117" fmla="*/ 15 h 298"/>
                <a:gd name="T118" fmla="*/ 149 w 269"/>
                <a:gd name="T119" fmla="*/ 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9" h="298">
                  <a:moveTo>
                    <a:pt x="149" y="8"/>
                  </a:moveTo>
                  <a:lnTo>
                    <a:pt x="149" y="8"/>
                  </a:lnTo>
                  <a:cubicBezTo>
                    <a:pt x="134" y="8"/>
                    <a:pt x="119" y="0"/>
                    <a:pt x="112" y="8"/>
                  </a:cubicBezTo>
                  <a:cubicBezTo>
                    <a:pt x="104" y="15"/>
                    <a:pt x="104" y="23"/>
                    <a:pt x="97" y="30"/>
                  </a:cubicBezTo>
                  <a:cubicBezTo>
                    <a:pt x="90" y="30"/>
                    <a:pt x="82" y="23"/>
                    <a:pt x="75" y="23"/>
                  </a:cubicBezTo>
                  <a:cubicBezTo>
                    <a:pt x="67" y="30"/>
                    <a:pt x="60" y="37"/>
                    <a:pt x="52" y="45"/>
                  </a:cubicBezTo>
                  <a:cubicBezTo>
                    <a:pt x="52" y="52"/>
                    <a:pt x="52" y="75"/>
                    <a:pt x="60" y="82"/>
                  </a:cubicBezTo>
                  <a:cubicBezTo>
                    <a:pt x="67" y="89"/>
                    <a:pt x="52" y="97"/>
                    <a:pt x="60" y="104"/>
                  </a:cubicBezTo>
                  <a:cubicBezTo>
                    <a:pt x="60" y="104"/>
                    <a:pt x="67" y="104"/>
                    <a:pt x="60" y="112"/>
                  </a:cubicBezTo>
                  <a:lnTo>
                    <a:pt x="60" y="126"/>
                  </a:lnTo>
                  <a:cubicBezTo>
                    <a:pt x="52" y="126"/>
                    <a:pt x="45" y="126"/>
                    <a:pt x="45" y="134"/>
                  </a:cubicBezTo>
                  <a:cubicBezTo>
                    <a:pt x="37" y="141"/>
                    <a:pt x="45" y="141"/>
                    <a:pt x="37" y="149"/>
                  </a:cubicBezTo>
                  <a:cubicBezTo>
                    <a:pt x="30" y="149"/>
                    <a:pt x="22" y="149"/>
                    <a:pt x="22" y="149"/>
                  </a:cubicBezTo>
                  <a:cubicBezTo>
                    <a:pt x="15" y="156"/>
                    <a:pt x="15" y="164"/>
                    <a:pt x="15" y="171"/>
                  </a:cubicBezTo>
                  <a:cubicBezTo>
                    <a:pt x="8" y="178"/>
                    <a:pt x="0" y="171"/>
                    <a:pt x="0" y="186"/>
                  </a:cubicBezTo>
                  <a:cubicBezTo>
                    <a:pt x="0" y="193"/>
                    <a:pt x="0" y="201"/>
                    <a:pt x="8" y="201"/>
                  </a:cubicBezTo>
                  <a:cubicBezTo>
                    <a:pt x="15" y="201"/>
                    <a:pt x="22" y="215"/>
                    <a:pt x="22" y="215"/>
                  </a:cubicBezTo>
                  <a:cubicBezTo>
                    <a:pt x="15" y="223"/>
                    <a:pt x="15" y="230"/>
                    <a:pt x="22" y="223"/>
                  </a:cubicBezTo>
                  <a:cubicBezTo>
                    <a:pt x="30" y="223"/>
                    <a:pt x="37" y="223"/>
                    <a:pt x="45" y="223"/>
                  </a:cubicBezTo>
                  <a:cubicBezTo>
                    <a:pt x="60" y="223"/>
                    <a:pt x="60" y="223"/>
                    <a:pt x="67" y="215"/>
                  </a:cubicBezTo>
                  <a:cubicBezTo>
                    <a:pt x="75" y="215"/>
                    <a:pt x="75" y="223"/>
                    <a:pt x="82" y="215"/>
                  </a:cubicBezTo>
                  <a:cubicBezTo>
                    <a:pt x="90" y="215"/>
                    <a:pt x="90" y="215"/>
                    <a:pt x="90" y="215"/>
                  </a:cubicBezTo>
                  <a:cubicBezTo>
                    <a:pt x="75" y="208"/>
                    <a:pt x="90" y="201"/>
                    <a:pt x="97" y="208"/>
                  </a:cubicBezTo>
                  <a:cubicBezTo>
                    <a:pt x="97" y="215"/>
                    <a:pt x="104" y="223"/>
                    <a:pt x="112" y="223"/>
                  </a:cubicBezTo>
                  <a:cubicBezTo>
                    <a:pt x="119" y="223"/>
                    <a:pt x="119" y="223"/>
                    <a:pt x="127" y="223"/>
                  </a:cubicBezTo>
                  <a:lnTo>
                    <a:pt x="127" y="230"/>
                  </a:lnTo>
                  <a:cubicBezTo>
                    <a:pt x="134" y="230"/>
                    <a:pt x="141" y="230"/>
                    <a:pt x="141" y="230"/>
                  </a:cubicBezTo>
                  <a:cubicBezTo>
                    <a:pt x="141" y="238"/>
                    <a:pt x="141" y="238"/>
                    <a:pt x="141" y="245"/>
                  </a:cubicBezTo>
                  <a:cubicBezTo>
                    <a:pt x="134" y="253"/>
                    <a:pt x="134" y="260"/>
                    <a:pt x="141" y="260"/>
                  </a:cubicBezTo>
                  <a:cubicBezTo>
                    <a:pt x="141" y="267"/>
                    <a:pt x="156" y="267"/>
                    <a:pt x="156" y="275"/>
                  </a:cubicBezTo>
                  <a:cubicBezTo>
                    <a:pt x="156" y="282"/>
                    <a:pt x="156" y="282"/>
                    <a:pt x="164" y="282"/>
                  </a:cubicBezTo>
                  <a:cubicBezTo>
                    <a:pt x="164" y="290"/>
                    <a:pt x="164" y="290"/>
                    <a:pt x="164" y="290"/>
                  </a:cubicBezTo>
                  <a:cubicBezTo>
                    <a:pt x="178" y="297"/>
                    <a:pt x="201" y="282"/>
                    <a:pt x="208" y="275"/>
                  </a:cubicBezTo>
                  <a:cubicBezTo>
                    <a:pt x="208" y="260"/>
                    <a:pt x="193" y="260"/>
                    <a:pt x="208" y="245"/>
                  </a:cubicBezTo>
                  <a:cubicBezTo>
                    <a:pt x="216" y="245"/>
                    <a:pt x="223" y="238"/>
                    <a:pt x="230" y="238"/>
                  </a:cubicBezTo>
                  <a:cubicBezTo>
                    <a:pt x="238" y="245"/>
                    <a:pt x="238" y="253"/>
                    <a:pt x="245" y="245"/>
                  </a:cubicBezTo>
                  <a:lnTo>
                    <a:pt x="245" y="245"/>
                  </a:lnTo>
                  <a:cubicBezTo>
                    <a:pt x="230" y="230"/>
                    <a:pt x="216" y="208"/>
                    <a:pt x="208" y="208"/>
                  </a:cubicBezTo>
                  <a:cubicBezTo>
                    <a:pt x="216" y="208"/>
                    <a:pt x="230" y="230"/>
                    <a:pt x="245" y="245"/>
                  </a:cubicBezTo>
                  <a:cubicBezTo>
                    <a:pt x="260" y="230"/>
                    <a:pt x="253" y="215"/>
                    <a:pt x="245" y="208"/>
                  </a:cubicBezTo>
                  <a:cubicBezTo>
                    <a:pt x="230" y="201"/>
                    <a:pt x="230" y="186"/>
                    <a:pt x="245" y="178"/>
                  </a:cubicBezTo>
                  <a:cubicBezTo>
                    <a:pt x="268" y="171"/>
                    <a:pt x="253" y="164"/>
                    <a:pt x="245" y="149"/>
                  </a:cubicBezTo>
                  <a:cubicBezTo>
                    <a:pt x="245" y="141"/>
                    <a:pt x="245" y="134"/>
                    <a:pt x="245" y="126"/>
                  </a:cubicBezTo>
                  <a:cubicBezTo>
                    <a:pt x="253" y="126"/>
                    <a:pt x="253" y="112"/>
                    <a:pt x="245" y="104"/>
                  </a:cubicBezTo>
                  <a:cubicBezTo>
                    <a:pt x="238" y="104"/>
                    <a:pt x="230" y="119"/>
                    <a:pt x="230" y="104"/>
                  </a:cubicBezTo>
                  <a:cubicBezTo>
                    <a:pt x="223" y="97"/>
                    <a:pt x="223" y="97"/>
                    <a:pt x="216" y="89"/>
                  </a:cubicBezTo>
                  <a:cubicBezTo>
                    <a:pt x="216" y="89"/>
                    <a:pt x="216" y="89"/>
                    <a:pt x="216" y="82"/>
                  </a:cubicBezTo>
                  <a:cubicBezTo>
                    <a:pt x="208" y="82"/>
                    <a:pt x="208" y="82"/>
                    <a:pt x="208" y="82"/>
                  </a:cubicBezTo>
                  <a:cubicBezTo>
                    <a:pt x="201" y="75"/>
                    <a:pt x="201" y="67"/>
                    <a:pt x="201" y="67"/>
                  </a:cubicBezTo>
                  <a:cubicBezTo>
                    <a:pt x="201" y="67"/>
                    <a:pt x="201" y="67"/>
                    <a:pt x="201" y="60"/>
                  </a:cubicBezTo>
                  <a:lnTo>
                    <a:pt x="193" y="60"/>
                  </a:lnTo>
                  <a:cubicBezTo>
                    <a:pt x="193" y="60"/>
                    <a:pt x="178" y="52"/>
                    <a:pt x="186" y="45"/>
                  </a:cubicBezTo>
                  <a:cubicBezTo>
                    <a:pt x="186" y="37"/>
                    <a:pt x="201" y="52"/>
                    <a:pt x="193" y="37"/>
                  </a:cubicBezTo>
                  <a:cubicBezTo>
                    <a:pt x="193" y="37"/>
                    <a:pt x="186" y="15"/>
                    <a:pt x="178" y="15"/>
                  </a:cubicBezTo>
                  <a:cubicBezTo>
                    <a:pt x="171" y="15"/>
                    <a:pt x="171" y="23"/>
                    <a:pt x="164" y="23"/>
                  </a:cubicBezTo>
                  <a:cubicBezTo>
                    <a:pt x="164" y="23"/>
                    <a:pt x="156" y="23"/>
                    <a:pt x="156" y="15"/>
                  </a:cubicBezTo>
                  <a:cubicBezTo>
                    <a:pt x="156" y="30"/>
                    <a:pt x="156" y="45"/>
                    <a:pt x="156" y="60"/>
                  </a:cubicBezTo>
                  <a:cubicBezTo>
                    <a:pt x="156" y="45"/>
                    <a:pt x="156" y="30"/>
                    <a:pt x="156" y="15"/>
                  </a:cubicBezTo>
                  <a:lnTo>
                    <a:pt x="149" y="15"/>
                  </a:lnTo>
                  <a:cubicBezTo>
                    <a:pt x="149" y="15"/>
                    <a:pt x="149" y="15"/>
                    <a:pt x="149" y="8"/>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3" name="Freeform 33">
              <a:extLst>
                <a:ext uri="{FF2B5EF4-FFF2-40B4-BE49-F238E27FC236}">
                  <a16:creationId xmlns:a16="http://schemas.microsoft.com/office/drawing/2014/main" id="{7135375E-8182-481F-A768-F81C9276D2C8}"/>
                </a:ext>
              </a:extLst>
            </p:cNvPr>
            <p:cNvSpPr>
              <a:spLocks noChangeArrowheads="1"/>
            </p:cNvSpPr>
            <p:nvPr/>
          </p:nvSpPr>
          <p:spPr bwMode="auto">
            <a:xfrm>
              <a:off x="9672366" y="2927480"/>
              <a:ext cx="2077938" cy="1560276"/>
            </a:xfrm>
            <a:custGeom>
              <a:avLst/>
              <a:gdLst>
                <a:gd name="T0" fmla="*/ 1760 w 4806"/>
                <a:gd name="T1" fmla="*/ 3431 h 3610"/>
                <a:gd name="T2" fmla="*/ 1812 w 4806"/>
                <a:gd name="T3" fmla="*/ 3394 h 3610"/>
                <a:gd name="T4" fmla="*/ 1842 w 4806"/>
                <a:gd name="T5" fmla="*/ 3149 h 3610"/>
                <a:gd name="T6" fmla="*/ 1983 w 4806"/>
                <a:gd name="T7" fmla="*/ 3089 h 3610"/>
                <a:gd name="T8" fmla="*/ 2303 w 4806"/>
                <a:gd name="T9" fmla="*/ 2918 h 3610"/>
                <a:gd name="T10" fmla="*/ 2644 w 4806"/>
                <a:gd name="T11" fmla="*/ 3104 h 3610"/>
                <a:gd name="T12" fmla="*/ 3105 w 4806"/>
                <a:gd name="T13" fmla="*/ 3111 h 3610"/>
                <a:gd name="T14" fmla="*/ 3275 w 4806"/>
                <a:gd name="T15" fmla="*/ 3371 h 3610"/>
                <a:gd name="T16" fmla="*/ 3454 w 4806"/>
                <a:gd name="T17" fmla="*/ 3490 h 3610"/>
                <a:gd name="T18" fmla="*/ 3595 w 4806"/>
                <a:gd name="T19" fmla="*/ 3564 h 3610"/>
                <a:gd name="T20" fmla="*/ 3706 w 4806"/>
                <a:gd name="T21" fmla="*/ 3357 h 3610"/>
                <a:gd name="T22" fmla="*/ 3773 w 4806"/>
                <a:gd name="T23" fmla="*/ 3512 h 3610"/>
                <a:gd name="T24" fmla="*/ 3951 w 4806"/>
                <a:gd name="T25" fmla="*/ 3520 h 3610"/>
                <a:gd name="T26" fmla="*/ 4159 w 4806"/>
                <a:gd name="T27" fmla="*/ 3394 h 3610"/>
                <a:gd name="T28" fmla="*/ 4181 w 4806"/>
                <a:gd name="T29" fmla="*/ 3163 h 3610"/>
                <a:gd name="T30" fmla="*/ 3884 w 4806"/>
                <a:gd name="T31" fmla="*/ 2629 h 3610"/>
                <a:gd name="T32" fmla="*/ 3959 w 4806"/>
                <a:gd name="T33" fmla="*/ 2309 h 3610"/>
                <a:gd name="T34" fmla="*/ 4204 w 4806"/>
                <a:gd name="T35" fmla="*/ 2302 h 3610"/>
                <a:gd name="T36" fmla="*/ 4263 w 4806"/>
                <a:gd name="T37" fmla="*/ 2035 h 3610"/>
                <a:gd name="T38" fmla="*/ 4619 w 4806"/>
                <a:gd name="T39" fmla="*/ 1879 h 3610"/>
                <a:gd name="T40" fmla="*/ 4761 w 4806"/>
                <a:gd name="T41" fmla="*/ 1359 h 3610"/>
                <a:gd name="T42" fmla="*/ 4642 w 4806"/>
                <a:gd name="T43" fmla="*/ 1151 h 3610"/>
                <a:gd name="T44" fmla="*/ 4115 w 4806"/>
                <a:gd name="T45" fmla="*/ 973 h 3610"/>
                <a:gd name="T46" fmla="*/ 3632 w 4806"/>
                <a:gd name="T47" fmla="*/ 1091 h 3610"/>
                <a:gd name="T48" fmla="*/ 3461 w 4806"/>
                <a:gd name="T49" fmla="*/ 1181 h 3610"/>
                <a:gd name="T50" fmla="*/ 3090 w 4806"/>
                <a:gd name="T51" fmla="*/ 1240 h 3610"/>
                <a:gd name="T52" fmla="*/ 3001 w 4806"/>
                <a:gd name="T53" fmla="*/ 1114 h 3610"/>
                <a:gd name="T54" fmla="*/ 2726 w 4806"/>
                <a:gd name="T55" fmla="*/ 995 h 3610"/>
                <a:gd name="T56" fmla="*/ 2384 w 4806"/>
                <a:gd name="T57" fmla="*/ 616 h 3610"/>
                <a:gd name="T58" fmla="*/ 2072 w 4806"/>
                <a:gd name="T59" fmla="*/ 319 h 3610"/>
                <a:gd name="T60" fmla="*/ 1760 w 4806"/>
                <a:gd name="T61" fmla="*/ 82 h 3610"/>
                <a:gd name="T62" fmla="*/ 1456 w 4806"/>
                <a:gd name="T63" fmla="*/ 37 h 3610"/>
                <a:gd name="T64" fmla="*/ 1166 w 4806"/>
                <a:gd name="T65" fmla="*/ 67 h 3610"/>
                <a:gd name="T66" fmla="*/ 847 w 4806"/>
                <a:gd name="T67" fmla="*/ 141 h 3610"/>
                <a:gd name="T68" fmla="*/ 632 w 4806"/>
                <a:gd name="T69" fmla="*/ 186 h 3610"/>
                <a:gd name="T70" fmla="*/ 320 w 4806"/>
                <a:gd name="T71" fmla="*/ 349 h 3610"/>
                <a:gd name="T72" fmla="*/ 38 w 4806"/>
                <a:gd name="T73" fmla="*/ 549 h 3610"/>
                <a:gd name="T74" fmla="*/ 60 w 4806"/>
                <a:gd name="T75" fmla="*/ 728 h 3610"/>
                <a:gd name="T76" fmla="*/ 275 w 4806"/>
                <a:gd name="T77" fmla="*/ 780 h 3610"/>
                <a:gd name="T78" fmla="*/ 424 w 4806"/>
                <a:gd name="T79" fmla="*/ 928 h 3610"/>
                <a:gd name="T80" fmla="*/ 750 w 4806"/>
                <a:gd name="T81" fmla="*/ 1062 h 3610"/>
                <a:gd name="T82" fmla="*/ 780 w 4806"/>
                <a:gd name="T83" fmla="*/ 1292 h 3610"/>
                <a:gd name="T84" fmla="*/ 877 w 4806"/>
                <a:gd name="T85" fmla="*/ 1522 h 3610"/>
                <a:gd name="T86" fmla="*/ 713 w 4806"/>
                <a:gd name="T87" fmla="*/ 1589 h 3610"/>
                <a:gd name="T88" fmla="*/ 476 w 4806"/>
                <a:gd name="T89" fmla="*/ 1753 h 3610"/>
                <a:gd name="T90" fmla="*/ 498 w 4806"/>
                <a:gd name="T91" fmla="*/ 2205 h 3610"/>
                <a:gd name="T92" fmla="*/ 498 w 4806"/>
                <a:gd name="T93" fmla="*/ 2473 h 3610"/>
                <a:gd name="T94" fmla="*/ 505 w 4806"/>
                <a:gd name="T95" fmla="*/ 2703 h 3610"/>
                <a:gd name="T96" fmla="*/ 780 w 4806"/>
                <a:gd name="T97" fmla="*/ 2963 h 3610"/>
                <a:gd name="T98" fmla="*/ 1100 w 4806"/>
                <a:gd name="T99" fmla="*/ 3119 h 3610"/>
                <a:gd name="T100" fmla="*/ 1129 w 4806"/>
                <a:gd name="T101" fmla="*/ 3230 h 3610"/>
                <a:gd name="T102" fmla="*/ 1293 w 4806"/>
                <a:gd name="T103" fmla="*/ 3349 h 3610"/>
                <a:gd name="T104" fmla="*/ 1389 w 4806"/>
                <a:gd name="T105" fmla="*/ 3327 h 3610"/>
                <a:gd name="T106" fmla="*/ 1545 w 4806"/>
                <a:gd name="T107" fmla="*/ 3497 h 3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6" h="3610">
                  <a:moveTo>
                    <a:pt x="1619" y="3520"/>
                  </a:moveTo>
                  <a:lnTo>
                    <a:pt x="1619" y="3520"/>
                  </a:lnTo>
                  <a:cubicBezTo>
                    <a:pt x="1619" y="3483"/>
                    <a:pt x="1657" y="3490"/>
                    <a:pt x="1657" y="3468"/>
                  </a:cubicBezTo>
                  <a:cubicBezTo>
                    <a:pt x="1679" y="3460"/>
                    <a:pt x="1701" y="3468"/>
                    <a:pt x="1723" y="3468"/>
                  </a:cubicBezTo>
                  <a:cubicBezTo>
                    <a:pt x="1753" y="3460"/>
                    <a:pt x="1753" y="3453"/>
                    <a:pt x="1760" y="3431"/>
                  </a:cubicBezTo>
                  <a:cubicBezTo>
                    <a:pt x="1768" y="3401"/>
                    <a:pt x="1775" y="3408"/>
                    <a:pt x="1783" y="3408"/>
                  </a:cubicBezTo>
                  <a:cubicBezTo>
                    <a:pt x="1775" y="3394"/>
                    <a:pt x="1768" y="3371"/>
                    <a:pt x="1768" y="3364"/>
                  </a:cubicBezTo>
                  <a:cubicBezTo>
                    <a:pt x="1768" y="3371"/>
                    <a:pt x="1775" y="3394"/>
                    <a:pt x="1783" y="3408"/>
                  </a:cubicBezTo>
                  <a:cubicBezTo>
                    <a:pt x="1790" y="3408"/>
                    <a:pt x="1798" y="3408"/>
                    <a:pt x="1805" y="3408"/>
                  </a:cubicBezTo>
                  <a:cubicBezTo>
                    <a:pt x="1812" y="3401"/>
                    <a:pt x="1805" y="3394"/>
                    <a:pt x="1812" y="3394"/>
                  </a:cubicBezTo>
                  <a:cubicBezTo>
                    <a:pt x="1812" y="3394"/>
                    <a:pt x="1820" y="3394"/>
                    <a:pt x="1820" y="3386"/>
                  </a:cubicBezTo>
                  <a:cubicBezTo>
                    <a:pt x="1835" y="3379"/>
                    <a:pt x="1842" y="3379"/>
                    <a:pt x="1850" y="3371"/>
                  </a:cubicBezTo>
                  <a:cubicBezTo>
                    <a:pt x="1879" y="3342"/>
                    <a:pt x="1879" y="3297"/>
                    <a:pt x="1887" y="3252"/>
                  </a:cubicBezTo>
                  <a:cubicBezTo>
                    <a:pt x="1887" y="3230"/>
                    <a:pt x="1894" y="3208"/>
                    <a:pt x="1894" y="3178"/>
                  </a:cubicBezTo>
                  <a:cubicBezTo>
                    <a:pt x="1887" y="3149"/>
                    <a:pt x="1872" y="3149"/>
                    <a:pt x="1842" y="3149"/>
                  </a:cubicBezTo>
                  <a:cubicBezTo>
                    <a:pt x="1842" y="3126"/>
                    <a:pt x="1850" y="3111"/>
                    <a:pt x="1857" y="3089"/>
                  </a:cubicBezTo>
                  <a:cubicBezTo>
                    <a:pt x="1872" y="3089"/>
                    <a:pt x="1879" y="3082"/>
                    <a:pt x="1894" y="3082"/>
                  </a:cubicBezTo>
                  <a:cubicBezTo>
                    <a:pt x="1902" y="3104"/>
                    <a:pt x="1902" y="3111"/>
                    <a:pt x="1924" y="3119"/>
                  </a:cubicBezTo>
                  <a:cubicBezTo>
                    <a:pt x="1946" y="3126"/>
                    <a:pt x="1946" y="3126"/>
                    <a:pt x="1961" y="3111"/>
                  </a:cubicBezTo>
                  <a:cubicBezTo>
                    <a:pt x="1968" y="3104"/>
                    <a:pt x="1976" y="3097"/>
                    <a:pt x="1983" y="3089"/>
                  </a:cubicBezTo>
                  <a:cubicBezTo>
                    <a:pt x="1983" y="3089"/>
                    <a:pt x="1991" y="3089"/>
                    <a:pt x="1998" y="3082"/>
                  </a:cubicBezTo>
                  <a:cubicBezTo>
                    <a:pt x="2006" y="3074"/>
                    <a:pt x="2013" y="3060"/>
                    <a:pt x="2013" y="3045"/>
                  </a:cubicBezTo>
                  <a:cubicBezTo>
                    <a:pt x="2043" y="3037"/>
                    <a:pt x="2087" y="3052"/>
                    <a:pt x="2117" y="3037"/>
                  </a:cubicBezTo>
                  <a:cubicBezTo>
                    <a:pt x="2147" y="3022"/>
                    <a:pt x="2139" y="2978"/>
                    <a:pt x="2162" y="2955"/>
                  </a:cubicBezTo>
                  <a:cubicBezTo>
                    <a:pt x="2184" y="2896"/>
                    <a:pt x="2243" y="2911"/>
                    <a:pt x="2303" y="2918"/>
                  </a:cubicBezTo>
                  <a:cubicBezTo>
                    <a:pt x="2354" y="2918"/>
                    <a:pt x="2414" y="2918"/>
                    <a:pt x="2466" y="2926"/>
                  </a:cubicBezTo>
                  <a:cubicBezTo>
                    <a:pt x="2481" y="2948"/>
                    <a:pt x="2466" y="2970"/>
                    <a:pt x="2488" y="2992"/>
                  </a:cubicBezTo>
                  <a:cubicBezTo>
                    <a:pt x="2503" y="3007"/>
                    <a:pt x="2533" y="3007"/>
                    <a:pt x="2555" y="3007"/>
                  </a:cubicBezTo>
                  <a:cubicBezTo>
                    <a:pt x="2592" y="3015"/>
                    <a:pt x="2585" y="3015"/>
                    <a:pt x="2600" y="3045"/>
                  </a:cubicBezTo>
                  <a:cubicBezTo>
                    <a:pt x="2607" y="3067"/>
                    <a:pt x="2637" y="3082"/>
                    <a:pt x="2644" y="3104"/>
                  </a:cubicBezTo>
                  <a:cubicBezTo>
                    <a:pt x="2667" y="3111"/>
                    <a:pt x="2696" y="3104"/>
                    <a:pt x="2719" y="3104"/>
                  </a:cubicBezTo>
                  <a:cubicBezTo>
                    <a:pt x="2741" y="3111"/>
                    <a:pt x="2741" y="3119"/>
                    <a:pt x="2756" y="3141"/>
                  </a:cubicBezTo>
                  <a:cubicBezTo>
                    <a:pt x="2785" y="3178"/>
                    <a:pt x="2830" y="3186"/>
                    <a:pt x="2874" y="3178"/>
                  </a:cubicBezTo>
                  <a:cubicBezTo>
                    <a:pt x="2919" y="3178"/>
                    <a:pt x="2964" y="3163"/>
                    <a:pt x="3001" y="3149"/>
                  </a:cubicBezTo>
                  <a:cubicBezTo>
                    <a:pt x="3030" y="3141"/>
                    <a:pt x="3067" y="3104"/>
                    <a:pt x="3105" y="3111"/>
                  </a:cubicBezTo>
                  <a:cubicBezTo>
                    <a:pt x="3105" y="3134"/>
                    <a:pt x="3097" y="3163"/>
                    <a:pt x="3105" y="3186"/>
                  </a:cubicBezTo>
                  <a:cubicBezTo>
                    <a:pt x="3119" y="3200"/>
                    <a:pt x="3157" y="3208"/>
                    <a:pt x="3171" y="3230"/>
                  </a:cubicBezTo>
                  <a:cubicBezTo>
                    <a:pt x="3186" y="3245"/>
                    <a:pt x="3209" y="3275"/>
                    <a:pt x="3216" y="3297"/>
                  </a:cubicBezTo>
                  <a:cubicBezTo>
                    <a:pt x="3216" y="3319"/>
                    <a:pt x="3216" y="3342"/>
                    <a:pt x="3216" y="3364"/>
                  </a:cubicBezTo>
                  <a:cubicBezTo>
                    <a:pt x="3231" y="3371"/>
                    <a:pt x="3253" y="3364"/>
                    <a:pt x="3275" y="3371"/>
                  </a:cubicBezTo>
                  <a:cubicBezTo>
                    <a:pt x="3290" y="3371"/>
                    <a:pt x="3313" y="3386"/>
                    <a:pt x="3327" y="3379"/>
                  </a:cubicBezTo>
                  <a:cubicBezTo>
                    <a:pt x="3350" y="3379"/>
                    <a:pt x="3350" y="3357"/>
                    <a:pt x="3364" y="3349"/>
                  </a:cubicBezTo>
                  <a:cubicBezTo>
                    <a:pt x="3372" y="3342"/>
                    <a:pt x="3387" y="3349"/>
                    <a:pt x="3394" y="3349"/>
                  </a:cubicBezTo>
                  <a:cubicBezTo>
                    <a:pt x="3402" y="3342"/>
                    <a:pt x="3409" y="3334"/>
                    <a:pt x="3416" y="3327"/>
                  </a:cubicBezTo>
                  <a:cubicBezTo>
                    <a:pt x="3521" y="3275"/>
                    <a:pt x="3469" y="3446"/>
                    <a:pt x="3454" y="3490"/>
                  </a:cubicBezTo>
                  <a:cubicBezTo>
                    <a:pt x="3431" y="3483"/>
                    <a:pt x="3424" y="3512"/>
                    <a:pt x="3424" y="3527"/>
                  </a:cubicBezTo>
                  <a:cubicBezTo>
                    <a:pt x="3431" y="3520"/>
                    <a:pt x="3461" y="3512"/>
                    <a:pt x="3476" y="3512"/>
                  </a:cubicBezTo>
                  <a:cubicBezTo>
                    <a:pt x="3498" y="3520"/>
                    <a:pt x="3498" y="3527"/>
                    <a:pt x="3513" y="3542"/>
                  </a:cubicBezTo>
                  <a:cubicBezTo>
                    <a:pt x="3528" y="3564"/>
                    <a:pt x="3528" y="3564"/>
                    <a:pt x="3550" y="3564"/>
                  </a:cubicBezTo>
                  <a:cubicBezTo>
                    <a:pt x="3565" y="3564"/>
                    <a:pt x="3580" y="3564"/>
                    <a:pt x="3595" y="3564"/>
                  </a:cubicBezTo>
                  <a:cubicBezTo>
                    <a:pt x="3595" y="3557"/>
                    <a:pt x="3595" y="3550"/>
                    <a:pt x="3595" y="3542"/>
                  </a:cubicBezTo>
                  <a:cubicBezTo>
                    <a:pt x="3595" y="3512"/>
                    <a:pt x="3587" y="3490"/>
                    <a:pt x="3565" y="3468"/>
                  </a:cubicBezTo>
                  <a:cubicBezTo>
                    <a:pt x="3558" y="3460"/>
                    <a:pt x="3528" y="3460"/>
                    <a:pt x="3528" y="3446"/>
                  </a:cubicBezTo>
                  <a:cubicBezTo>
                    <a:pt x="3521" y="3431"/>
                    <a:pt x="3550" y="3423"/>
                    <a:pt x="3565" y="3423"/>
                  </a:cubicBezTo>
                  <a:cubicBezTo>
                    <a:pt x="3580" y="3364"/>
                    <a:pt x="3661" y="3371"/>
                    <a:pt x="3706" y="3357"/>
                  </a:cubicBezTo>
                  <a:cubicBezTo>
                    <a:pt x="3706" y="3342"/>
                    <a:pt x="3721" y="3334"/>
                    <a:pt x="3736" y="3312"/>
                  </a:cubicBezTo>
                  <a:cubicBezTo>
                    <a:pt x="3736" y="3312"/>
                    <a:pt x="3743" y="3312"/>
                    <a:pt x="3751" y="3312"/>
                  </a:cubicBezTo>
                  <a:cubicBezTo>
                    <a:pt x="3751" y="3364"/>
                    <a:pt x="3728" y="3408"/>
                    <a:pt x="3736" y="3453"/>
                  </a:cubicBezTo>
                  <a:cubicBezTo>
                    <a:pt x="3751" y="3460"/>
                    <a:pt x="3758" y="3460"/>
                    <a:pt x="3773" y="3468"/>
                  </a:cubicBezTo>
                  <a:cubicBezTo>
                    <a:pt x="3773" y="3483"/>
                    <a:pt x="3773" y="3497"/>
                    <a:pt x="3773" y="3512"/>
                  </a:cubicBezTo>
                  <a:cubicBezTo>
                    <a:pt x="3803" y="3512"/>
                    <a:pt x="3818" y="3535"/>
                    <a:pt x="3840" y="3557"/>
                  </a:cubicBezTo>
                  <a:cubicBezTo>
                    <a:pt x="3840" y="3557"/>
                    <a:pt x="3892" y="3609"/>
                    <a:pt x="3892" y="3594"/>
                  </a:cubicBezTo>
                  <a:cubicBezTo>
                    <a:pt x="3884" y="3557"/>
                    <a:pt x="3907" y="3557"/>
                    <a:pt x="3929" y="3542"/>
                  </a:cubicBezTo>
                  <a:cubicBezTo>
                    <a:pt x="3936" y="3535"/>
                    <a:pt x="3944" y="3542"/>
                    <a:pt x="3944" y="3542"/>
                  </a:cubicBezTo>
                  <a:cubicBezTo>
                    <a:pt x="3951" y="3535"/>
                    <a:pt x="3944" y="3527"/>
                    <a:pt x="3951" y="3520"/>
                  </a:cubicBezTo>
                  <a:cubicBezTo>
                    <a:pt x="3959" y="3512"/>
                    <a:pt x="3959" y="3505"/>
                    <a:pt x="3973" y="3497"/>
                  </a:cubicBezTo>
                  <a:cubicBezTo>
                    <a:pt x="3973" y="3490"/>
                    <a:pt x="4026" y="3490"/>
                    <a:pt x="4026" y="3490"/>
                  </a:cubicBezTo>
                  <a:cubicBezTo>
                    <a:pt x="4026" y="3453"/>
                    <a:pt x="4055" y="3423"/>
                    <a:pt x="4085" y="3401"/>
                  </a:cubicBezTo>
                  <a:cubicBezTo>
                    <a:pt x="4085" y="3423"/>
                    <a:pt x="4107" y="3446"/>
                    <a:pt x="4129" y="3438"/>
                  </a:cubicBezTo>
                  <a:cubicBezTo>
                    <a:pt x="4152" y="3438"/>
                    <a:pt x="4152" y="3416"/>
                    <a:pt x="4159" y="3394"/>
                  </a:cubicBezTo>
                  <a:cubicBezTo>
                    <a:pt x="4174" y="3371"/>
                    <a:pt x="4174" y="3371"/>
                    <a:pt x="4204" y="3357"/>
                  </a:cubicBezTo>
                  <a:cubicBezTo>
                    <a:pt x="4226" y="3349"/>
                    <a:pt x="4241" y="3334"/>
                    <a:pt x="4263" y="3334"/>
                  </a:cubicBezTo>
                  <a:cubicBezTo>
                    <a:pt x="4241" y="3305"/>
                    <a:pt x="4256" y="3275"/>
                    <a:pt x="4233" y="3245"/>
                  </a:cubicBezTo>
                  <a:cubicBezTo>
                    <a:pt x="4226" y="3230"/>
                    <a:pt x="4211" y="3223"/>
                    <a:pt x="4204" y="3208"/>
                  </a:cubicBezTo>
                  <a:cubicBezTo>
                    <a:pt x="4189" y="3200"/>
                    <a:pt x="4189" y="3178"/>
                    <a:pt x="4181" y="3163"/>
                  </a:cubicBezTo>
                  <a:cubicBezTo>
                    <a:pt x="4159" y="3134"/>
                    <a:pt x="4129" y="3111"/>
                    <a:pt x="4122" y="3074"/>
                  </a:cubicBezTo>
                  <a:cubicBezTo>
                    <a:pt x="4115" y="3030"/>
                    <a:pt x="4137" y="3007"/>
                    <a:pt x="4152" y="2978"/>
                  </a:cubicBezTo>
                  <a:cubicBezTo>
                    <a:pt x="4218" y="2881"/>
                    <a:pt x="4077" y="2896"/>
                    <a:pt x="4026" y="2889"/>
                  </a:cubicBezTo>
                  <a:cubicBezTo>
                    <a:pt x="3966" y="2874"/>
                    <a:pt x="3899" y="2814"/>
                    <a:pt x="3892" y="2755"/>
                  </a:cubicBezTo>
                  <a:cubicBezTo>
                    <a:pt x="3884" y="2710"/>
                    <a:pt x="3899" y="2666"/>
                    <a:pt x="3884" y="2629"/>
                  </a:cubicBezTo>
                  <a:lnTo>
                    <a:pt x="3981" y="2621"/>
                  </a:lnTo>
                  <a:cubicBezTo>
                    <a:pt x="3996" y="2592"/>
                    <a:pt x="3981" y="2592"/>
                    <a:pt x="3973" y="2577"/>
                  </a:cubicBezTo>
                  <a:cubicBezTo>
                    <a:pt x="3944" y="2510"/>
                    <a:pt x="3936" y="2428"/>
                    <a:pt x="3907" y="2361"/>
                  </a:cubicBezTo>
                  <a:cubicBezTo>
                    <a:pt x="3899" y="2354"/>
                    <a:pt x="3899" y="2354"/>
                    <a:pt x="3899" y="2354"/>
                  </a:cubicBezTo>
                  <a:cubicBezTo>
                    <a:pt x="3914" y="2339"/>
                    <a:pt x="3944" y="2317"/>
                    <a:pt x="3959" y="2309"/>
                  </a:cubicBezTo>
                  <a:cubicBezTo>
                    <a:pt x="3981" y="2309"/>
                    <a:pt x="3988" y="2324"/>
                    <a:pt x="4003" y="2324"/>
                  </a:cubicBezTo>
                  <a:cubicBezTo>
                    <a:pt x="4018" y="2332"/>
                    <a:pt x="4033" y="2324"/>
                    <a:pt x="4048" y="2324"/>
                  </a:cubicBezTo>
                  <a:cubicBezTo>
                    <a:pt x="4077" y="2332"/>
                    <a:pt x="4092" y="2354"/>
                    <a:pt x="4129" y="2347"/>
                  </a:cubicBezTo>
                  <a:cubicBezTo>
                    <a:pt x="4159" y="2347"/>
                    <a:pt x="4181" y="2339"/>
                    <a:pt x="4218" y="2347"/>
                  </a:cubicBezTo>
                  <a:cubicBezTo>
                    <a:pt x="4211" y="2339"/>
                    <a:pt x="4204" y="2309"/>
                    <a:pt x="4204" y="2302"/>
                  </a:cubicBezTo>
                  <a:cubicBezTo>
                    <a:pt x="4211" y="2280"/>
                    <a:pt x="4226" y="2287"/>
                    <a:pt x="4241" y="2280"/>
                  </a:cubicBezTo>
                  <a:cubicBezTo>
                    <a:pt x="4271" y="2258"/>
                    <a:pt x="4293" y="2235"/>
                    <a:pt x="4293" y="2198"/>
                  </a:cubicBezTo>
                  <a:cubicBezTo>
                    <a:pt x="4293" y="2183"/>
                    <a:pt x="4278" y="2176"/>
                    <a:pt x="4285" y="2153"/>
                  </a:cubicBezTo>
                  <a:cubicBezTo>
                    <a:pt x="4285" y="2139"/>
                    <a:pt x="4300" y="2124"/>
                    <a:pt x="4300" y="2101"/>
                  </a:cubicBezTo>
                  <a:cubicBezTo>
                    <a:pt x="4293" y="2087"/>
                    <a:pt x="4278" y="2050"/>
                    <a:pt x="4263" y="2035"/>
                  </a:cubicBezTo>
                  <a:cubicBezTo>
                    <a:pt x="4300" y="2035"/>
                    <a:pt x="4322" y="2027"/>
                    <a:pt x="4360" y="2027"/>
                  </a:cubicBezTo>
                  <a:cubicBezTo>
                    <a:pt x="4374" y="2027"/>
                    <a:pt x="4412" y="2035"/>
                    <a:pt x="4426" y="2020"/>
                  </a:cubicBezTo>
                  <a:cubicBezTo>
                    <a:pt x="4434" y="2012"/>
                    <a:pt x="4426" y="1983"/>
                    <a:pt x="4434" y="1968"/>
                  </a:cubicBezTo>
                  <a:cubicBezTo>
                    <a:pt x="4441" y="1931"/>
                    <a:pt x="4478" y="1908"/>
                    <a:pt x="4508" y="1893"/>
                  </a:cubicBezTo>
                  <a:cubicBezTo>
                    <a:pt x="4545" y="1871"/>
                    <a:pt x="4582" y="1879"/>
                    <a:pt x="4619" y="1879"/>
                  </a:cubicBezTo>
                  <a:cubicBezTo>
                    <a:pt x="4619" y="1834"/>
                    <a:pt x="4619" y="1804"/>
                    <a:pt x="4642" y="1767"/>
                  </a:cubicBezTo>
                  <a:cubicBezTo>
                    <a:pt x="4657" y="1753"/>
                    <a:pt x="4664" y="1738"/>
                    <a:pt x="4671" y="1723"/>
                  </a:cubicBezTo>
                  <a:cubicBezTo>
                    <a:pt x="4679" y="1700"/>
                    <a:pt x="4679" y="1678"/>
                    <a:pt x="4701" y="1671"/>
                  </a:cubicBezTo>
                  <a:cubicBezTo>
                    <a:pt x="4701" y="1619"/>
                    <a:pt x="4686" y="1530"/>
                    <a:pt x="4746" y="1522"/>
                  </a:cubicBezTo>
                  <a:cubicBezTo>
                    <a:pt x="4775" y="1470"/>
                    <a:pt x="4738" y="1411"/>
                    <a:pt x="4761" y="1359"/>
                  </a:cubicBezTo>
                  <a:cubicBezTo>
                    <a:pt x="4775" y="1329"/>
                    <a:pt x="4805" y="1337"/>
                    <a:pt x="4790" y="1292"/>
                  </a:cubicBezTo>
                  <a:cubicBezTo>
                    <a:pt x="4775" y="1270"/>
                    <a:pt x="4761" y="1262"/>
                    <a:pt x="4753" y="1240"/>
                  </a:cubicBezTo>
                  <a:cubicBezTo>
                    <a:pt x="4746" y="1233"/>
                    <a:pt x="4738" y="1225"/>
                    <a:pt x="4731" y="1225"/>
                  </a:cubicBezTo>
                  <a:cubicBezTo>
                    <a:pt x="4716" y="1218"/>
                    <a:pt x="4701" y="1225"/>
                    <a:pt x="4694" y="1218"/>
                  </a:cubicBezTo>
                  <a:cubicBezTo>
                    <a:pt x="4664" y="1203"/>
                    <a:pt x="4657" y="1166"/>
                    <a:pt x="4642" y="1151"/>
                  </a:cubicBezTo>
                  <a:cubicBezTo>
                    <a:pt x="4605" y="1099"/>
                    <a:pt x="4582" y="1084"/>
                    <a:pt x="4523" y="1099"/>
                  </a:cubicBezTo>
                  <a:cubicBezTo>
                    <a:pt x="4463" y="1106"/>
                    <a:pt x="4426" y="1084"/>
                    <a:pt x="4374" y="1069"/>
                  </a:cubicBezTo>
                  <a:cubicBezTo>
                    <a:pt x="4330" y="1054"/>
                    <a:pt x="4263" y="1010"/>
                    <a:pt x="4226" y="1010"/>
                  </a:cubicBezTo>
                  <a:cubicBezTo>
                    <a:pt x="4226" y="988"/>
                    <a:pt x="4218" y="965"/>
                    <a:pt x="4189" y="958"/>
                  </a:cubicBezTo>
                  <a:cubicBezTo>
                    <a:pt x="4159" y="951"/>
                    <a:pt x="4144" y="980"/>
                    <a:pt x="4115" y="973"/>
                  </a:cubicBezTo>
                  <a:cubicBezTo>
                    <a:pt x="4100" y="995"/>
                    <a:pt x="4107" y="1032"/>
                    <a:pt x="4077" y="1040"/>
                  </a:cubicBezTo>
                  <a:cubicBezTo>
                    <a:pt x="4055" y="1047"/>
                    <a:pt x="4011" y="1040"/>
                    <a:pt x="3988" y="1032"/>
                  </a:cubicBezTo>
                  <a:cubicBezTo>
                    <a:pt x="3936" y="1025"/>
                    <a:pt x="3862" y="1010"/>
                    <a:pt x="3810" y="1017"/>
                  </a:cubicBezTo>
                  <a:cubicBezTo>
                    <a:pt x="3780" y="1025"/>
                    <a:pt x="3758" y="1054"/>
                    <a:pt x="3721" y="1062"/>
                  </a:cubicBezTo>
                  <a:cubicBezTo>
                    <a:pt x="3691" y="1069"/>
                    <a:pt x="3661" y="1077"/>
                    <a:pt x="3632" y="1091"/>
                  </a:cubicBezTo>
                  <a:cubicBezTo>
                    <a:pt x="3617" y="1106"/>
                    <a:pt x="3610" y="1114"/>
                    <a:pt x="3587" y="1114"/>
                  </a:cubicBezTo>
                  <a:cubicBezTo>
                    <a:pt x="3572" y="1121"/>
                    <a:pt x="3558" y="1114"/>
                    <a:pt x="3543" y="1114"/>
                  </a:cubicBezTo>
                  <a:cubicBezTo>
                    <a:pt x="3528" y="1121"/>
                    <a:pt x="3521" y="1136"/>
                    <a:pt x="3513" y="1143"/>
                  </a:cubicBezTo>
                  <a:cubicBezTo>
                    <a:pt x="3498" y="1151"/>
                    <a:pt x="3483" y="1151"/>
                    <a:pt x="3469" y="1151"/>
                  </a:cubicBezTo>
                  <a:cubicBezTo>
                    <a:pt x="3469" y="1166"/>
                    <a:pt x="3461" y="1173"/>
                    <a:pt x="3461" y="1181"/>
                  </a:cubicBezTo>
                  <a:cubicBezTo>
                    <a:pt x="3424" y="1188"/>
                    <a:pt x="3379" y="1173"/>
                    <a:pt x="3342" y="1181"/>
                  </a:cubicBezTo>
                  <a:cubicBezTo>
                    <a:pt x="3298" y="1188"/>
                    <a:pt x="3313" y="1203"/>
                    <a:pt x="3290" y="1233"/>
                  </a:cubicBezTo>
                  <a:cubicBezTo>
                    <a:pt x="3268" y="1255"/>
                    <a:pt x="3253" y="1240"/>
                    <a:pt x="3231" y="1233"/>
                  </a:cubicBezTo>
                  <a:cubicBezTo>
                    <a:pt x="3201" y="1218"/>
                    <a:pt x="3201" y="1225"/>
                    <a:pt x="3164" y="1233"/>
                  </a:cubicBezTo>
                  <a:cubicBezTo>
                    <a:pt x="3142" y="1240"/>
                    <a:pt x="3112" y="1240"/>
                    <a:pt x="3090" y="1240"/>
                  </a:cubicBezTo>
                  <a:cubicBezTo>
                    <a:pt x="3067" y="1240"/>
                    <a:pt x="3045" y="1233"/>
                    <a:pt x="3023" y="1233"/>
                  </a:cubicBezTo>
                  <a:cubicBezTo>
                    <a:pt x="3001" y="1233"/>
                    <a:pt x="2956" y="1255"/>
                    <a:pt x="2941" y="1248"/>
                  </a:cubicBezTo>
                  <a:cubicBezTo>
                    <a:pt x="2882" y="1225"/>
                    <a:pt x="3008" y="1166"/>
                    <a:pt x="3038" y="1166"/>
                  </a:cubicBezTo>
                  <a:cubicBezTo>
                    <a:pt x="3038" y="1143"/>
                    <a:pt x="3038" y="1136"/>
                    <a:pt x="3023" y="1121"/>
                  </a:cubicBezTo>
                  <a:cubicBezTo>
                    <a:pt x="3016" y="1114"/>
                    <a:pt x="3008" y="1114"/>
                    <a:pt x="3001" y="1114"/>
                  </a:cubicBezTo>
                  <a:cubicBezTo>
                    <a:pt x="2993" y="1106"/>
                    <a:pt x="2993" y="1091"/>
                    <a:pt x="2986" y="1084"/>
                  </a:cubicBezTo>
                  <a:cubicBezTo>
                    <a:pt x="2956" y="1054"/>
                    <a:pt x="2934" y="1069"/>
                    <a:pt x="2897" y="1062"/>
                  </a:cubicBezTo>
                  <a:cubicBezTo>
                    <a:pt x="2882" y="1054"/>
                    <a:pt x="2859" y="1054"/>
                    <a:pt x="2852" y="1047"/>
                  </a:cubicBezTo>
                  <a:cubicBezTo>
                    <a:pt x="2837" y="1032"/>
                    <a:pt x="2837" y="1010"/>
                    <a:pt x="2830" y="1002"/>
                  </a:cubicBezTo>
                  <a:cubicBezTo>
                    <a:pt x="2808" y="988"/>
                    <a:pt x="2756" y="995"/>
                    <a:pt x="2726" y="995"/>
                  </a:cubicBezTo>
                  <a:cubicBezTo>
                    <a:pt x="2674" y="988"/>
                    <a:pt x="2659" y="995"/>
                    <a:pt x="2622" y="951"/>
                  </a:cubicBezTo>
                  <a:cubicBezTo>
                    <a:pt x="2577" y="913"/>
                    <a:pt x="2600" y="869"/>
                    <a:pt x="2585" y="817"/>
                  </a:cubicBezTo>
                  <a:cubicBezTo>
                    <a:pt x="2585" y="794"/>
                    <a:pt x="2570" y="765"/>
                    <a:pt x="2548" y="743"/>
                  </a:cubicBezTo>
                  <a:cubicBezTo>
                    <a:pt x="2525" y="713"/>
                    <a:pt x="2503" y="720"/>
                    <a:pt x="2466" y="713"/>
                  </a:cubicBezTo>
                  <a:cubicBezTo>
                    <a:pt x="2407" y="705"/>
                    <a:pt x="2407" y="661"/>
                    <a:pt x="2384" y="616"/>
                  </a:cubicBezTo>
                  <a:cubicBezTo>
                    <a:pt x="2354" y="572"/>
                    <a:pt x="2295" y="609"/>
                    <a:pt x="2251" y="586"/>
                  </a:cubicBezTo>
                  <a:cubicBezTo>
                    <a:pt x="2228" y="572"/>
                    <a:pt x="2221" y="549"/>
                    <a:pt x="2206" y="535"/>
                  </a:cubicBezTo>
                  <a:cubicBezTo>
                    <a:pt x="2191" y="512"/>
                    <a:pt x="2169" y="512"/>
                    <a:pt x="2154" y="497"/>
                  </a:cubicBezTo>
                  <a:cubicBezTo>
                    <a:pt x="2139" y="475"/>
                    <a:pt x="2117" y="438"/>
                    <a:pt x="2109" y="416"/>
                  </a:cubicBezTo>
                  <a:cubicBezTo>
                    <a:pt x="2095" y="379"/>
                    <a:pt x="2095" y="349"/>
                    <a:pt x="2072" y="319"/>
                  </a:cubicBezTo>
                  <a:cubicBezTo>
                    <a:pt x="2035" y="267"/>
                    <a:pt x="1976" y="208"/>
                    <a:pt x="1902" y="238"/>
                  </a:cubicBezTo>
                  <a:cubicBezTo>
                    <a:pt x="1887" y="245"/>
                    <a:pt x="1894" y="260"/>
                    <a:pt x="1872" y="267"/>
                  </a:cubicBezTo>
                  <a:cubicBezTo>
                    <a:pt x="1850" y="275"/>
                    <a:pt x="1835" y="260"/>
                    <a:pt x="1827" y="245"/>
                  </a:cubicBezTo>
                  <a:cubicBezTo>
                    <a:pt x="1820" y="215"/>
                    <a:pt x="1835" y="163"/>
                    <a:pt x="1835" y="134"/>
                  </a:cubicBezTo>
                  <a:cubicBezTo>
                    <a:pt x="1835" y="82"/>
                    <a:pt x="1812" y="89"/>
                    <a:pt x="1760" y="82"/>
                  </a:cubicBezTo>
                  <a:cubicBezTo>
                    <a:pt x="1723" y="82"/>
                    <a:pt x="1686" y="82"/>
                    <a:pt x="1657" y="67"/>
                  </a:cubicBezTo>
                  <a:cubicBezTo>
                    <a:pt x="1649" y="67"/>
                    <a:pt x="1649" y="59"/>
                    <a:pt x="1642" y="52"/>
                  </a:cubicBezTo>
                  <a:cubicBezTo>
                    <a:pt x="1634" y="52"/>
                    <a:pt x="1619" y="52"/>
                    <a:pt x="1612" y="52"/>
                  </a:cubicBezTo>
                  <a:cubicBezTo>
                    <a:pt x="1590" y="52"/>
                    <a:pt x="1575" y="52"/>
                    <a:pt x="1552" y="59"/>
                  </a:cubicBezTo>
                  <a:cubicBezTo>
                    <a:pt x="1508" y="67"/>
                    <a:pt x="1478" y="96"/>
                    <a:pt x="1456" y="37"/>
                  </a:cubicBezTo>
                  <a:cubicBezTo>
                    <a:pt x="1441" y="37"/>
                    <a:pt x="1441" y="15"/>
                    <a:pt x="1426" y="7"/>
                  </a:cubicBezTo>
                  <a:cubicBezTo>
                    <a:pt x="1412" y="0"/>
                    <a:pt x="1374" y="7"/>
                    <a:pt x="1360" y="15"/>
                  </a:cubicBezTo>
                  <a:cubicBezTo>
                    <a:pt x="1337" y="22"/>
                    <a:pt x="1345" y="44"/>
                    <a:pt x="1322" y="52"/>
                  </a:cubicBezTo>
                  <a:cubicBezTo>
                    <a:pt x="1300" y="67"/>
                    <a:pt x="1293" y="44"/>
                    <a:pt x="1270" y="37"/>
                  </a:cubicBezTo>
                  <a:cubicBezTo>
                    <a:pt x="1226" y="30"/>
                    <a:pt x="1204" y="52"/>
                    <a:pt x="1166" y="67"/>
                  </a:cubicBezTo>
                  <a:cubicBezTo>
                    <a:pt x="1122" y="74"/>
                    <a:pt x="1100" y="89"/>
                    <a:pt x="1055" y="89"/>
                  </a:cubicBezTo>
                  <a:cubicBezTo>
                    <a:pt x="1048" y="104"/>
                    <a:pt x="1048" y="111"/>
                    <a:pt x="1048" y="126"/>
                  </a:cubicBezTo>
                  <a:cubicBezTo>
                    <a:pt x="988" y="126"/>
                    <a:pt x="958" y="111"/>
                    <a:pt x="907" y="96"/>
                  </a:cubicBezTo>
                  <a:cubicBezTo>
                    <a:pt x="869" y="89"/>
                    <a:pt x="780" y="59"/>
                    <a:pt x="743" y="82"/>
                  </a:cubicBezTo>
                  <a:cubicBezTo>
                    <a:pt x="788" y="104"/>
                    <a:pt x="832" y="74"/>
                    <a:pt x="847" y="141"/>
                  </a:cubicBezTo>
                  <a:cubicBezTo>
                    <a:pt x="855" y="141"/>
                    <a:pt x="862" y="149"/>
                    <a:pt x="877" y="156"/>
                  </a:cubicBezTo>
                  <a:cubicBezTo>
                    <a:pt x="877" y="171"/>
                    <a:pt x="877" y="178"/>
                    <a:pt x="877" y="193"/>
                  </a:cubicBezTo>
                  <a:cubicBezTo>
                    <a:pt x="855" y="200"/>
                    <a:pt x="840" y="200"/>
                    <a:pt x="817" y="200"/>
                  </a:cubicBezTo>
                  <a:cubicBezTo>
                    <a:pt x="795" y="200"/>
                    <a:pt x="773" y="208"/>
                    <a:pt x="750" y="215"/>
                  </a:cubicBezTo>
                  <a:cubicBezTo>
                    <a:pt x="698" y="223"/>
                    <a:pt x="676" y="193"/>
                    <a:pt x="632" y="186"/>
                  </a:cubicBezTo>
                  <a:cubicBezTo>
                    <a:pt x="587" y="171"/>
                    <a:pt x="543" y="186"/>
                    <a:pt x="498" y="186"/>
                  </a:cubicBezTo>
                  <a:cubicBezTo>
                    <a:pt x="483" y="186"/>
                    <a:pt x="446" y="178"/>
                    <a:pt x="431" y="186"/>
                  </a:cubicBezTo>
                  <a:cubicBezTo>
                    <a:pt x="416" y="193"/>
                    <a:pt x="402" y="215"/>
                    <a:pt x="387" y="230"/>
                  </a:cubicBezTo>
                  <a:cubicBezTo>
                    <a:pt x="387" y="260"/>
                    <a:pt x="372" y="275"/>
                    <a:pt x="342" y="275"/>
                  </a:cubicBezTo>
                  <a:cubicBezTo>
                    <a:pt x="335" y="297"/>
                    <a:pt x="327" y="327"/>
                    <a:pt x="320" y="349"/>
                  </a:cubicBezTo>
                  <a:cubicBezTo>
                    <a:pt x="298" y="356"/>
                    <a:pt x="275" y="349"/>
                    <a:pt x="253" y="349"/>
                  </a:cubicBezTo>
                  <a:cubicBezTo>
                    <a:pt x="253" y="431"/>
                    <a:pt x="142" y="416"/>
                    <a:pt x="134" y="490"/>
                  </a:cubicBezTo>
                  <a:cubicBezTo>
                    <a:pt x="127" y="490"/>
                    <a:pt x="127" y="490"/>
                    <a:pt x="127" y="497"/>
                  </a:cubicBezTo>
                  <a:cubicBezTo>
                    <a:pt x="90" y="505"/>
                    <a:pt x="75" y="460"/>
                    <a:pt x="45" y="505"/>
                  </a:cubicBezTo>
                  <a:cubicBezTo>
                    <a:pt x="38" y="520"/>
                    <a:pt x="45" y="535"/>
                    <a:pt x="38" y="549"/>
                  </a:cubicBezTo>
                  <a:cubicBezTo>
                    <a:pt x="38" y="564"/>
                    <a:pt x="8" y="586"/>
                    <a:pt x="8" y="594"/>
                  </a:cubicBezTo>
                  <a:cubicBezTo>
                    <a:pt x="8" y="609"/>
                    <a:pt x="15" y="609"/>
                    <a:pt x="23" y="624"/>
                  </a:cubicBezTo>
                  <a:cubicBezTo>
                    <a:pt x="30" y="646"/>
                    <a:pt x="30" y="668"/>
                    <a:pt x="23" y="698"/>
                  </a:cubicBezTo>
                  <a:cubicBezTo>
                    <a:pt x="15" y="705"/>
                    <a:pt x="0" y="713"/>
                    <a:pt x="15" y="728"/>
                  </a:cubicBezTo>
                  <a:cubicBezTo>
                    <a:pt x="15" y="728"/>
                    <a:pt x="53" y="728"/>
                    <a:pt x="60" y="728"/>
                  </a:cubicBezTo>
                  <a:cubicBezTo>
                    <a:pt x="45" y="765"/>
                    <a:pt x="112" y="750"/>
                    <a:pt x="105" y="794"/>
                  </a:cubicBezTo>
                  <a:cubicBezTo>
                    <a:pt x="134" y="794"/>
                    <a:pt x="142" y="757"/>
                    <a:pt x="179" y="765"/>
                  </a:cubicBezTo>
                  <a:cubicBezTo>
                    <a:pt x="179" y="772"/>
                    <a:pt x="179" y="772"/>
                    <a:pt x="179" y="772"/>
                  </a:cubicBezTo>
                  <a:cubicBezTo>
                    <a:pt x="208" y="780"/>
                    <a:pt x="231" y="750"/>
                    <a:pt x="260" y="765"/>
                  </a:cubicBezTo>
                  <a:cubicBezTo>
                    <a:pt x="268" y="765"/>
                    <a:pt x="268" y="780"/>
                    <a:pt x="275" y="780"/>
                  </a:cubicBezTo>
                  <a:cubicBezTo>
                    <a:pt x="283" y="787"/>
                    <a:pt x="290" y="780"/>
                    <a:pt x="298" y="780"/>
                  </a:cubicBezTo>
                  <a:cubicBezTo>
                    <a:pt x="313" y="787"/>
                    <a:pt x="327" y="787"/>
                    <a:pt x="342" y="787"/>
                  </a:cubicBezTo>
                  <a:cubicBezTo>
                    <a:pt x="342" y="809"/>
                    <a:pt x="364" y="824"/>
                    <a:pt x="372" y="839"/>
                  </a:cubicBezTo>
                  <a:cubicBezTo>
                    <a:pt x="379" y="861"/>
                    <a:pt x="372" y="884"/>
                    <a:pt x="379" y="898"/>
                  </a:cubicBezTo>
                  <a:cubicBezTo>
                    <a:pt x="387" y="936"/>
                    <a:pt x="402" y="913"/>
                    <a:pt x="424" y="928"/>
                  </a:cubicBezTo>
                  <a:cubicBezTo>
                    <a:pt x="446" y="943"/>
                    <a:pt x="431" y="973"/>
                    <a:pt x="461" y="965"/>
                  </a:cubicBezTo>
                  <a:cubicBezTo>
                    <a:pt x="476" y="988"/>
                    <a:pt x="505" y="973"/>
                    <a:pt x="528" y="988"/>
                  </a:cubicBezTo>
                  <a:cubicBezTo>
                    <a:pt x="543" y="995"/>
                    <a:pt x="550" y="1017"/>
                    <a:pt x="558" y="1025"/>
                  </a:cubicBezTo>
                  <a:cubicBezTo>
                    <a:pt x="572" y="1032"/>
                    <a:pt x="587" y="1040"/>
                    <a:pt x="602" y="1040"/>
                  </a:cubicBezTo>
                  <a:cubicBezTo>
                    <a:pt x="654" y="1054"/>
                    <a:pt x="706" y="1032"/>
                    <a:pt x="750" y="1062"/>
                  </a:cubicBezTo>
                  <a:cubicBezTo>
                    <a:pt x="750" y="1069"/>
                    <a:pt x="750" y="1084"/>
                    <a:pt x="750" y="1099"/>
                  </a:cubicBezTo>
                  <a:cubicBezTo>
                    <a:pt x="736" y="1099"/>
                    <a:pt x="736" y="1106"/>
                    <a:pt x="736" y="1121"/>
                  </a:cubicBezTo>
                  <a:cubicBezTo>
                    <a:pt x="684" y="1121"/>
                    <a:pt x="669" y="1233"/>
                    <a:pt x="713" y="1255"/>
                  </a:cubicBezTo>
                  <a:cubicBezTo>
                    <a:pt x="721" y="1262"/>
                    <a:pt x="743" y="1255"/>
                    <a:pt x="750" y="1255"/>
                  </a:cubicBezTo>
                  <a:cubicBezTo>
                    <a:pt x="773" y="1262"/>
                    <a:pt x="765" y="1285"/>
                    <a:pt x="780" y="1292"/>
                  </a:cubicBezTo>
                  <a:cubicBezTo>
                    <a:pt x="803" y="1307"/>
                    <a:pt x="840" y="1314"/>
                    <a:pt x="847" y="1344"/>
                  </a:cubicBezTo>
                  <a:cubicBezTo>
                    <a:pt x="877" y="1344"/>
                    <a:pt x="914" y="1337"/>
                    <a:pt x="921" y="1366"/>
                  </a:cubicBezTo>
                  <a:cubicBezTo>
                    <a:pt x="936" y="1388"/>
                    <a:pt x="914" y="1418"/>
                    <a:pt x="899" y="1441"/>
                  </a:cubicBezTo>
                  <a:cubicBezTo>
                    <a:pt x="892" y="1455"/>
                    <a:pt x="884" y="1463"/>
                    <a:pt x="884" y="1478"/>
                  </a:cubicBezTo>
                  <a:cubicBezTo>
                    <a:pt x="884" y="1493"/>
                    <a:pt x="892" y="1507"/>
                    <a:pt x="877" y="1522"/>
                  </a:cubicBezTo>
                  <a:cubicBezTo>
                    <a:pt x="877" y="1530"/>
                    <a:pt x="855" y="1530"/>
                    <a:pt x="840" y="1537"/>
                  </a:cubicBezTo>
                  <a:cubicBezTo>
                    <a:pt x="832" y="1545"/>
                    <a:pt x="825" y="1567"/>
                    <a:pt x="825" y="1574"/>
                  </a:cubicBezTo>
                  <a:cubicBezTo>
                    <a:pt x="803" y="1574"/>
                    <a:pt x="788" y="1574"/>
                    <a:pt x="765" y="1574"/>
                  </a:cubicBezTo>
                  <a:cubicBezTo>
                    <a:pt x="758" y="1574"/>
                    <a:pt x="743" y="1574"/>
                    <a:pt x="736" y="1574"/>
                  </a:cubicBezTo>
                  <a:cubicBezTo>
                    <a:pt x="721" y="1582"/>
                    <a:pt x="713" y="1589"/>
                    <a:pt x="713" y="1589"/>
                  </a:cubicBezTo>
                  <a:cubicBezTo>
                    <a:pt x="698" y="1596"/>
                    <a:pt x="661" y="1596"/>
                    <a:pt x="654" y="1604"/>
                  </a:cubicBezTo>
                  <a:cubicBezTo>
                    <a:pt x="639" y="1619"/>
                    <a:pt x="647" y="1648"/>
                    <a:pt x="647" y="1663"/>
                  </a:cubicBezTo>
                  <a:cubicBezTo>
                    <a:pt x="647" y="1693"/>
                    <a:pt x="639" y="1700"/>
                    <a:pt x="632" y="1723"/>
                  </a:cubicBezTo>
                  <a:cubicBezTo>
                    <a:pt x="610" y="1760"/>
                    <a:pt x="617" y="1753"/>
                    <a:pt x="595" y="1753"/>
                  </a:cubicBezTo>
                  <a:cubicBezTo>
                    <a:pt x="565" y="1745"/>
                    <a:pt x="498" y="1730"/>
                    <a:pt x="476" y="1753"/>
                  </a:cubicBezTo>
                  <a:cubicBezTo>
                    <a:pt x="468" y="1760"/>
                    <a:pt x="468" y="1790"/>
                    <a:pt x="468" y="1804"/>
                  </a:cubicBezTo>
                  <a:cubicBezTo>
                    <a:pt x="461" y="1827"/>
                    <a:pt x="439" y="1886"/>
                    <a:pt x="461" y="1893"/>
                  </a:cubicBezTo>
                  <a:cubicBezTo>
                    <a:pt x="461" y="1931"/>
                    <a:pt x="461" y="1968"/>
                    <a:pt x="468" y="2005"/>
                  </a:cubicBezTo>
                  <a:cubicBezTo>
                    <a:pt x="476" y="2005"/>
                    <a:pt x="476" y="2012"/>
                    <a:pt x="483" y="2012"/>
                  </a:cubicBezTo>
                  <a:cubicBezTo>
                    <a:pt x="483" y="2079"/>
                    <a:pt x="483" y="2139"/>
                    <a:pt x="498" y="2205"/>
                  </a:cubicBezTo>
                  <a:cubicBezTo>
                    <a:pt x="513" y="2235"/>
                    <a:pt x="520" y="2265"/>
                    <a:pt x="520" y="2295"/>
                  </a:cubicBezTo>
                  <a:cubicBezTo>
                    <a:pt x="513" y="2309"/>
                    <a:pt x="505" y="2317"/>
                    <a:pt x="505" y="2332"/>
                  </a:cubicBezTo>
                  <a:cubicBezTo>
                    <a:pt x="505" y="2339"/>
                    <a:pt x="520" y="2339"/>
                    <a:pt x="520" y="2354"/>
                  </a:cubicBezTo>
                  <a:cubicBezTo>
                    <a:pt x="520" y="2361"/>
                    <a:pt x="520" y="2369"/>
                    <a:pt x="520" y="2376"/>
                  </a:cubicBezTo>
                  <a:cubicBezTo>
                    <a:pt x="520" y="2413"/>
                    <a:pt x="498" y="2443"/>
                    <a:pt x="498" y="2473"/>
                  </a:cubicBezTo>
                  <a:cubicBezTo>
                    <a:pt x="498" y="2480"/>
                    <a:pt x="505" y="2503"/>
                    <a:pt x="513" y="2510"/>
                  </a:cubicBezTo>
                  <a:cubicBezTo>
                    <a:pt x="513" y="2532"/>
                    <a:pt x="520" y="2555"/>
                    <a:pt x="520" y="2577"/>
                  </a:cubicBezTo>
                  <a:cubicBezTo>
                    <a:pt x="520" y="2592"/>
                    <a:pt x="520" y="2614"/>
                    <a:pt x="513" y="2629"/>
                  </a:cubicBezTo>
                  <a:cubicBezTo>
                    <a:pt x="513" y="2644"/>
                    <a:pt x="491" y="2658"/>
                    <a:pt x="491" y="2666"/>
                  </a:cubicBezTo>
                  <a:cubicBezTo>
                    <a:pt x="483" y="2688"/>
                    <a:pt x="498" y="2688"/>
                    <a:pt x="505" y="2703"/>
                  </a:cubicBezTo>
                  <a:cubicBezTo>
                    <a:pt x="505" y="2718"/>
                    <a:pt x="505" y="2740"/>
                    <a:pt x="505" y="2755"/>
                  </a:cubicBezTo>
                  <a:lnTo>
                    <a:pt x="513" y="2755"/>
                  </a:lnTo>
                  <a:cubicBezTo>
                    <a:pt x="513" y="2785"/>
                    <a:pt x="505" y="2807"/>
                    <a:pt x="505" y="2829"/>
                  </a:cubicBezTo>
                  <a:cubicBezTo>
                    <a:pt x="550" y="2829"/>
                    <a:pt x="595" y="2844"/>
                    <a:pt x="587" y="2896"/>
                  </a:cubicBezTo>
                  <a:cubicBezTo>
                    <a:pt x="632" y="2903"/>
                    <a:pt x="765" y="2903"/>
                    <a:pt x="780" y="2963"/>
                  </a:cubicBezTo>
                  <a:cubicBezTo>
                    <a:pt x="803" y="2970"/>
                    <a:pt x="803" y="3000"/>
                    <a:pt x="825" y="3007"/>
                  </a:cubicBezTo>
                  <a:cubicBezTo>
                    <a:pt x="840" y="3022"/>
                    <a:pt x="862" y="3007"/>
                    <a:pt x="877" y="3015"/>
                  </a:cubicBezTo>
                  <a:cubicBezTo>
                    <a:pt x="914" y="3037"/>
                    <a:pt x="884" y="3126"/>
                    <a:pt x="958" y="3111"/>
                  </a:cubicBezTo>
                  <a:cubicBezTo>
                    <a:pt x="958" y="3104"/>
                    <a:pt x="966" y="3097"/>
                    <a:pt x="966" y="3089"/>
                  </a:cubicBezTo>
                  <a:cubicBezTo>
                    <a:pt x="1018" y="3089"/>
                    <a:pt x="1048" y="3119"/>
                    <a:pt x="1100" y="3119"/>
                  </a:cubicBezTo>
                  <a:cubicBezTo>
                    <a:pt x="1100" y="3104"/>
                    <a:pt x="1100" y="3089"/>
                    <a:pt x="1100" y="3074"/>
                  </a:cubicBezTo>
                  <a:cubicBezTo>
                    <a:pt x="1115" y="3067"/>
                    <a:pt x="1129" y="3060"/>
                    <a:pt x="1152" y="3060"/>
                  </a:cubicBezTo>
                  <a:cubicBezTo>
                    <a:pt x="1152" y="3097"/>
                    <a:pt x="1122" y="3126"/>
                    <a:pt x="1129" y="3163"/>
                  </a:cubicBezTo>
                  <a:cubicBezTo>
                    <a:pt x="1137" y="3163"/>
                    <a:pt x="1137" y="3163"/>
                    <a:pt x="1137" y="3163"/>
                  </a:cubicBezTo>
                  <a:cubicBezTo>
                    <a:pt x="1137" y="3186"/>
                    <a:pt x="1144" y="3200"/>
                    <a:pt x="1129" y="3230"/>
                  </a:cubicBezTo>
                  <a:cubicBezTo>
                    <a:pt x="1129" y="3238"/>
                    <a:pt x="1085" y="3260"/>
                    <a:pt x="1122" y="3275"/>
                  </a:cubicBezTo>
                  <a:cubicBezTo>
                    <a:pt x="1122" y="3290"/>
                    <a:pt x="1122" y="3312"/>
                    <a:pt x="1129" y="3319"/>
                  </a:cubicBezTo>
                  <a:cubicBezTo>
                    <a:pt x="1152" y="3290"/>
                    <a:pt x="1226" y="3297"/>
                    <a:pt x="1263" y="3305"/>
                  </a:cubicBezTo>
                  <a:cubicBezTo>
                    <a:pt x="1263" y="3319"/>
                    <a:pt x="1270" y="3334"/>
                    <a:pt x="1278" y="3349"/>
                  </a:cubicBezTo>
                  <a:cubicBezTo>
                    <a:pt x="1285" y="3349"/>
                    <a:pt x="1293" y="3349"/>
                    <a:pt x="1293" y="3349"/>
                  </a:cubicBezTo>
                  <a:lnTo>
                    <a:pt x="1293" y="3357"/>
                  </a:lnTo>
                  <a:cubicBezTo>
                    <a:pt x="1307" y="3357"/>
                    <a:pt x="1322" y="3357"/>
                    <a:pt x="1330" y="3357"/>
                  </a:cubicBezTo>
                  <a:cubicBezTo>
                    <a:pt x="1330" y="3342"/>
                    <a:pt x="1337" y="3334"/>
                    <a:pt x="1352" y="3334"/>
                  </a:cubicBezTo>
                  <a:cubicBezTo>
                    <a:pt x="1352" y="3334"/>
                    <a:pt x="1352" y="3334"/>
                    <a:pt x="1352" y="3327"/>
                  </a:cubicBezTo>
                  <a:cubicBezTo>
                    <a:pt x="1367" y="3327"/>
                    <a:pt x="1382" y="3327"/>
                    <a:pt x="1389" y="3327"/>
                  </a:cubicBezTo>
                  <a:cubicBezTo>
                    <a:pt x="1397" y="3357"/>
                    <a:pt x="1419" y="3364"/>
                    <a:pt x="1412" y="3386"/>
                  </a:cubicBezTo>
                  <a:cubicBezTo>
                    <a:pt x="1434" y="3386"/>
                    <a:pt x="1456" y="3386"/>
                    <a:pt x="1471" y="3386"/>
                  </a:cubicBezTo>
                  <a:cubicBezTo>
                    <a:pt x="1493" y="3394"/>
                    <a:pt x="1538" y="3438"/>
                    <a:pt x="1545" y="3460"/>
                  </a:cubicBezTo>
                  <a:cubicBezTo>
                    <a:pt x="1545" y="3468"/>
                    <a:pt x="1545" y="3483"/>
                    <a:pt x="1538" y="3497"/>
                  </a:cubicBezTo>
                  <a:lnTo>
                    <a:pt x="1545" y="3497"/>
                  </a:lnTo>
                  <a:cubicBezTo>
                    <a:pt x="1575" y="3512"/>
                    <a:pt x="1590" y="3520"/>
                    <a:pt x="1619" y="3520"/>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4" name="Freeform 34">
              <a:extLst>
                <a:ext uri="{FF2B5EF4-FFF2-40B4-BE49-F238E27FC236}">
                  <a16:creationId xmlns:a16="http://schemas.microsoft.com/office/drawing/2014/main" id="{F5C692B8-BD4F-4F21-BF6F-D61E8A393AFE}"/>
                </a:ext>
              </a:extLst>
            </p:cNvPr>
            <p:cNvSpPr>
              <a:spLocks noChangeArrowheads="1"/>
            </p:cNvSpPr>
            <p:nvPr/>
          </p:nvSpPr>
          <p:spPr bwMode="auto">
            <a:xfrm>
              <a:off x="15061663" y="6998675"/>
              <a:ext cx="3813" cy="1904"/>
            </a:xfrm>
            <a:custGeom>
              <a:avLst/>
              <a:gdLst>
                <a:gd name="T0" fmla="*/ 0 w 8"/>
                <a:gd name="T1" fmla="*/ 0 h 1"/>
                <a:gd name="T2" fmla="*/ 0 w 8"/>
                <a:gd name="T3" fmla="*/ 0 h 1"/>
                <a:gd name="T4" fmla="*/ 7 w 8"/>
                <a:gd name="T5" fmla="*/ 0 h 1"/>
                <a:gd name="T6" fmla="*/ 7 w 8"/>
                <a:gd name="T7" fmla="*/ 0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0" y="0"/>
                  </a:lnTo>
                  <a:cubicBezTo>
                    <a:pt x="0" y="0"/>
                    <a:pt x="0" y="0"/>
                    <a:pt x="7" y="0"/>
                  </a:cubicBezTo>
                  <a:lnTo>
                    <a:pt x="7" y="0"/>
                  </a:lnTo>
                  <a:lnTo>
                    <a:pt x="0" y="0"/>
                  </a:ln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5" name="Freeform 35">
              <a:extLst>
                <a:ext uri="{FF2B5EF4-FFF2-40B4-BE49-F238E27FC236}">
                  <a16:creationId xmlns:a16="http://schemas.microsoft.com/office/drawing/2014/main" id="{38EAE1A0-FED4-40EE-81AA-9D6F4474265A}"/>
                </a:ext>
              </a:extLst>
            </p:cNvPr>
            <p:cNvSpPr>
              <a:spLocks noChangeArrowheads="1"/>
            </p:cNvSpPr>
            <p:nvPr/>
          </p:nvSpPr>
          <p:spPr bwMode="auto">
            <a:xfrm>
              <a:off x="14316272" y="5804178"/>
              <a:ext cx="1791984" cy="1276416"/>
            </a:xfrm>
            <a:custGeom>
              <a:avLst/>
              <a:gdLst>
                <a:gd name="T0" fmla="*/ 1819 w 4145"/>
                <a:gd name="T1" fmla="*/ 2852 h 2956"/>
                <a:gd name="T2" fmla="*/ 1961 w 4145"/>
                <a:gd name="T3" fmla="*/ 2926 h 2956"/>
                <a:gd name="T4" fmla="*/ 2064 w 4145"/>
                <a:gd name="T5" fmla="*/ 2785 h 2956"/>
                <a:gd name="T6" fmla="*/ 2287 w 4145"/>
                <a:gd name="T7" fmla="*/ 2740 h 2956"/>
                <a:gd name="T8" fmla="*/ 2310 w 4145"/>
                <a:gd name="T9" fmla="*/ 2658 h 2956"/>
                <a:gd name="T10" fmla="*/ 2421 w 4145"/>
                <a:gd name="T11" fmla="*/ 2347 h 2956"/>
                <a:gd name="T12" fmla="*/ 2480 w 4145"/>
                <a:gd name="T13" fmla="*/ 2146 h 2956"/>
                <a:gd name="T14" fmla="*/ 2495 w 4145"/>
                <a:gd name="T15" fmla="*/ 2072 h 2956"/>
                <a:gd name="T16" fmla="*/ 2480 w 4145"/>
                <a:gd name="T17" fmla="*/ 1901 h 2956"/>
                <a:gd name="T18" fmla="*/ 2584 w 4145"/>
                <a:gd name="T19" fmla="*/ 1738 h 2956"/>
                <a:gd name="T20" fmla="*/ 2748 w 4145"/>
                <a:gd name="T21" fmla="*/ 1641 h 2956"/>
                <a:gd name="T22" fmla="*/ 2874 w 4145"/>
                <a:gd name="T23" fmla="*/ 1426 h 2956"/>
                <a:gd name="T24" fmla="*/ 3074 w 4145"/>
                <a:gd name="T25" fmla="*/ 1144 h 2956"/>
                <a:gd name="T26" fmla="*/ 3156 w 4145"/>
                <a:gd name="T27" fmla="*/ 1151 h 2956"/>
                <a:gd name="T28" fmla="*/ 3438 w 4145"/>
                <a:gd name="T29" fmla="*/ 884 h 2956"/>
                <a:gd name="T30" fmla="*/ 3572 w 4145"/>
                <a:gd name="T31" fmla="*/ 787 h 2956"/>
                <a:gd name="T32" fmla="*/ 3720 w 4145"/>
                <a:gd name="T33" fmla="*/ 706 h 2956"/>
                <a:gd name="T34" fmla="*/ 3802 w 4145"/>
                <a:gd name="T35" fmla="*/ 579 h 2956"/>
                <a:gd name="T36" fmla="*/ 4040 w 4145"/>
                <a:gd name="T37" fmla="*/ 527 h 2956"/>
                <a:gd name="T38" fmla="*/ 4055 w 4145"/>
                <a:gd name="T39" fmla="*/ 423 h 2956"/>
                <a:gd name="T40" fmla="*/ 3988 w 4145"/>
                <a:gd name="T41" fmla="*/ 119 h 2956"/>
                <a:gd name="T42" fmla="*/ 3965 w 4145"/>
                <a:gd name="T43" fmla="*/ 22 h 2956"/>
                <a:gd name="T44" fmla="*/ 3765 w 4145"/>
                <a:gd name="T45" fmla="*/ 97 h 2956"/>
                <a:gd name="T46" fmla="*/ 3617 w 4145"/>
                <a:gd name="T47" fmla="*/ 134 h 2956"/>
                <a:gd name="T48" fmla="*/ 3520 w 4145"/>
                <a:gd name="T49" fmla="*/ 193 h 2956"/>
                <a:gd name="T50" fmla="*/ 3394 w 4145"/>
                <a:gd name="T51" fmla="*/ 238 h 2956"/>
                <a:gd name="T52" fmla="*/ 3342 w 4145"/>
                <a:gd name="T53" fmla="*/ 267 h 2956"/>
                <a:gd name="T54" fmla="*/ 3149 w 4145"/>
                <a:gd name="T55" fmla="*/ 364 h 2956"/>
                <a:gd name="T56" fmla="*/ 2948 w 4145"/>
                <a:gd name="T57" fmla="*/ 357 h 2956"/>
                <a:gd name="T58" fmla="*/ 2963 w 4145"/>
                <a:gd name="T59" fmla="*/ 483 h 2956"/>
                <a:gd name="T60" fmla="*/ 2844 w 4145"/>
                <a:gd name="T61" fmla="*/ 602 h 2956"/>
                <a:gd name="T62" fmla="*/ 2748 w 4145"/>
                <a:gd name="T63" fmla="*/ 780 h 2956"/>
                <a:gd name="T64" fmla="*/ 2569 w 4145"/>
                <a:gd name="T65" fmla="*/ 869 h 2956"/>
                <a:gd name="T66" fmla="*/ 2354 w 4145"/>
                <a:gd name="T67" fmla="*/ 914 h 2956"/>
                <a:gd name="T68" fmla="*/ 2020 w 4145"/>
                <a:gd name="T69" fmla="*/ 869 h 2956"/>
                <a:gd name="T70" fmla="*/ 1842 w 4145"/>
                <a:gd name="T71" fmla="*/ 951 h 2956"/>
                <a:gd name="T72" fmla="*/ 1648 w 4145"/>
                <a:gd name="T73" fmla="*/ 995 h 2956"/>
                <a:gd name="T74" fmla="*/ 1515 w 4145"/>
                <a:gd name="T75" fmla="*/ 995 h 2956"/>
                <a:gd name="T76" fmla="*/ 1337 w 4145"/>
                <a:gd name="T77" fmla="*/ 1040 h 2956"/>
                <a:gd name="T78" fmla="*/ 1188 w 4145"/>
                <a:gd name="T79" fmla="*/ 1025 h 2956"/>
                <a:gd name="T80" fmla="*/ 906 w 4145"/>
                <a:gd name="T81" fmla="*/ 1084 h 2956"/>
                <a:gd name="T82" fmla="*/ 549 w 4145"/>
                <a:gd name="T83" fmla="*/ 980 h 2956"/>
                <a:gd name="T84" fmla="*/ 223 w 4145"/>
                <a:gd name="T85" fmla="*/ 1099 h 2956"/>
                <a:gd name="T86" fmla="*/ 156 w 4145"/>
                <a:gd name="T87" fmla="*/ 1359 h 2956"/>
                <a:gd name="T88" fmla="*/ 0 w 4145"/>
                <a:gd name="T89" fmla="*/ 1545 h 2956"/>
                <a:gd name="T90" fmla="*/ 126 w 4145"/>
                <a:gd name="T91" fmla="*/ 1775 h 2956"/>
                <a:gd name="T92" fmla="*/ 193 w 4145"/>
                <a:gd name="T93" fmla="*/ 1886 h 2956"/>
                <a:gd name="T94" fmla="*/ 267 w 4145"/>
                <a:gd name="T95" fmla="*/ 1760 h 2956"/>
                <a:gd name="T96" fmla="*/ 631 w 4145"/>
                <a:gd name="T97" fmla="*/ 1730 h 2956"/>
                <a:gd name="T98" fmla="*/ 951 w 4145"/>
                <a:gd name="T99" fmla="*/ 1767 h 2956"/>
                <a:gd name="T100" fmla="*/ 1069 w 4145"/>
                <a:gd name="T101" fmla="*/ 1856 h 2956"/>
                <a:gd name="T102" fmla="*/ 1262 w 4145"/>
                <a:gd name="T103" fmla="*/ 1782 h 2956"/>
                <a:gd name="T104" fmla="*/ 1418 w 4145"/>
                <a:gd name="T105" fmla="*/ 1745 h 2956"/>
                <a:gd name="T106" fmla="*/ 1686 w 4145"/>
                <a:gd name="T107" fmla="*/ 1619 h 2956"/>
                <a:gd name="T108" fmla="*/ 1730 w 4145"/>
                <a:gd name="T109" fmla="*/ 1767 h 2956"/>
                <a:gd name="T110" fmla="*/ 1968 w 4145"/>
                <a:gd name="T111" fmla="*/ 1886 h 2956"/>
                <a:gd name="T112" fmla="*/ 2131 w 4145"/>
                <a:gd name="T113" fmla="*/ 2168 h 2956"/>
                <a:gd name="T114" fmla="*/ 1931 w 4145"/>
                <a:gd name="T115" fmla="*/ 2369 h 2956"/>
                <a:gd name="T116" fmla="*/ 1856 w 4145"/>
                <a:gd name="T117" fmla="*/ 2495 h 2956"/>
                <a:gd name="T118" fmla="*/ 1753 w 4145"/>
                <a:gd name="T119" fmla="*/ 2725 h 2956"/>
                <a:gd name="T120" fmla="*/ 1753 w 4145"/>
                <a:gd name="T121" fmla="*/ 2881 h 2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5" h="2956">
                  <a:moveTo>
                    <a:pt x="1753" y="2881"/>
                  </a:moveTo>
                  <a:lnTo>
                    <a:pt x="1753" y="2881"/>
                  </a:lnTo>
                  <a:cubicBezTo>
                    <a:pt x="1753" y="2881"/>
                    <a:pt x="1782" y="2881"/>
                    <a:pt x="1812" y="2874"/>
                  </a:cubicBezTo>
                  <a:cubicBezTo>
                    <a:pt x="1812" y="2866"/>
                    <a:pt x="1812" y="2859"/>
                    <a:pt x="1819" y="2852"/>
                  </a:cubicBezTo>
                  <a:cubicBezTo>
                    <a:pt x="1812" y="2859"/>
                    <a:pt x="1812" y="2866"/>
                    <a:pt x="1812" y="2874"/>
                  </a:cubicBezTo>
                  <a:cubicBezTo>
                    <a:pt x="1849" y="2874"/>
                    <a:pt x="1886" y="2866"/>
                    <a:pt x="1894" y="2866"/>
                  </a:cubicBezTo>
                  <a:cubicBezTo>
                    <a:pt x="1894" y="2896"/>
                    <a:pt x="1894" y="2918"/>
                    <a:pt x="1894" y="2948"/>
                  </a:cubicBezTo>
                  <a:cubicBezTo>
                    <a:pt x="1916" y="2955"/>
                    <a:pt x="1946" y="2941"/>
                    <a:pt x="1961" y="2926"/>
                  </a:cubicBezTo>
                  <a:cubicBezTo>
                    <a:pt x="1983" y="2904"/>
                    <a:pt x="1983" y="2889"/>
                    <a:pt x="1983" y="2859"/>
                  </a:cubicBezTo>
                  <a:cubicBezTo>
                    <a:pt x="1998" y="2859"/>
                    <a:pt x="2013" y="2859"/>
                    <a:pt x="2020" y="2859"/>
                  </a:cubicBezTo>
                  <a:cubicBezTo>
                    <a:pt x="2020" y="2844"/>
                    <a:pt x="2020" y="2822"/>
                    <a:pt x="2027" y="2814"/>
                  </a:cubicBezTo>
                  <a:cubicBezTo>
                    <a:pt x="2035" y="2792"/>
                    <a:pt x="2050" y="2792"/>
                    <a:pt x="2064" y="2785"/>
                  </a:cubicBezTo>
                  <a:cubicBezTo>
                    <a:pt x="2087" y="2763"/>
                    <a:pt x="2087" y="2710"/>
                    <a:pt x="2087" y="2681"/>
                  </a:cubicBezTo>
                  <a:cubicBezTo>
                    <a:pt x="2102" y="2710"/>
                    <a:pt x="2146" y="2733"/>
                    <a:pt x="2153" y="2763"/>
                  </a:cubicBezTo>
                  <a:cubicBezTo>
                    <a:pt x="2183" y="2770"/>
                    <a:pt x="2198" y="2740"/>
                    <a:pt x="2220" y="2733"/>
                  </a:cubicBezTo>
                  <a:cubicBezTo>
                    <a:pt x="2243" y="2733"/>
                    <a:pt x="2265" y="2748"/>
                    <a:pt x="2287" y="2740"/>
                  </a:cubicBezTo>
                  <a:cubicBezTo>
                    <a:pt x="2272" y="2710"/>
                    <a:pt x="2258" y="2688"/>
                    <a:pt x="2250" y="2666"/>
                  </a:cubicBezTo>
                  <a:cubicBezTo>
                    <a:pt x="2258" y="2688"/>
                    <a:pt x="2272" y="2710"/>
                    <a:pt x="2287" y="2740"/>
                  </a:cubicBezTo>
                  <a:cubicBezTo>
                    <a:pt x="2287" y="2740"/>
                    <a:pt x="2287" y="2740"/>
                    <a:pt x="2295" y="2733"/>
                  </a:cubicBezTo>
                  <a:cubicBezTo>
                    <a:pt x="2295" y="2703"/>
                    <a:pt x="2295" y="2688"/>
                    <a:pt x="2310" y="2658"/>
                  </a:cubicBezTo>
                  <a:cubicBezTo>
                    <a:pt x="2324" y="2636"/>
                    <a:pt x="2324" y="2614"/>
                    <a:pt x="2324" y="2584"/>
                  </a:cubicBezTo>
                  <a:cubicBezTo>
                    <a:pt x="2332" y="2532"/>
                    <a:pt x="2332" y="2480"/>
                    <a:pt x="2339" y="2428"/>
                  </a:cubicBezTo>
                  <a:cubicBezTo>
                    <a:pt x="2361" y="2428"/>
                    <a:pt x="2384" y="2428"/>
                    <a:pt x="2406" y="2428"/>
                  </a:cubicBezTo>
                  <a:cubicBezTo>
                    <a:pt x="2421" y="2406"/>
                    <a:pt x="2413" y="2376"/>
                    <a:pt x="2421" y="2347"/>
                  </a:cubicBezTo>
                  <a:cubicBezTo>
                    <a:pt x="2428" y="2317"/>
                    <a:pt x="2443" y="2295"/>
                    <a:pt x="2421" y="2265"/>
                  </a:cubicBezTo>
                  <a:cubicBezTo>
                    <a:pt x="2436" y="2258"/>
                    <a:pt x="2443" y="2258"/>
                    <a:pt x="2458" y="2258"/>
                  </a:cubicBezTo>
                  <a:cubicBezTo>
                    <a:pt x="2465" y="2243"/>
                    <a:pt x="2473" y="2228"/>
                    <a:pt x="2473" y="2206"/>
                  </a:cubicBezTo>
                  <a:cubicBezTo>
                    <a:pt x="2480" y="2191"/>
                    <a:pt x="2473" y="2161"/>
                    <a:pt x="2480" y="2146"/>
                  </a:cubicBezTo>
                  <a:cubicBezTo>
                    <a:pt x="2488" y="2139"/>
                    <a:pt x="2510" y="2116"/>
                    <a:pt x="2518" y="2109"/>
                  </a:cubicBezTo>
                  <a:cubicBezTo>
                    <a:pt x="2532" y="2094"/>
                    <a:pt x="2540" y="2079"/>
                    <a:pt x="2569" y="2079"/>
                  </a:cubicBezTo>
                  <a:cubicBezTo>
                    <a:pt x="2562" y="2079"/>
                    <a:pt x="2562" y="2072"/>
                    <a:pt x="2562" y="2072"/>
                  </a:cubicBezTo>
                  <a:cubicBezTo>
                    <a:pt x="2532" y="2072"/>
                    <a:pt x="2503" y="2072"/>
                    <a:pt x="2495" y="2072"/>
                  </a:cubicBezTo>
                  <a:cubicBezTo>
                    <a:pt x="2503" y="2072"/>
                    <a:pt x="2532" y="2072"/>
                    <a:pt x="2562" y="2072"/>
                  </a:cubicBezTo>
                  <a:cubicBezTo>
                    <a:pt x="2555" y="2050"/>
                    <a:pt x="2555" y="2020"/>
                    <a:pt x="2555" y="1990"/>
                  </a:cubicBezTo>
                  <a:cubicBezTo>
                    <a:pt x="2562" y="1923"/>
                    <a:pt x="2540" y="1961"/>
                    <a:pt x="2503" y="1938"/>
                  </a:cubicBezTo>
                  <a:cubicBezTo>
                    <a:pt x="2495" y="1931"/>
                    <a:pt x="2480" y="1908"/>
                    <a:pt x="2480" y="1901"/>
                  </a:cubicBezTo>
                  <a:cubicBezTo>
                    <a:pt x="2473" y="1886"/>
                    <a:pt x="2458" y="1901"/>
                    <a:pt x="2473" y="1879"/>
                  </a:cubicBezTo>
                  <a:cubicBezTo>
                    <a:pt x="2480" y="1856"/>
                    <a:pt x="2525" y="1842"/>
                    <a:pt x="2547" y="1834"/>
                  </a:cubicBezTo>
                  <a:cubicBezTo>
                    <a:pt x="2547" y="1805"/>
                    <a:pt x="2569" y="1812"/>
                    <a:pt x="2577" y="1797"/>
                  </a:cubicBezTo>
                  <a:cubicBezTo>
                    <a:pt x="2584" y="1775"/>
                    <a:pt x="2569" y="1760"/>
                    <a:pt x="2584" y="1738"/>
                  </a:cubicBezTo>
                  <a:cubicBezTo>
                    <a:pt x="2614" y="1701"/>
                    <a:pt x="2673" y="1701"/>
                    <a:pt x="2688" y="1663"/>
                  </a:cubicBezTo>
                  <a:cubicBezTo>
                    <a:pt x="2666" y="1649"/>
                    <a:pt x="2666" y="1634"/>
                    <a:pt x="2666" y="1611"/>
                  </a:cubicBezTo>
                  <a:cubicBezTo>
                    <a:pt x="2696" y="1604"/>
                    <a:pt x="2718" y="1604"/>
                    <a:pt x="2748" y="1589"/>
                  </a:cubicBezTo>
                  <a:cubicBezTo>
                    <a:pt x="2725" y="1597"/>
                    <a:pt x="2740" y="1626"/>
                    <a:pt x="2748" y="1641"/>
                  </a:cubicBezTo>
                  <a:cubicBezTo>
                    <a:pt x="2763" y="1671"/>
                    <a:pt x="2777" y="1671"/>
                    <a:pt x="2800" y="1671"/>
                  </a:cubicBezTo>
                  <a:cubicBezTo>
                    <a:pt x="2859" y="1663"/>
                    <a:pt x="2881" y="1611"/>
                    <a:pt x="2866" y="1559"/>
                  </a:cubicBezTo>
                  <a:cubicBezTo>
                    <a:pt x="2852" y="1522"/>
                    <a:pt x="2859" y="1522"/>
                    <a:pt x="2881" y="1500"/>
                  </a:cubicBezTo>
                  <a:cubicBezTo>
                    <a:pt x="2918" y="1456"/>
                    <a:pt x="2889" y="1463"/>
                    <a:pt x="2874" y="1426"/>
                  </a:cubicBezTo>
                  <a:cubicBezTo>
                    <a:pt x="2874" y="1433"/>
                    <a:pt x="2941" y="1322"/>
                    <a:pt x="2941" y="1314"/>
                  </a:cubicBezTo>
                  <a:cubicBezTo>
                    <a:pt x="2955" y="1300"/>
                    <a:pt x="2978" y="1300"/>
                    <a:pt x="2993" y="1277"/>
                  </a:cubicBezTo>
                  <a:cubicBezTo>
                    <a:pt x="3015" y="1240"/>
                    <a:pt x="3000" y="1188"/>
                    <a:pt x="3030" y="1151"/>
                  </a:cubicBezTo>
                  <a:cubicBezTo>
                    <a:pt x="3037" y="1144"/>
                    <a:pt x="3060" y="1144"/>
                    <a:pt x="3074" y="1144"/>
                  </a:cubicBezTo>
                  <a:cubicBezTo>
                    <a:pt x="3074" y="1159"/>
                    <a:pt x="3067" y="1181"/>
                    <a:pt x="3074" y="1196"/>
                  </a:cubicBezTo>
                  <a:cubicBezTo>
                    <a:pt x="3074" y="1211"/>
                    <a:pt x="3082" y="1211"/>
                    <a:pt x="3097" y="1211"/>
                  </a:cubicBezTo>
                  <a:cubicBezTo>
                    <a:pt x="3104" y="1203"/>
                    <a:pt x="3104" y="1203"/>
                    <a:pt x="3112" y="1196"/>
                  </a:cubicBezTo>
                  <a:cubicBezTo>
                    <a:pt x="3126" y="1181"/>
                    <a:pt x="3149" y="1166"/>
                    <a:pt x="3156" y="1151"/>
                  </a:cubicBezTo>
                  <a:cubicBezTo>
                    <a:pt x="3156" y="1129"/>
                    <a:pt x="3156" y="1114"/>
                    <a:pt x="3163" y="1092"/>
                  </a:cubicBezTo>
                  <a:cubicBezTo>
                    <a:pt x="3193" y="1017"/>
                    <a:pt x="3282" y="1003"/>
                    <a:pt x="3349" y="965"/>
                  </a:cubicBezTo>
                  <a:cubicBezTo>
                    <a:pt x="3364" y="958"/>
                    <a:pt x="3386" y="943"/>
                    <a:pt x="3394" y="928"/>
                  </a:cubicBezTo>
                  <a:cubicBezTo>
                    <a:pt x="3401" y="914"/>
                    <a:pt x="3416" y="884"/>
                    <a:pt x="3438" y="884"/>
                  </a:cubicBezTo>
                  <a:cubicBezTo>
                    <a:pt x="3438" y="861"/>
                    <a:pt x="3438" y="847"/>
                    <a:pt x="3446" y="832"/>
                  </a:cubicBezTo>
                  <a:cubicBezTo>
                    <a:pt x="3460" y="824"/>
                    <a:pt x="3490" y="824"/>
                    <a:pt x="3505" y="817"/>
                  </a:cubicBezTo>
                  <a:cubicBezTo>
                    <a:pt x="3520" y="817"/>
                    <a:pt x="3535" y="817"/>
                    <a:pt x="3542" y="817"/>
                  </a:cubicBezTo>
                  <a:cubicBezTo>
                    <a:pt x="3557" y="809"/>
                    <a:pt x="3565" y="795"/>
                    <a:pt x="3572" y="787"/>
                  </a:cubicBezTo>
                  <a:cubicBezTo>
                    <a:pt x="3587" y="772"/>
                    <a:pt x="3602" y="765"/>
                    <a:pt x="3617" y="750"/>
                  </a:cubicBezTo>
                  <a:cubicBezTo>
                    <a:pt x="3624" y="743"/>
                    <a:pt x="3624" y="735"/>
                    <a:pt x="3639" y="728"/>
                  </a:cubicBezTo>
                  <a:cubicBezTo>
                    <a:pt x="3654" y="720"/>
                    <a:pt x="3676" y="728"/>
                    <a:pt x="3691" y="728"/>
                  </a:cubicBezTo>
                  <a:cubicBezTo>
                    <a:pt x="3691" y="720"/>
                    <a:pt x="3706" y="713"/>
                    <a:pt x="3720" y="706"/>
                  </a:cubicBezTo>
                  <a:cubicBezTo>
                    <a:pt x="3713" y="706"/>
                    <a:pt x="3706" y="706"/>
                    <a:pt x="3706" y="698"/>
                  </a:cubicBezTo>
                  <a:cubicBezTo>
                    <a:pt x="3720" y="698"/>
                    <a:pt x="3743" y="668"/>
                    <a:pt x="3750" y="661"/>
                  </a:cubicBezTo>
                  <a:cubicBezTo>
                    <a:pt x="3765" y="654"/>
                    <a:pt x="3795" y="646"/>
                    <a:pt x="3802" y="631"/>
                  </a:cubicBezTo>
                  <a:cubicBezTo>
                    <a:pt x="3802" y="624"/>
                    <a:pt x="3802" y="594"/>
                    <a:pt x="3802" y="579"/>
                  </a:cubicBezTo>
                  <a:cubicBezTo>
                    <a:pt x="3810" y="549"/>
                    <a:pt x="3824" y="549"/>
                    <a:pt x="3854" y="542"/>
                  </a:cubicBezTo>
                  <a:cubicBezTo>
                    <a:pt x="3862" y="564"/>
                    <a:pt x="3928" y="564"/>
                    <a:pt x="3951" y="557"/>
                  </a:cubicBezTo>
                  <a:cubicBezTo>
                    <a:pt x="3958" y="557"/>
                    <a:pt x="3973" y="549"/>
                    <a:pt x="3988" y="542"/>
                  </a:cubicBezTo>
                  <a:cubicBezTo>
                    <a:pt x="4003" y="535"/>
                    <a:pt x="4032" y="535"/>
                    <a:pt x="4040" y="527"/>
                  </a:cubicBezTo>
                  <a:cubicBezTo>
                    <a:pt x="4084" y="527"/>
                    <a:pt x="4129" y="498"/>
                    <a:pt x="4136" y="453"/>
                  </a:cubicBezTo>
                  <a:cubicBezTo>
                    <a:pt x="4136" y="438"/>
                    <a:pt x="4144" y="386"/>
                    <a:pt x="4122" y="394"/>
                  </a:cubicBezTo>
                  <a:cubicBezTo>
                    <a:pt x="4107" y="394"/>
                    <a:pt x="4107" y="409"/>
                    <a:pt x="4099" y="416"/>
                  </a:cubicBezTo>
                  <a:cubicBezTo>
                    <a:pt x="4084" y="423"/>
                    <a:pt x="4069" y="423"/>
                    <a:pt x="4055" y="423"/>
                  </a:cubicBezTo>
                  <a:cubicBezTo>
                    <a:pt x="4055" y="401"/>
                    <a:pt x="4047" y="386"/>
                    <a:pt x="4040" y="371"/>
                  </a:cubicBezTo>
                  <a:cubicBezTo>
                    <a:pt x="4032" y="349"/>
                    <a:pt x="4032" y="334"/>
                    <a:pt x="4032" y="312"/>
                  </a:cubicBezTo>
                  <a:cubicBezTo>
                    <a:pt x="3980" y="290"/>
                    <a:pt x="3980" y="245"/>
                    <a:pt x="3980" y="193"/>
                  </a:cubicBezTo>
                  <a:cubicBezTo>
                    <a:pt x="3980" y="171"/>
                    <a:pt x="3980" y="134"/>
                    <a:pt x="3988" y="119"/>
                  </a:cubicBezTo>
                  <a:cubicBezTo>
                    <a:pt x="3995" y="112"/>
                    <a:pt x="4010" y="112"/>
                    <a:pt x="4017" y="104"/>
                  </a:cubicBezTo>
                  <a:cubicBezTo>
                    <a:pt x="4032" y="97"/>
                    <a:pt x="4040" y="89"/>
                    <a:pt x="4047" y="74"/>
                  </a:cubicBezTo>
                  <a:cubicBezTo>
                    <a:pt x="4055" y="59"/>
                    <a:pt x="4077" y="44"/>
                    <a:pt x="4069" y="30"/>
                  </a:cubicBezTo>
                  <a:cubicBezTo>
                    <a:pt x="4055" y="0"/>
                    <a:pt x="3988" y="15"/>
                    <a:pt x="3965" y="22"/>
                  </a:cubicBezTo>
                  <a:cubicBezTo>
                    <a:pt x="3943" y="22"/>
                    <a:pt x="3928" y="30"/>
                    <a:pt x="3906" y="30"/>
                  </a:cubicBezTo>
                  <a:cubicBezTo>
                    <a:pt x="3884" y="30"/>
                    <a:pt x="3869" y="30"/>
                    <a:pt x="3854" y="44"/>
                  </a:cubicBezTo>
                  <a:cubicBezTo>
                    <a:pt x="3832" y="67"/>
                    <a:pt x="3832" y="67"/>
                    <a:pt x="3810" y="67"/>
                  </a:cubicBezTo>
                  <a:cubicBezTo>
                    <a:pt x="3787" y="74"/>
                    <a:pt x="3780" y="82"/>
                    <a:pt x="3765" y="97"/>
                  </a:cubicBezTo>
                  <a:cubicBezTo>
                    <a:pt x="3750" y="104"/>
                    <a:pt x="3720" y="104"/>
                    <a:pt x="3706" y="112"/>
                  </a:cubicBezTo>
                  <a:cubicBezTo>
                    <a:pt x="3691" y="112"/>
                    <a:pt x="3668" y="112"/>
                    <a:pt x="3654" y="119"/>
                  </a:cubicBezTo>
                  <a:cubicBezTo>
                    <a:pt x="3646" y="119"/>
                    <a:pt x="3646" y="134"/>
                    <a:pt x="3639" y="134"/>
                  </a:cubicBezTo>
                  <a:cubicBezTo>
                    <a:pt x="3631" y="141"/>
                    <a:pt x="3624" y="134"/>
                    <a:pt x="3617" y="134"/>
                  </a:cubicBezTo>
                  <a:cubicBezTo>
                    <a:pt x="3602" y="141"/>
                    <a:pt x="3602" y="149"/>
                    <a:pt x="3594" y="156"/>
                  </a:cubicBezTo>
                  <a:cubicBezTo>
                    <a:pt x="3587" y="163"/>
                    <a:pt x="3579" y="163"/>
                    <a:pt x="3572" y="171"/>
                  </a:cubicBezTo>
                  <a:cubicBezTo>
                    <a:pt x="3565" y="171"/>
                    <a:pt x="3550" y="171"/>
                    <a:pt x="3542" y="178"/>
                  </a:cubicBezTo>
                  <a:cubicBezTo>
                    <a:pt x="3535" y="178"/>
                    <a:pt x="3527" y="186"/>
                    <a:pt x="3520" y="193"/>
                  </a:cubicBezTo>
                  <a:cubicBezTo>
                    <a:pt x="3498" y="201"/>
                    <a:pt x="3483" y="193"/>
                    <a:pt x="3468" y="208"/>
                  </a:cubicBezTo>
                  <a:cubicBezTo>
                    <a:pt x="3453" y="215"/>
                    <a:pt x="3453" y="215"/>
                    <a:pt x="3446" y="215"/>
                  </a:cubicBezTo>
                  <a:cubicBezTo>
                    <a:pt x="3431" y="223"/>
                    <a:pt x="3431" y="230"/>
                    <a:pt x="3423" y="238"/>
                  </a:cubicBezTo>
                  <a:cubicBezTo>
                    <a:pt x="3416" y="238"/>
                    <a:pt x="3401" y="238"/>
                    <a:pt x="3394" y="238"/>
                  </a:cubicBezTo>
                  <a:cubicBezTo>
                    <a:pt x="3379" y="245"/>
                    <a:pt x="3386" y="245"/>
                    <a:pt x="3371" y="252"/>
                  </a:cubicBezTo>
                  <a:lnTo>
                    <a:pt x="3371" y="260"/>
                  </a:lnTo>
                  <a:cubicBezTo>
                    <a:pt x="3364" y="260"/>
                    <a:pt x="3364" y="260"/>
                    <a:pt x="3357" y="260"/>
                  </a:cubicBezTo>
                  <a:cubicBezTo>
                    <a:pt x="3357" y="267"/>
                    <a:pt x="3342" y="267"/>
                    <a:pt x="3342" y="267"/>
                  </a:cubicBezTo>
                  <a:cubicBezTo>
                    <a:pt x="3327" y="275"/>
                    <a:pt x="3320" y="282"/>
                    <a:pt x="3312" y="290"/>
                  </a:cubicBezTo>
                  <a:cubicBezTo>
                    <a:pt x="3297" y="304"/>
                    <a:pt x="3282" y="312"/>
                    <a:pt x="3267" y="319"/>
                  </a:cubicBezTo>
                  <a:cubicBezTo>
                    <a:pt x="3245" y="327"/>
                    <a:pt x="3223" y="342"/>
                    <a:pt x="3208" y="349"/>
                  </a:cubicBezTo>
                  <a:cubicBezTo>
                    <a:pt x="3186" y="371"/>
                    <a:pt x="3171" y="357"/>
                    <a:pt x="3149" y="364"/>
                  </a:cubicBezTo>
                  <a:cubicBezTo>
                    <a:pt x="3149" y="386"/>
                    <a:pt x="3119" y="371"/>
                    <a:pt x="3104" y="379"/>
                  </a:cubicBezTo>
                  <a:cubicBezTo>
                    <a:pt x="3089" y="386"/>
                    <a:pt x="3074" y="401"/>
                    <a:pt x="3052" y="401"/>
                  </a:cubicBezTo>
                  <a:cubicBezTo>
                    <a:pt x="3037" y="401"/>
                    <a:pt x="3015" y="379"/>
                    <a:pt x="3000" y="371"/>
                  </a:cubicBezTo>
                  <a:cubicBezTo>
                    <a:pt x="2993" y="371"/>
                    <a:pt x="2963" y="357"/>
                    <a:pt x="2948" y="357"/>
                  </a:cubicBezTo>
                  <a:cubicBezTo>
                    <a:pt x="2941" y="364"/>
                    <a:pt x="2941" y="371"/>
                    <a:pt x="2941" y="379"/>
                  </a:cubicBezTo>
                  <a:cubicBezTo>
                    <a:pt x="2941" y="394"/>
                    <a:pt x="2948" y="386"/>
                    <a:pt x="2955" y="394"/>
                  </a:cubicBezTo>
                  <a:cubicBezTo>
                    <a:pt x="2970" y="409"/>
                    <a:pt x="2970" y="460"/>
                    <a:pt x="2970" y="475"/>
                  </a:cubicBezTo>
                  <a:cubicBezTo>
                    <a:pt x="2963" y="483"/>
                    <a:pt x="2963" y="483"/>
                    <a:pt x="2963" y="483"/>
                  </a:cubicBezTo>
                  <a:cubicBezTo>
                    <a:pt x="2948" y="483"/>
                    <a:pt x="2941" y="505"/>
                    <a:pt x="2926" y="520"/>
                  </a:cubicBezTo>
                  <a:cubicBezTo>
                    <a:pt x="2918" y="527"/>
                    <a:pt x="2904" y="542"/>
                    <a:pt x="2896" y="549"/>
                  </a:cubicBezTo>
                  <a:cubicBezTo>
                    <a:pt x="2881" y="564"/>
                    <a:pt x="2866" y="572"/>
                    <a:pt x="2859" y="587"/>
                  </a:cubicBezTo>
                  <a:cubicBezTo>
                    <a:pt x="2852" y="587"/>
                    <a:pt x="2844" y="594"/>
                    <a:pt x="2844" y="602"/>
                  </a:cubicBezTo>
                  <a:cubicBezTo>
                    <a:pt x="2837" y="602"/>
                    <a:pt x="2829" y="609"/>
                    <a:pt x="2822" y="616"/>
                  </a:cubicBezTo>
                  <a:cubicBezTo>
                    <a:pt x="2800" y="639"/>
                    <a:pt x="2785" y="661"/>
                    <a:pt x="2763" y="691"/>
                  </a:cubicBezTo>
                  <a:cubicBezTo>
                    <a:pt x="2755" y="698"/>
                    <a:pt x="2748" y="713"/>
                    <a:pt x="2748" y="735"/>
                  </a:cubicBezTo>
                  <a:cubicBezTo>
                    <a:pt x="2740" y="750"/>
                    <a:pt x="2748" y="765"/>
                    <a:pt x="2748" y="780"/>
                  </a:cubicBezTo>
                  <a:cubicBezTo>
                    <a:pt x="2725" y="780"/>
                    <a:pt x="2718" y="780"/>
                    <a:pt x="2703" y="795"/>
                  </a:cubicBezTo>
                  <a:cubicBezTo>
                    <a:pt x="2696" y="809"/>
                    <a:pt x="2688" y="824"/>
                    <a:pt x="2681" y="839"/>
                  </a:cubicBezTo>
                  <a:cubicBezTo>
                    <a:pt x="2666" y="854"/>
                    <a:pt x="2651" y="861"/>
                    <a:pt x="2629" y="869"/>
                  </a:cubicBezTo>
                  <a:cubicBezTo>
                    <a:pt x="2614" y="869"/>
                    <a:pt x="2592" y="869"/>
                    <a:pt x="2569" y="869"/>
                  </a:cubicBezTo>
                  <a:cubicBezTo>
                    <a:pt x="2562" y="869"/>
                    <a:pt x="2555" y="869"/>
                    <a:pt x="2547" y="869"/>
                  </a:cubicBezTo>
                  <a:cubicBezTo>
                    <a:pt x="2532" y="869"/>
                    <a:pt x="2532" y="876"/>
                    <a:pt x="2518" y="884"/>
                  </a:cubicBezTo>
                  <a:cubicBezTo>
                    <a:pt x="2503" y="891"/>
                    <a:pt x="2480" y="891"/>
                    <a:pt x="2465" y="891"/>
                  </a:cubicBezTo>
                  <a:cubicBezTo>
                    <a:pt x="2421" y="884"/>
                    <a:pt x="2384" y="884"/>
                    <a:pt x="2354" y="914"/>
                  </a:cubicBezTo>
                  <a:cubicBezTo>
                    <a:pt x="2339" y="921"/>
                    <a:pt x="2310" y="921"/>
                    <a:pt x="2287" y="928"/>
                  </a:cubicBezTo>
                  <a:cubicBezTo>
                    <a:pt x="2258" y="928"/>
                    <a:pt x="2235" y="936"/>
                    <a:pt x="2206" y="921"/>
                  </a:cubicBezTo>
                  <a:cubicBezTo>
                    <a:pt x="2183" y="906"/>
                    <a:pt x="2161" y="899"/>
                    <a:pt x="2139" y="891"/>
                  </a:cubicBezTo>
                  <a:cubicBezTo>
                    <a:pt x="2102" y="884"/>
                    <a:pt x="2064" y="869"/>
                    <a:pt x="2020" y="869"/>
                  </a:cubicBezTo>
                  <a:cubicBezTo>
                    <a:pt x="1998" y="869"/>
                    <a:pt x="1998" y="891"/>
                    <a:pt x="1975" y="899"/>
                  </a:cubicBezTo>
                  <a:cubicBezTo>
                    <a:pt x="1968" y="899"/>
                    <a:pt x="1961" y="899"/>
                    <a:pt x="1946" y="899"/>
                  </a:cubicBezTo>
                  <a:cubicBezTo>
                    <a:pt x="1938" y="899"/>
                    <a:pt x="1931" y="914"/>
                    <a:pt x="1923" y="914"/>
                  </a:cubicBezTo>
                  <a:cubicBezTo>
                    <a:pt x="1894" y="928"/>
                    <a:pt x="1871" y="943"/>
                    <a:pt x="1842" y="951"/>
                  </a:cubicBezTo>
                  <a:cubicBezTo>
                    <a:pt x="1827" y="951"/>
                    <a:pt x="1805" y="951"/>
                    <a:pt x="1790" y="958"/>
                  </a:cubicBezTo>
                  <a:cubicBezTo>
                    <a:pt x="1775" y="958"/>
                    <a:pt x="1767" y="973"/>
                    <a:pt x="1753" y="973"/>
                  </a:cubicBezTo>
                  <a:cubicBezTo>
                    <a:pt x="1738" y="973"/>
                    <a:pt x="1723" y="980"/>
                    <a:pt x="1708" y="980"/>
                  </a:cubicBezTo>
                  <a:cubicBezTo>
                    <a:pt x="1686" y="988"/>
                    <a:pt x="1671" y="988"/>
                    <a:pt x="1648" y="995"/>
                  </a:cubicBezTo>
                  <a:cubicBezTo>
                    <a:pt x="1626" y="1003"/>
                    <a:pt x="1604" y="1003"/>
                    <a:pt x="1574" y="995"/>
                  </a:cubicBezTo>
                  <a:cubicBezTo>
                    <a:pt x="1559" y="995"/>
                    <a:pt x="1545" y="988"/>
                    <a:pt x="1530" y="973"/>
                  </a:cubicBezTo>
                  <a:cubicBezTo>
                    <a:pt x="1530" y="973"/>
                    <a:pt x="1530" y="973"/>
                    <a:pt x="1522" y="973"/>
                  </a:cubicBezTo>
                  <a:cubicBezTo>
                    <a:pt x="1508" y="980"/>
                    <a:pt x="1515" y="988"/>
                    <a:pt x="1515" y="995"/>
                  </a:cubicBezTo>
                  <a:cubicBezTo>
                    <a:pt x="1515" y="1025"/>
                    <a:pt x="1522" y="1040"/>
                    <a:pt x="1493" y="1054"/>
                  </a:cubicBezTo>
                  <a:cubicBezTo>
                    <a:pt x="1493" y="1032"/>
                    <a:pt x="1500" y="1010"/>
                    <a:pt x="1478" y="1003"/>
                  </a:cubicBezTo>
                  <a:cubicBezTo>
                    <a:pt x="1441" y="995"/>
                    <a:pt x="1441" y="1017"/>
                    <a:pt x="1426" y="1032"/>
                  </a:cubicBezTo>
                  <a:cubicBezTo>
                    <a:pt x="1403" y="1054"/>
                    <a:pt x="1366" y="1032"/>
                    <a:pt x="1337" y="1040"/>
                  </a:cubicBezTo>
                  <a:cubicBezTo>
                    <a:pt x="1307" y="1047"/>
                    <a:pt x="1285" y="1069"/>
                    <a:pt x="1255" y="1062"/>
                  </a:cubicBezTo>
                  <a:cubicBezTo>
                    <a:pt x="1255" y="1047"/>
                    <a:pt x="1255" y="1032"/>
                    <a:pt x="1255" y="1025"/>
                  </a:cubicBezTo>
                  <a:cubicBezTo>
                    <a:pt x="1240" y="1025"/>
                    <a:pt x="1233" y="1017"/>
                    <a:pt x="1218" y="1017"/>
                  </a:cubicBezTo>
                  <a:cubicBezTo>
                    <a:pt x="1210" y="1017"/>
                    <a:pt x="1196" y="1025"/>
                    <a:pt x="1188" y="1025"/>
                  </a:cubicBezTo>
                  <a:cubicBezTo>
                    <a:pt x="1166" y="1032"/>
                    <a:pt x="1158" y="1040"/>
                    <a:pt x="1158" y="1069"/>
                  </a:cubicBezTo>
                  <a:cubicBezTo>
                    <a:pt x="1121" y="1084"/>
                    <a:pt x="1077" y="1084"/>
                    <a:pt x="1040" y="1077"/>
                  </a:cubicBezTo>
                  <a:cubicBezTo>
                    <a:pt x="1017" y="1069"/>
                    <a:pt x="995" y="1062"/>
                    <a:pt x="973" y="1069"/>
                  </a:cubicBezTo>
                  <a:cubicBezTo>
                    <a:pt x="943" y="1077"/>
                    <a:pt x="936" y="1092"/>
                    <a:pt x="906" y="1084"/>
                  </a:cubicBezTo>
                  <a:cubicBezTo>
                    <a:pt x="869" y="1084"/>
                    <a:pt x="839" y="1077"/>
                    <a:pt x="809" y="1077"/>
                  </a:cubicBezTo>
                  <a:cubicBezTo>
                    <a:pt x="772" y="1069"/>
                    <a:pt x="728" y="1077"/>
                    <a:pt x="698" y="1062"/>
                  </a:cubicBezTo>
                  <a:cubicBezTo>
                    <a:pt x="676" y="1054"/>
                    <a:pt x="639" y="1032"/>
                    <a:pt x="616" y="1017"/>
                  </a:cubicBezTo>
                  <a:cubicBezTo>
                    <a:pt x="594" y="1003"/>
                    <a:pt x="572" y="988"/>
                    <a:pt x="549" y="980"/>
                  </a:cubicBezTo>
                  <a:cubicBezTo>
                    <a:pt x="520" y="980"/>
                    <a:pt x="475" y="980"/>
                    <a:pt x="438" y="988"/>
                  </a:cubicBezTo>
                  <a:cubicBezTo>
                    <a:pt x="438" y="1025"/>
                    <a:pt x="438" y="1047"/>
                    <a:pt x="394" y="1054"/>
                  </a:cubicBezTo>
                  <a:cubicBezTo>
                    <a:pt x="364" y="1069"/>
                    <a:pt x="334" y="1069"/>
                    <a:pt x="304" y="1084"/>
                  </a:cubicBezTo>
                  <a:cubicBezTo>
                    <a:pt x="275" y="1092"/>
                    <a:pt x="252" y="1092"/>
                    <a:pt x="223" y="1099"/>
                  </a:cubicBezTo>
                  <a:cubicBezTo>
                    <a:pt x="201" y="1106"/>
                    <a:pt x="178" y="1114"/>
                    <a:pt x="156" y="1129"/>
                  </a:cubicBezTo>
                  <a:cubicBezTo>
                    <a:pt x="156" y="1159"/>
                    <a:pt x="141" y="1173"/>
                    <a:pt x="134" y="1203"/>
                  </a:cubicBezTo>
                  <a:cubicBezTo>
                    <a:pt x="119" y="1233"/>
                    <a:pt x="104" y="1292"/>
                    <a:pt x="119" y="1329"/>
                  </a:cubicBezTo>
                  <a:cubicBezTo>
                    <a:pt x="119" y="1344"/>
                    <a:pt x="134" y="1359"/>
                    <a:pt x="156" y="1359"/>
                  </a:cubicBezTo>
                  <a:cubicBezTo>
                    <a:pt x="149" y="1374"/>
                    <a:pt x="141" y="1389"/>
                    <a:pt x="126" y="1404"/>
                  </a:cubicBezTo>
                  <a:cubicBezTo>
                    <a:pt x="111" y="1426"/>
                    <a:pt x="97" y="1433"/>
                    <a:pt x="82" y="1456"/>
                  </a:cubicBezTo>
                  <a:cubicBezTo>
                    <a:pt x="67" y="1470"/>
                    <a:pt x="59" y="1478"/>
                    <a:pt x="44" y="1493"/>
                  </a:cubicBezTo>
                  <a:cubicBezTo>
                    <a:pt x="22" y="1508"/>
                    <a:pt x="7" y="1522"/>
                    <a:pt x="0" y="1545"/>
                  </a:cubicBezTo>
                  <a:cubicBezTo>
                    <a:pt x="0" y="1545"/>
                    <a:pt x="7" y="1545"/>
                    <a:pt x="15" y="1537"/>
                  </a:cubicBezTo>
                  <a:cubicBezTo>
                    <a:pt x="22" y="1530"/>
                    <a:pt x="22" y="1522"/>
                    <a:pt x="44" y="1508"/>
                  </a:cubicBezTo>
                  <a:cubicBezTo>
                    <a:pt x="134" y="1456"/>
                    <a:pt x="89" y="1649"/>
                    <a:pt x="141" y="1671"/>
                  </a:cubicBezTo>
                  <a:cubicBezTo>
                    <a:pt x="149" y="1716"/>
                    <a:pt x="134" y="1738"/>
                    <a:pt x="126" y="1775"/>
                  </a:cubicBezTo>
                  <a:cubicBezTo>
                    <a:pt x="126" y="1805"/>
                    <a:pt x="141" y="1842"/>
                    <a:pt x="141" y="1879"/>
                  </a:cubicBezTo>
                  <a:cubicBezTo>
                    <a:pt x="141" y="1916"/>
                    <a:pt x="134" y="1961"/>
                    <a:pt x="134" y="2005"/>
                  </a:cubicBezTo>
                  <a:cubicBezTo>
                    <a:pt x="163" y="2005"/>
                    <a:pt x="193" y="2005"/>
                    <a:pt x="208" y="1998"/>
                  </a:cubicBezTo>
                  <a:cubicBezTo>
                    <a:pt x="230" y="1983"/>
                    <a:pt x="201" y="1908"/>
                    <a:pt x="193" y="1886"/>
                  </a:cubicBezTo>
                  <a:cubicBezTo>
                    <a:pt x="186" y="1886"/>
                    <a:pt x="178" y="1879"/>
                    <a:pt x="171" y="1886"/>
                  </a:cubicBezTo>
                  <a:cubicBezTo>
                    <a:pt x="171" y="1864"/>
                    <a:pt x="171" y="1849"/>
                    <a:pt x="171" y="1834"/>
                  </a:cubicBezTo>
                  <a:cubicBezTo>
                    <a:pt x="208" y="1827"/>
                    <a:pt x="208" y="1797"/>
                    <a:pt x="230" y="1782"/>
                  </a:cubicBezTo>
                  <a:cubicBezTo>
                    <a:pt x="245" y="1760"/>
                    <a:pt x="238" y="1760"/>
                    <a:pt x="267" y="1760"/>
                  </a:cubicBezTo>
                  <a:cubicBezTo>
                    <a:pt x="304" y="1760"/>
                    <a:pt x="431" y="1782"/>
                    <a:pt x="431" y="1716"/>
                  </a:cubicBezTo>
                  <a:cubicBezTo>
                    <a:pt x="460" y="1716"/>
                    <a:pt x="483" y="1723"/>
                    <a:pt x="512" y="1716"/>
                  </a:cubicBezTo>
                  <a:cubicBezTo>
                    <a:pt x="542" y="1708"/>
                    <a:pt x="557" y="1701"/>
                    <a:pt x="579" y="1708"/>
                  </a:cubicBezTo>
                  <a:cubicBezTo>
                    <a:pt x="601" y="1716"/>
                    <a:pt x="609" y="1730"/>
                    <a:pt x="631" y="1730"/>
                  </a:cubicBezTo>
                  <a:cubicBezTo>
                    <a:pt x="661" y="1738"/>
                    <a:pt x="698" y="1745"/>
                    <a:pt x="728" y="1738"/>
                  </a:cubicBezTo>
                  <a:cubicBezTo>
                    <a:pt x="757" y="1738"/>
                    <a:pt x="780" y="1723"/>
                    <a:pt x="809" y="1723"/>
                  </a:cubicBezTo>
                  <a:cubicBezTo>
                    <a:pt x="832" y="1723"/>
                    <a:pt x="854" y="1738"/>
                    <a:pt x="876" y="1745"/>
                  </a:cubicBezTo>
                  <a:cubicBezTo>
                    <a:pt x="906" y="1760"/>
                    <a:pt x="928" y="1738"/>
                    <a:pt x="951" y="1767"/>
                  </a:cubicBezTo>
                  <a:cubicBezTo>
                    <a:pt x="965" y="1782"/>
                    <a:pt x="958" y="1819"/>
                    <a:pt x="988" y="1819"/>
                  </a:cubicBezTo>
                  <a:cubicBezTo>
                    <a:pt x="1010" y="1827"/>
                    <a:pt x="1010" y="1790"/>
                    <a:pt x="1017" y="1790"/>
                  </a:cubicBezTo>
                  <a:cubicBezTo>
                    <a:pt x="1040" y="1775"/>
                    <a:pt x="1047" y="1775"/>
                    <a:pt x="1069" y="1782"/>
                  </a:cubicBezTo>
                  <a:cubicBezTo>
                    <a:pt x="1069" y="1797"/>
                    <a:pt x="1062" y="1834"/>
                    <a:pt x="1069" y="1856"/>
                  </a:cubicBezTo>
                  <a:cubicBezTo>
                    <a:pt x="1077" y="1879"/>
                    <a:pt x="1091" y="1879"/>
                    <a:pt x="1121" y="1879"/>
                  </a:cubicBezTo>
                  <a:cubicBezTo>
                    <a:pt x="1129" y="1856"/>
                    <a:pt x="1129" y="1842"/>
                    <a:pt x="1144" y="1834"/>
                  </a:cubicBezTo>
                  <a:cubicBezTo>
                    <a:pt x="1151" y="1827"/>
                    <a:pt x="1166" y="1834"/>
                    <a:pt x="1181" y="1819"/>
                  </a:cubicBezTo>
                  <a:cubicBezTo>
                    <a:pt x="1188" y="1767"/>
                    <a:pt x="1225" y="1782"/>
                    <a:pt x="1262" y="1782"/>
                  </a:cubicBezTo>
                  <a:cubicBezTo>
                    <a:pt x="1322" y="1767"/>
                    <a:pt x="1262" y="1753"/>
                    <a:pt x="1270" y="1723"/>
                  </a:cubicBezTo>
                  <a:cubicBezTo>
                    <a:pt x="1270" y="1686"/>
                    <a:pt x="1314" y="1693"/>
                    <a:pt x="1314" y="1663"/>
                  </a:cubicBezTo>
                  <a:cubicBezTo>
                    <a:pt x="1337" y="1663"/>
                    <a:pt x="1359" y="1663"/>
                    <a:pt x="1381" y="1678"/>
                  </a:cubicBezTo>
                  <a:cubicBezTo>
                    <a:pt x="1396" y="1693"/>
                    <a:pt x="1389" y="1730"/>
                    <a:pt x="1418" y="1745"/>
                  </a:cubicBezTo>
                  <a:cubicBezTo>
                    <a:pt x="1418" y="1708"/>
                    <a:pt x="1433" y="1708"/>
                    <a:pt x="1441" y="1678"/>
                  </a:cubicBezTo>
                  <a:cubicBezTo>
                    <a:pt x="1448" y="1656"/>
                    <a:pt x="1426" y="1634"/>
                    <a:pt x="1463" y="1611"/>
                  </a:cubicBezTo>
                  <a:cubicBezTo>
                    <a:pt x="1508" y="1589"/>
                    <a:pt x="1574" y="1671"/>
                    <a:pt x="1611" y="1619"/>
                  </a:cubicBezTo>
                  <a:cubicBezTo>
                    <a:pt x="1634" y="1619"/>
                    <a:pt x="1656" y="1619"/>
                    <a:pt x="1686" y="1619"/>
                  </a:cubicBezTo>
                  <a:cubicBezTo>
                    <a:pt x="1716" y="1619"/>
                    <a:pt x="1745" y="1611"/>
                    <a:pt x="1775" y="1611"/>
                  </a:cubicBezTo>
                  <a:cubicBezTo>
                    <a:pt x="1782" y="1634"/>
                    <a:pt x="1753" y="1634"/>
                    <a:pt x="1730" y="1641"/>
                  </a:cubicBezTo>
                  <a:cubicBezTo>
                    <a:pt x="1723" y="1649"/>
                    <a:pt x="1701" y="1678"/>
                    <a:pt x="1701" y="1693"/>
                  </a:cubicBezTo>
                  <a:cubicBezTo>
                    <a:pt x="1745" y="1701"/>
                    <a:pt x="1738" y="1730"/>
                    <a:pt x="1730" y="1767"/>
                  </a:cubicBezTo>
                  <a:cubicBezTo>
                    <a:pt x="1723" y="1797"/>
                    <a:pt x="1723" y="1827"/>
                    <a:pt x="1723" y="1864"/>
                  </a:cubicBezTo>
                  <a:cubicBezTo>
                    <a:pt x="1760" y="1871"/>
                    <a:pt x="1775" y="1842"/>
                    <a:pt x="1805" y="1834"/>
                  </a:cubicBezTo>
                  <a:cubicBezTo>
                    <a:pt x="1834" y="1827"/>
                    <a:pt x="1871" y="1812"/>
                    <a:pt x="1901" y="1819"/>
                  </a:cubicBezTo>
                  <a:cubicBezTo>
                    <a:pt x="1938" y="1834"/>
                    <a:pt x="1931" y="1871"/>
                    <a:pt x="1968" y="1886"/>
                  </a:cubicBezTo>
                  <a:cubicBezTo>
                    <a:pt x="1983" y="1894"/>
                    <a:pt x="2027" y="1901"/>
                    <a:pt x="2050" y="1901"/>
                  </a:cubicBezTo>
                  <a:cubicBezTo>
                    <a:pt x="2020" y="1908"/>
                    <a:pt x="2020" y="1990"/>
                    <a:pt x="2020" y="2005"/>
                  </a:cubicBezTo>
                  <a:cubicBezTo>
                    <a:pt x="2035" y="2057"/>
                    <a:pt x="2102" y="2057"/>
                    <a:pt x="2131" y="2094"/>
                  </a:cubicBezTo>
                  <a:cubicBezTo>
                    <a:pt x="2139" y="2116"/>
                    <a:pt x="2139" y="2146"/>
                    <a:pt x="2131" y="2168"/>
                  </a:cubicBezTo>
                  <a:cubicBezTo>
                    <a:pt x="2116" y="2176"/>
                    <a:pt x="2102" y="2183"/>
                    <a:pt x="2087" y="2191"/>
                  </a:cubicBezTo>
                  <a:cubicBezTo>
                    <a:pt x="2057" y="2206"/>
                    <a:pt x="2035" y="2250"/>
                    <a:pt x="1998" y="2265"/>
                  </a:cubicBezTo>
                  <a:cubicBezTo>
                    <a:pt x="1975" y="2280"/>
                    <a:pt x="1946" y="2280"/>
                    <a:pt x="1916" y="2295"/>
                  </a:cubicBezTo>
                  <a:cubicBezTo>
                    <a:pt x="1938" y="2317"/>
                    <a:pt x="1931" y="2354"/>
                    <a:pt x="1931" y="2369"/>
                  </a:cubicBezTo>
                  <a:cubicBezTo>
                    <a:pt x="1953" y="2376"/>
                    <a:pt x="1975" y="2376"/>
                    <a:pt x="1990" y="2391"/>
                  </a:cubicBezTo>
                  <a:cubicBezTo>
                    <a:pt x="1998" y="2399"/>
                    <a:pt x="2005" y="2436"/>
                    <a:pt x="1990" y="2451"/>
                  </a:cubicBezTo>
                  <a:cubicBezTo>
                    <a:pt x="1961" y="2495"/>
                    <a:pt x="1871" y="2413"/>
                    <a:pt x="1834" y="2413"/>
                  </a:cubicBezTo>
                  <a:cubicBezTo>
                    <a:pt x="1812" y="2458"/>
                    <a:pt x="1834" y="2458"/>
                    <a:pt x="1856" y="2495"/>
                  </a:cubicBezTo>
                  <a:cubicBezTo>
                    <a:pt x="1879" y="2540"/>
                    <a:pt x="1842" y="2555"/>
                    <a:pt x="1819" y="2577"/>
                  </a:cubicBezTo>
                  <a:cubicBezTo>
                    <a:pt x="1812" y="2592"/>
                    <a:pt x="1805" y="2614"/>
                    <a:pt x="1805" y="2636"/>
                  </a:cubicBezTo>
                  <a:cubicBezTo>
                    <a:pt x="1805" y="2673"/>
                    <a:pt x="1805" y="2673"/>
                    <a:pt x="1790" y="2696"/>
                  </a:cubicBezTo>
                  <a:cubicBezTo>
                    <a:pt x="1775" y="2703"/>
                    <a:pt x="1767" y="2718"/>
                    <a:pt x="1753" y="2725"/>
                  </a:cubicBezTo>
                  <a:cubicBezTo>
                    <a:pt x="1753" y="2740"/>
                    <a:pt x="1753" y="2748"/>
                    <a:pt x="1753" y="2755"/>
                  </a:cubicBezTo>
                  <a:cubicBezTo>
                    <a:pt x="1745" y="2763"/>
                    <a:pt x="1738" y="2755"/>
                    <a:pt x="1730" y="2763"/>
                  </a:cubicBezTo>
                  <a:lnTo>
                    <a:pt x="1730" y="2763"/>
                  </a:lnTo>
                  <a:cubicBezTo>
                    <a:pt x="1745" y="2792"/>
                    <a:pt x="1760" y="2837"/>
                    <a:pt x="1753" y="2881"/>
                  </a:cubicBezTo>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6" name="Freeform 36">
              <a:extLst>
                <a:ext uri="{FF2B5EF4-FFF2-40B4-BE49-F238E27FC236}">
                  <a16:creationId xmlns:a16="http://schemas.microsoft.com/office/drawing/2014/main" id="{363F16D8-C217-432F-82A7-0DDB104A8B00}"/>
                </a:ext>
              </a:extLst>
            </p:cNvPr>
            <p:cNvSpPr>
              <a:spLocks noChangeArrowheads="1"/>
            </p:cNvSpPr>
            <p:nvPr/>
          </p:nvSpPr>
          <p:spPr bwMode="auto">
            <a:xfrm>
              <a:off x="9321595" y="8181741"/>
              <a:ext cx="26689" cy="26671"/>
            </a:xfrm>
            <a:custGeom>
              <a:avLst/>
              <a:gdLst>
                <a:gd name="T0" fmla="*/ 15 w 61"/>
                <a:gd name="T1" fmla="*/ 59 h 60"/>
                <a:gd name="T2" fmla="*/ 15 w 61"/>
                <a:gd name="T3" fmla="*/ 59 h 60"/>
                <a:gd name="T4" fmla="*/ 37 w 61"/>
                <a:gd name="T5" fmla="*/ 22 h 60"/>
                <a:gd name="T6" fmla="*/ 60 w 61"/>
                <a:gd name="T7" fmla="*/ 22 h 60"/>
                <a:gd name="T8" fmla="*/ 60 w 61"/>
                <a:gd name="T9" fmla="*/ 15 h 60"/>
                <a:gd name="T10" fmla="*/ 45 w 61"/>
                <a:gd name="T11" fmla="*/ 0 h 60"/>
                <a:gd name="T12" fmla="*/ 37 w 61"/>
                <a:gd name="T13" fmla="*/ 7 h 60"/>
                <a:gd name="T14" fmla="*/ 7 w 61"/>
                <a:gd name="T15" fmla="*/ 29 h 60"/>
                <a:gd name="T16" fmla="*/ 0 w 61"/>
                <a:gd name="T17" fmla="*/ 59 h 60"/>
                <a:gd name="T18" fmla="*/ 15 w 61"/>
                <a:gd name="T19"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15" y="59"/>
                  </a:moveTo>
                  <a:lnTo>
                    <a:pt x="15" y="59"/>
                  </a:lnTo>
                  <a:cubicBezTo>
                    <a:pt x="22" y="44"/>
                    <a:pt x="30" y="29"/>
                    <a:pt x="37" y="22"/>
                  </a:cubicBezTo>
                  <a:cubicBezTo>
                    <a:pt x="37" y="22"/>
                    <a:pt x="45" y="22"/>
                    <a:pt x="60" y="22"/>
                  </a:cubicBezTo>
                  <a:lnTo>
                    <a:pt x="60" y="15"/>
                  </a:lnTo>
                  <a:cubicBezTo>
                    <a:pt x="60" y="7"/>
                    <a:pt x="52" y="7"/>
                    <a:pt x="45" y="0"/>
                  </a:cubicBezTo>
                  <a:cubicBezTo>
                    <a:pt x="37" y="0"/>
                    <a:pt x="37" y="7"/>
                    <a:pt x="37" y="7"/>
                  </a:cubicBezTo>
                  <a:cubicBezTo>
                    <a:pt x="30" y="15"/>
                    <a:pt x="15" y="15"/>
                    <a:pt x="7" y="29"/>
                  </a:cubicBezTo>
                  <a:cubicBezTo>
                    <a:pt x="0" y="37"/>
                    <a:pt x="0" y="44"/>
                    <a:pt x="0" y="59"/>
                  </a:cubicBezTo>
                  <a:cubicBezTo>
                    <a:pt x="7" y="59"/>
                    <a:pt x="15" y="59"/>
                    <a:pt x="15" y="59"/>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7" name="Freeform 37">
              <a:extLst>
                <a:ext uri="{FF2B5EF4-FFF2-40B4-BE49-F238E27FC236}">
                  <a16:creationId xmlns:a16="http://schemas.microsoft.com/office/drawing/2014/main" id="{8741C9F3-4404-4F32-AB71-D8A22E6FD2EC}"/>
                </a:ext>
              </a:extLst>
            </p:cNvPr>
            <p:cNvSpPr>
              <a:spLocks noChangeArrowheads="1"/>
            </p:cNvSpPr>
            <p:nvPr/>
          </p:nvSpPr>
          <p:spPr bwMode="auto">
            <a:xfrm>
              <a:off x="10661771" y="4903067"/>
              <a:ext cx="55284" cy="83824"/>
            </a:xfrm>
            <a:custGeom>
              <a:avLst/>
              <a:gdLst>
                <a:gd name="T0" fmla="*/ 126 w 127"/>
                <a:gd name="T1" fmla="*/ 52 h 194"/>
                <a:gd name="T2" fmla="*/ 126 w 127"/>
                <a:gd name="T3" fmla="*/ 52 h 194"/>
                <a:gd name="T4" fmla="*/ 96 w 127"/>
                <a:gd name="T5" fmla="*/ 15 h 194"/>
                <a:gd name="T6" fmla="*/ 74 w 127"/>
                <a:gd name="T7" fmla="*/ 0 h 194"/>
                <a:gd name="T8" fmla="*/ 7 w 127"/>
                <a:gd name="T9" fmla="*/ 104 h 194"/>
                <a:gd name="T10" fmla="*/ 22 w 127"/>
                <a:gd name="T11" fmla="*/ 127 h 194"/>
                <a:gd name="T12" fmla="*/ 22 w 127"/>
                <a:gd name="T13" fmla="*/ 156 h 194"/>
                <a:gd name="T14" fmla="*/ 44 w 127"/>
                <a:gd name="T15" fmla="*/ 186 h 194"/>
                <a:gd name="T16" fmla="*/ 59 w 127"/>
                <a:gd name="T17" fmla="*/ 186 h 194"/>
                <a:gd name="T18" fmla="*/ 59 w 127"/>
                <a:gd name="T19" fmla="*/ 156 h 194"/>
                <a:gd name="T20" fmla="*/ 66 w 127"/>
                <a:gd name="T21" fmla="*/ 179 h 194"/>
                <a:gd name="T22" fmla="*/ 126 w 127"/>
                <a:gd name="T23" fmla="*/ 5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94">
                  <a:moveTo>
                    <a:pt x="126" y="52"/>
                  </a:moveTo>
                  <a:lnTo>
                    <a:pt x="126" y="52"/>
                  </a:lnTo>
                  <a:cubicBezTo>
                    <a:pt x="119" y="45"/>
                    <a:pt x="111" y="30"/>
                    <a:pt x="96" y="15"/>
                  </a:cubicBezTo>
                  <a:cubicBezTo>
                    <a:pt x="89" y="8"/>
                    <a:pt x="74" y="0"/>
                    <a:pt x="74" y="0"/>
                  </a:cubicBezTo>
                  <a:cubicBezTo>
                    <a:pt x="52" y="0"/>
                    <a:pt x="15" y="90"/>
                    <a:pt x="7" y="104"/>
                  </a:cubicBezTo>
                  <a:cubicBezTo>
                    <a:pt x="0" y="119"/>
                    <a:pt x="15" y="119"/>
                    <a:pt x="22" y="127"/>
                  </a:cubicBezTo>
                  <a:cubicBezTo>
                    <a:pt x="22" y="141"/>
                    <a:pt x="15" y="149"/>
                    <a:pt x="22" y="156"/>
                  </a:cubicBezTo>
                  <a:lnTo>
                    <a:pt x="44" y="186"/>
                  </a:lnTo>
                  <a:cubicBezTo>
                    <a:pt x="44" y="193"/>
                    <a:pt x="52" y="193"/>
                    <a:pt x="59" y="186"/>
                  </a:cubicBezTo>
                  <a:cubicBezTo>
                    <a:pt x="59" y="179"/>
                    <a:pt x="59" y="156"/>
                    <a:pt x="59" y="156"/>
                  </a:cubicBezTo>
                  <a:cubicBezTo>
                    <a:pt x="66" y="164"/>
                    <a:pt x="66" y="171"/>
                    <a:pt x="66" y="179"/>
                  </a:cubicBezTo>
                  <a:cubicBezTo>
                    <a:pt x="96" y="156"/>
                    <a:pt x="119" y="90"/>
                    <a:pt x="126" y="52"/>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8" name="Freeform 38">
              <a:extLst>
                <a:ext uri="{FF2B5EF4-FFF2-40B4-BE49-F238E27FC236}">
                  <a16:creationId xmlns:a16="http://schemas.microsoft.com/office/drawing/2014/main" id="{DCDEED23-1D39-4ED9-97AD-EFDA8854D9BC}"/>
                </a:ext>
              </a:extLst>
            </p:cNvPr>
            <p:cNvSpPr>
              <a:spLocks noChangeArrowheads="1"/>
            </p:cNvSpPr>
            <p:nvPr/>
          </p:nvSpPr>
          <p:spPr bwMode="auto">
            <a:xfrm>
              <a:off x="10686553" y="4969745"/>
              <a:ext cx="3813" cy="13337"/>
            </a:xfrm>
            <a:custGeom>
              <a:avLst/>
              <a:gdLst>
                <a:gd name="T0" fmla="*/ 0 w 8"/>
                <a:gd name="T1" fmla="*/ 30 h 31"/>
                <a:gd name="T2" fmla="*/ 0 w 8"/>
                <a:gd name="T3" fmla="*/ 30 h 31"/>
                <a:gd name="T4" fmla="*/ 7 w 8"/>
                <a:gd name="T5" fmla="*/ 23 h 31"/>
                <a:gd name="T6" fmla="*/ 0 w 8"/>
                <a:gd name="T7" fmla="*/ 0 h 31"/>
                <a:gd name="T8" fmla="*/ 0 w 8"/>
                <a:gd name="T9" fmla="*/ 30 h 31"/>
              </a:gdLst>
              <a:ahLst/>
              <a:cxnLst>
                <a:cxn ang="0">
                  <a:pos x="T0" y="T1"/>
                </a:cxn>
                <a:cxn ang="0">
                  <a:pos x="T2" y="T3"/>
                </a:cxn>
                <a:cxn ang="0">
                  <a:pos x="T4" y="T5"/>
                </a:cxn>
                <a:cxn ang="0">
                  <a:pos x="T6" y="T7"/>
                </a:cxn>
                <a:cxn ang="0">
                  <a:pos x="T8" y="T9"/>
                </a:cxn>
              </a:cxnLst>
              <a:rect l="0" t="0" r="r" b="b"/>
              <a:pathLst>
                <a:path w="8" h="31">
                  <a:moveTo>
                    <a:pt x="0" y="30"/>
                  </a:moveTo>
                  <a:lnTo>
                    <a:pt x="0" y="30"/>
                  </a:lnTo>
                  <a:cubicBezTo>
                    <a:pt x="7" y="30"/>
                    <a:pt x="7" y="30"/>
                    <a:pt x="7" y="23"/>
                  </a:cubicBezTo>
                  <a:cubicBezTo>
                    <a:pt x="7" y="15"/>
                    <a:pt x="7" y="8"/>
                    <a:pt x="0" y="0"/>
                  </a:cubicBezTo>
                  <a:cubicBezTo>
                    <a:pt x="0" y="0"/>
                    <a:pt x="0" y="23"/>
                    <a:pt x="0" y="3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59" name="Freeform 39">
              <a:extLst>
                <a:ext uri="{FF2B5EF4-FFF2-40B4-BE49-F238E27FC236}">
                  <a16:creationId xmlns:a16="http://schemas.microsoft.com/office/drawing/2014/main" id="{2DC6A1DD-1869-49C0-87E4-E3A92FB52C73}"/>
                </a:ext>
              </a:extLst>
            </p:cNvPr>
            <p:cNvSpPr>
              <a:spLocks noChangeArrowheads="1"/>
            </p:cNvSpPr>
            <p:nvPr/>
          </p:nvSpPr>
          <p:spPr bwMode="auto">
            <a:xfrm>
              <a:off x="10701804" y="4908782"/>
              <a:ext cx="13345" cy="17146"/>
            </a:xfrm>
            <a:custGeom>
              <a:avLst/>
              <a:gdLst>
                <a:gd name="T0" fmla="*/ 30 w 31"/>
                <a:gd name="T1" fmla="*/ 22 h 38"/>
                <a:gd name="T2" fmla="*/ 30 w 31"/>
                <a:gd name="T3" fmla="*/ 22 h 38"/>
                <a:gd name="T4" fmla="*/ 0 w 31"/>
                <a:gd name="T5" fmla="*/ 0 h 38"/>
                <a:gd name="T6" fmla="*/ 30 w 31"/>
                <a:gd name="T7" fmla="*/ 37 h 38"/>
                <a:gd name="T8" fmla="*/ 30 w 31"/>
                <a:gd name="T9" fmla="*/ 22 h 38"/>
              </a:gdLst>
              <a:ahLst/>
              <a:cxnLst>
                <a:cxn ang="0">
                  <a:pos x="T0" y="T1"/>
                </a:cxn>
                <a:cxn ang="0">
                  <a:pos x="T2" y="T3"/>
                </a:cxn>
                <a:cxn ang="0">
                  <a:pos x="T4" y="T5"/>
                </a:cxn>
                <a:cxn ang="0">
                  <a:pos x="T6" y="T7"/>
                </a:cxn>
                <a:cxn ang="0">
                  <a:pos x="T8" y="T9"/>
                </a:cxn>
              </a:cxnLst>
              <a:rect l="0" t="0" r="r" b="b"/>
              <a:pathLst>
                <a:path w="31" h="38">
                  <a:moveTo>
                    <a:pt x="30" y="22"/>
                  </a:moveTo>
                  <a:lnTo>
                    <a:pt x="30" y="22"/>
                  </a:lnTo>
                  <a:cubicBezTo>
                    <a:pt x="30" y="22"/>
                    <a:pt x="15" y="8"/>
                    <a:pt x="0" y="0"/>
                  </a:cubicBezTo>
                  <a:cubicBezTo>
                    <a:pt x="15" y="15"/>
                    <a:pt x="23" y="30"/>
                    <a:pt x="30" y="37"/>
                  </a:cubicBezTo>
                  <a:cubicBezTo>
                    <a:pt x="30" y="30"/>
                    <a:pt x="30" y="22"/>
                    <a:pt x="30" y="22"/>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0" name="Freeform 40">
              <a:extLst>
                <a:ext uri="{FF2B5EF4-FFF2-40B4-BE49-F238E27FC236}">
                  <a16:creationId xmlns:a16="http://schemas.microsoft.com/office/drawing/2014/main" id="{159758A4-CF91-418C-BAE3-E9E5BF5F0EE3}"/>
                </a:ext>
              </a:extLst>
            </p:cNvPr>
            <p:cNvSpPr>
              <a:spLocks noChangeArrowheads="1"/>
            </p:cNvSpPr>
            <p:nvPr/>
          </p:nvSpPr>
          <p:spPr bwMode="auto">
            <a:xfrm>
              <a:off x="11241306" y="10982234"/>
              <a:ext cx="97224" cy="93350"/>
            </a:xfrm>
            <a:custGeom>
              <a:avLst/>
              <a:gdLst>
                <a:gd name="T0" fmla="*/ 163 w 224"/>
                <a:gd name="T1" fmla="*/ 74 h 216"/>
                <a:gd name="T2" fmla="*/ 163 w 224"/>
                <a:gd name="T3" fmla="*/ 74 h 216"/>
                <a:gd name="T4" fmla="*/ 134 w 224"/>
                <a:gd name="T5" fmla="*/ 74 h 216"/>
                <a:gd name="T6" fmla="*/ 148 w 224"/>
                <a:gd name="T7" fmla="*/ 59 h 216"/>
                <a:gd name="T8" fmla="*/ 134 w 224"/>
                <a:gd name="T9" fmla="*/ 44 h 216"/>
                <a:gd name="T10" fmla="*/ 134 w 224"/>
                <a:gd name="T11" fmla="*/ 7 h 216"/>
                <a:gd name="T12" fmla="*/ 111 w 224"/>
                <a:gd name="T13" fmla="*/ 37 h 216"/>
                <a:gd name="T14" fmla="*/ 89 w 224"/>
                <a:gd name="T15" fmla="*/ 14 h 216"/>
                <a:gd name="T16" fmla="*/ 44 w 224"/>
                <a:gd name="T17" fmla="*/ 14 h 216"/>
                <a:gd name="T18" fmla="*/ 67 w 224"/>
                <a:gd name="T19" fmla="*/ 44 h 216"/>
                <a:gd name="T20" fmla="*/ 67 w 224"/>
                <a:gd name="T21" fmla="*/ 59 h 216"/>
                <a:gd name="T22" fmla="*/ 52 w 224"/>
                <a:gd name="T23" fmla="*/ 104 h 216"/>
                <a:gd name="T24" fmla="*/ 0 w 224"/>
                <a:gd name="T25" fmla="*/ 118 h 216"/>
                <a:gd name="T26" fmla="*/ 59 w 224"/>
                <a:gd name="T27" fmla="*/ 170 h 216"/>
                <a:gd name="T28" fmla="*/ 96 w 224"/>
                <a:gd name="T29" fmla="*/ 185 h 216"/>
                <a:gd name="T30" fmla="*/ 126 w 224"/>
                <a:gd name="T31" fmla="*/ 185 h 216"/>
                <a:gd name="T32" fmla="*/ 141 w 224"/>
                <a:gd name="T33" fmla="*/ 200 h 216"/>
                <a:gd name="T34" fmla="*/ 148 w 224"/>
                <a:gd name="T35" fmla="*/ 215 h 216"/>
                <a:gd name="T36" fmla="*/ 163 w 224"/>
                <a:gd name="T37" fmla="*/ 215 h 216"/>
                <a:gd name="T38" fmla="*/ 178 w 224"/>
                <a:gd name="T39" fmla="*/ 215 h 216"/>
                <a:gd name="T40" fmla="*/ 200 w 224"/>
                <a:gd name="T41" fmla="*/ 215 h 216"/>
                <a:gd name="T42" fmla="*/ 208 w 224"/>
                <a:gd name="T43" fmla="*/ 170 h 216"/>
                <a:gd name="T44" fmla="*/ 215 w 224"/>
                <a:gd name="T45" fmla="*/ 81 h 216"/>
                <a:gd name="T46" fmla="*/ 223 w 224"/>
                <a:gd name="T47" fmla="*/ 67 h 216"/>
                <a:gd name="T48" fmla="*/ 163 w 224"/>
                <a:gd name="T49" fmla="*/ 7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216">
                  <a:moveTo>
                    <a:pt x="163" y="74"/>
                  </a:moveTo>
                  <a:lnTo>
                    <a:pt x="163" y="74"/>
                  </a:lnTo>
                  <a:cubicBezTo>
                    <a:pt x="156" y="74"/>
                    <a:pt x="141" y="81"/>
                    <a:pt x="134" y="74"/>
                  </a:cubicBezTo>
                  <a:cubicBezTo>
                    <a:pt x="134" y="67"/>
                    <a:pt x="141" y="59"/>
                    <a:pt x="148" y="59"/>
                  </a:cubicBezTo>
                  <a:cubicBezTo>
                    <a:pt x="141" y="59"/>
                    <a:pt x="134" y="44"/>
                    <a:pt x="134" y="44"/>
                  </a:cubicBezTo>
                  <a:cubicBezTo>
                    <a:pt x="148" y="37"/>
                    <a:pt x="156" y="14"/>
                    <a:pt x="134" y="7"/>
                  </a:cubicBezTo>
                  <a:cubicBezTo>
                    <a:pt x="119" y="0"/>
                    <a:pt x="126" y="29"/>
                    <a:pt x="111" y="37"/>
                  </a:cubicBezTo>
                  <a:cubicBezTo>
                    <a:pt x="89" y="52"/>
                    <a:pt x="96" y="22"/>
                    <a:pt x="89" y="14"/>
                  </a:cubicBezTo>
                  <a:cubicBezTo>
                    <a:pt x="82" y="0"/>
                    <a:pt x="59" y="14"/>
                    <a:pt x="44" y="14"/>
                  </a:cubicBezTo>
                  <a:cubicBezTo>
                    <a:pt x="37" y="29"/>
                    <a:pt x="44" y="44"/>
                    <a:pt x="67" y="44"/>
                  </a:cubicBezTo>
                  <a:cubicBezTo>
                    <a:pt x="67" y="52"/>
                    <a:pt x="67" y="52"/>
                    <a:pt x="67" y="59"/>
                  </a:cubicBezTo>
                  <a:cubicBezTo>
                    <a:pt x="44" y="67"/>
                    <a:pt x="59" y="81"/>
                    <a:pt x="52" y="104"/>
                  </a:cubicBezTo>
                  <a:cubicBezTo>
                    <a:pt x="52" y="104"/>
                    <a:pt x="7" y="96"/>
                    <a:pt x="0" y="118"/>
                  </a:cubicBezTo>
                  <a:cubicBezTo>
                    <a:pt x="22" y="118"/>
                    <a:pt x="82" y="141"/>
                    <a:pt x="59" y="170"/>
                  </a:cubicBezTo>
                  <a:cubicBezTo>
                    <a:pt x="74" y="178"/>
                    <a:pt x="82" y="185"/>
                    <a:pt x="96" y="185"/>
                  </a:cubicBezTo>
                  <a:cubicBezTo>
                    <a:pt x="96" y="200"/>
                    <a:pt x="126" y="200"/>
                    <a:pt x="126" y="185"/>
                  </a:cubicBezTo>
                  <a:cubicBezTo>
                    <a:pt x="134" y="185"/>
                    <a:pt x="141" y="193"/>
                    <a:pt x="141" y="200"/>
                  </a:cubicBezTo>
                  <a:lnTo>
                    <a:pt x="148" y="215"/>
                  </a:lnTo>
                  <a:cubicBezTo>
                    <a:pt x="148" y="215"/>
                    <a:pt x="156" y="215"/>
                    <a:pt x="163" y="215"/>
                  </a:cubicBezTo>
                  <a:cubicBezTo>
                    <a:pt x="163" y="215"/>
                    <a:pt x="171" y="215"/>
                    <a:pt x="178" y="215"/>
                  </a:cubicBezTo>
                  <a:cubicBezTo>
                    <a:pt x="186" y="207"/>
                    <a:pt x="193" y="215"/>
                    <a:pt x="200" y="215"/>
                  </a:cubicBezTo>
                  <a:cubicBezTo>
                    <a:pt x="208" y="200"/>
                    <a:pt x="208" y="185"/>
                    <a:pt x="208" y="170"/>
                  </a:cubicBezTo>
                  <a:cubicBezTo>
                    <a:pt x="208" y="141"/>
                    <a:pt x="208" y="111"/>
                    <a:pt x="215" y="81"/>
                  </a:cubicBezTo>
                  <a:cubicBezTo>
                    <a:pt x="215" y="81"/>
                    <a:pt x="223" y="74"/>
                    <a:pt x="223" y="67"/>
                  </a:cubicBezTo>
                  <a:cubicBezTo>
                    <a:pt x="200" y="59"/>
                    <a:pt x="178" y="67"/>
                    <a:pt x="163" y="74"/>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1" name="Freeform 41">
              <a:extLst>
                <a:ext uri="{FF2B5EF4-FFF2-40B4-BE49-F238E27FC236}">
                  <a16:creationId xmlns:a16="http://schemas.microsoft.com/office/drawing/2014/main" id="{5F2C0EA7-F9D6-47D0-AFB1-6B6A7132B11D}"/>
                </a:ext>
              </a:extLst>
            </p:cNvPr>
            <p:cNvSpPr>
              <a:spLocks noChangeArrowheads="1"/>
            </p:cNvSpPr>
            <p:nvPr/>
          </p:nvSpPr>
          <p:spPr bwMode="auto">
            <a:xfrm>
              <a:off x="11281338" y="11319437"/>
              <a:ext cx="55285" cy="64773"/>
            </a:xfrm>
            <a:custGeom>
              <a:avLst/>
              <a:gdLst>
                <a:gd name="T0" fmla="*/ 45 w 127"/>
                <a:gd name="T1" fmla="*/ 97 h 150"/>
                <a:gd name="T2" fmla="*/ 45 w 127"/>
                <a:gd name="T3" fmla="*/ 97 h 150"/>
                <a:gd name="T4" fmla="*/ 45 w 127"/>
                <a:gd name="T5" fmla="*/ 97 h 150"/>
                <a:gd name="T6" fmla="*/ 59 w 127"/>
                <a:gd name="T7" fmla="*/ 112 h 150"/>
                <a:gd name="T8" fmla="*/ 82 w 127"/>
                <a:gd name="T9" fmla="*/ 127 h 150"/>
                <a:gd name="T10" fmla="*/ 119 w 127"/>
                <a:gd name="T11" fmla="*/ 134 h 150"/>
                <a:gd name="T12" fmla="*/ 119 w 127"/>
                <a:gd name="T13" fmla="*/ 45 h 150"/>
                <a:gd name="T14" fmla="*/ 97 w 127"/>
                <a:gd name="T15" fmla="*/ 8 h 150"/>
                <a:gd name="T16" fmla="*/ 37 w 127"/>
                <a:gd name="T17" fmla="*/ 8 h 150"/>
                <a:gd name="T18" fmla="*/ 0 w 127"/>
                <a:gd name="T19" fmla="*/ 45 h 150"/>
                <a:gd name="T20" fmla="*/ 45 w 127"/>
                <a:gd name="T21" fmla="*/ 9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50">
                  <a:moveTo>
                    <a:pt x="45" y="97"/>
                  </a:moveTo>
                  <a:lnTo>
                    <a:pt x="45" y="97"/>
                  </a:lnTo>
                  <a:lnTo>
                    <a:pt x="45" y="97"/>
                  </a:lnTo>
                  <a:cubicBezTo>
                    <a:pt x="59" y="97"/>
                    <a:pt x="52" y="104"/>
                    <a:pt x="59" y="112"/>
                  </a:cubicBezTo>
                  <a:cubicBezTo>
                    <a:pt x="67" y="119"/>
                    <a:pt x="74" y="119"/>
                    <a:pt x="82" y="127"/>
                  </a:cubicBezTo>
                  <a:cubicBezTo>
                    <a:pt x="104" y="141"/>
                    <a:pt x="97" y="149"/>
                    <a:pt x="119" y="134"/>
                  </a:cubicBezTo>
                  <a:cubicBezTo>
                    <a:pt x="126" y="104"/>
                    <a:pt x="126" y="67"/>
                    <a:pt x="119" y="45"/>
                  </a:cubicBezTo>
                  <a:cubicBezTo>
                    <a:pt x="111" y="30"/>
                    <a:pt x="104" y="15"/>
                    <a:pt x="97" y="8"/>
                  </a:cubicBezTo>
                  <a:cubicBezTo>
                    <a:pt x="82" y="0"/>
                    <a:pt x="59" y="0"/>
                    <a:pt x="37" y="8"/>
                  </a:cubicBezTo>
                  <a:cubicBezTo>
                    <a:pt x="15" y="15"/>
                    <a:pt x="30" y="45"/>
                    <a:pt x="0" y="45"/>
                  </a:cubicBezTo>
                  <a:cubicBezTo>
                    <a:pt x="0" y="60"/>
                    <a:pt x="22" y="90"/>
                    <a:pt x="45" y="97"/>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2" name="Freeform 42">
              <a:extLst>
                <a:ext uri="{FF2B5EF4-FFF2-40B4-BE49-F238E27FC236}">
                  <a16:creationId xmlns:a16="http://schemas.microsoft.com/office/drawing/2014/main" id="{74A16F85-0F9C-4A1F-9750-CBD33018F304}"/>
                </a:ext>
              </a:extLst>
            </p:cNvPr>
            <p:cNvSpPr>
              <a:spLocks noChangeArrowheads="1"/>
            </p:cNvSpPr>
            <p:nvPr/>
          </p:nvSpPr>
          <p:spPr bwMode="auto">
            <a:xfrm>
              <a:off x="9321595" y="8191267"/>
              <a:ext cx="97226" cy="186699"/>
            </a:xfrm>
            <a:custGeom>
              <a:avLst/>
              <a:gdLst>
                <a:gd name="T0" fmla="*/ 215 w 224"/>
                <a:gd name="T1" fmla="*/ 193 h 432"/>
                <a:gd name="T2" fmla="*/ 215 w 224"/>
                <a:gd name="T3" fmla="*/ 193 h 432"/>
                <a:gd name="T4" fmla="*/ 193 w 224"/>
                <a:gd name="T5" fmla="*/ 193 h 432"/>
                <a:gd name="T6" fmla="*/ 186 w 224"/>
                <a:gd name="T7" fmla="*/ 215 h 432"/>
                <a:gd name="T8" fmla="*/ 119 w 224"/>
                <a:gd name="T9" fmla="*/ 186 h 432"/>
                <a:gd name="T10" fmla="*/ 156 w 224"/>
                <a:gd name="T11" fmla="*/ 156 h 432"/>
                <a:gd name="T12" fmla="*/ 215 w 224"/>
                <a:gd name="T13" fmla="*/ 134 h 432"/>
                <a:gd name="T14" fmla="*/ 60 w 224"/>
                <a:gd name="T15" fmla="*/ 0 h 432"/>
                <a:gd name="T16" fmla="*/ 22 w 224"/>
                <a:gd name="T17" fmla="*/ 37 h 432"/>
                <a:gd name="T18" fmla="*/ 15 w 224"/>
                <a:gd name="T19" fmla="*/ 37 h 432"/>
                <a:gd name="T20" fmla="*/ 7 w 224"/>
                <a:gd name="T21" fmla="*/ 215 h 432"/>
                <a:gd name="T22" fmla="*/ 223 w 224"/>
                <a:gd name="T23" fmla="*/ 290 h 432"/>
                <a:gd name="T24" fmla="*/ 223 w 224"/>
                <a:gd name="T25" fmla="*/ 230 h 432"/>
                <a:gd name="T26" fmla="*/ 223 w 224"/>
                <a:gd name="T27" fmla="*/ 230 h 432"/>
                <a:gd name="T28" fmla="*/ 223 w 224"/>
                <a:gd name="T29" fmla="*/ 230 h 432"/>
                <a:gd name="T30" fmla="*/ 223 w 224"/>
                <a:gd name="T31" fmla="*/ 193 h 432"/>
                <a:gd name="T32" fmla="*/ 215 w 224"/>
                <a:gd name="T33" fmla="*/ 19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432">
                  <a:moveTo>
                    <a:pt x="215" y="193"/>
                  </a:moveTo>
                  <a:lnTo>
                    <a:pt x="215" y="193"/>
                  </a:lnTo>
                  <a:cubicBezTo>
                    <a:pt x="208" y="193"/>
                    <a:pt x="201" y="193"/>
                    <a:pt x="193" y="193"/>
                  </a:cubicBezTo>
                  <a:cubicBezTo>
                    <a:pt x="193" y="201"/>
                    <a:pt x="186" y="208"/>
                    <a:pt x="186" y="215"/>
                  </a:cubicBezTo>
                  <a:cubicBezTo>
                    <a:pt x="171" y="215"/>
                    <a:pt x="119" y="223"/>
                    <a:pt x="119" y="186"/>
                  </a:cubicBezTo>
                  <a:cubicBezTo>
                    <a:pt x="126" y="171"/>
                    <a:pt x="149" y="178"/>
                    <a:pt x="156" y="156"/>
                  </a:cubicBezTo>
                  <a:cubicBezTo>
                    <a:pt x="178" y="156"/>
                    <a:pt x="223" y="171"/>
                    <a:pt x="215" y="134"/>
                  </a:cubicBezTo>
                  <a:cubicBezTo>
                    <a:pt x="208" y="96"/>
                    <a:pt x="112" y="15"/>
                    <a:pt x="60" y="0"/>
                  </a:cubicBezTo>
                  <a:cubicBezTo>
                    <a:pt x="60" y="15"/>
                    <a:pt x="37" y="22"/>
                    <a:pt x="22" y="37"/>
                  </a:cubicBezTo>
                  <a:cubicBezTo>
                    <a:pt x="22" y="37"/>
                    <a:pt x="22" y="37"/>
                    <a:pt x="15" y="37"/>
                  </a:cubicBezTo>
                  <a:cubicBezTo>
                    <a:pt x="0" y="89"/>
                    <a:pt x="0" y="186"/>
                    <a:pt x="7" y="215"/>
                  </a:cubicBezTo>
                  <a:cubicBezTo>
                    <a:pt x="52" y="431"/>
                    <a:pt x="67" y="297"/>
                    <a:pt x="223" y="290"/>
                  </a:cubicBezTo>
                  <a:cubicBezTo>
                    <a:pt x="223" y="275"/>
                    <a:pt x="223" y="252"/>
                    <a:pt x="223" y="230"/>
                  </a:cubicBezTo>
                  <a:lnTo>
                    <a:pt x="223" y="230"/>
                  </a:lnTo>
                  <a:lnTo>
                    <a:pt x="223" y="230"/>
                  </a:lnTo>
                  <a:cubicBezTo>
                    <a:pt x="223" y="215"/>
                    <a:pt x="223" y="208"/>
                    <a:pt x="223" y="193"/>
                  </a:cubicBezTo>
                  <a:cubicBezTo>
                    <a:pt x="223" y="193"/>
                    <a:pt x="223" y="193"/>
                    <a:pt x="215" y="193"/>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3" name="Freeform 43">
              <a:extLst>
                <a:ext uri="{FF2B5EF4-FFF2-40B4-BE49-F238E27FC236}">
                  <a16:creationId xmlns:a16="http://schemas.microsoft.com/office/drawing/2014/main" id="{7992C328-2B3F-4C05-81DA-35EE7D20531F}"/>
                </a:ext>
              </a:extLst>
            </p:cNvPr>
            <p:cNvSpPr>
              <a:spLocks noChangeArrowheads="1"/>
            </p:cNvSpPr>
            <p:nvPr/>
          </p:nvSpPr>
          <p:spPr bwMode="auto">
            <a:xfrm>
              <a:off x="9329221" y="8191267"/>
              <a:ext cx="19064" cy="17146"/>
            </a:xfrm>
            <a:custGeom>
              <a:avLst/>
              <a:gdLst>
                <a:gd name="T0" fmla="*/ 45 w 46"/>
                <a:gd name="T1" fmla="*/ 0 h 38"/>
                <a:gd name="T2" fmla="*/ 45 w 46"/>
                <a:gd name="T3" fmla="*/ 0 h 38"/>
                <a:gd name="T4" fmla="*/ 22 w 46"/>
                <a:gd name="T5" fmla="*/ 0 h 38"/>
                <a:gd name="T6" fmla="*/ 0 w 46"/>
                <a:gd name="T7" fmla="*/ 37 h 38"/>
                <a:gd name="T8" fmla="*/ 7 w 46"/>
                <a:gd name="T9" fmla="*/ 37 h 38"/>
                <a:gd name="T10" fmla="*/ 45 w 46"/>
                <a:gd name="T11" fmla="*/ 0 h 38"/>
              </a:gdLst>
              <a:ahLst/>
              <a:cxnLst>
                <a:cxn ang="0">
                  <a:pos x="T0" y="T1"/>
                </a:cxn>
                <a:cxn ang="0">
                  <a:pos x="T2" y="T3"/>
                </a:cxn>
                <a:cxn ang="0">
                  <a:pos x="T4" y="T5"/>
                </a:cxn>
                <a:cxn ang="0">
                  <a:pos x="T6" y="T7"/>
                </a:cxn>
                <a:cxn ang="0">
                  <a:pos x="T8" y="T9"/>
                </a:cxn>
                <a:cxn ang="0">
                  <a:pos x="T10" y="T11"/>
                </a:cxn>
              </a:cxnLst>
              <a:rect l="0" t="0" r="r" b="b"/>
              <a:pathLst>
                <a:path w="46" h="38">
                  <a:moveTo>
                    <a:pt x="45" y="0"/>
                  </a:moveTo>
                  <a:lnTo>
                    <a:pt x="45" y="0"/>
                  </a:lnTo>
                  <a:cubicBezTo>
                    <a:pt x="30" y="0"/>
                    <a:pt x="22" y="0"/>
                    <a:pt x="22" y="0"/>
                  </a:cubicBezTo>
                  <a:cubicBezTo>
                    <a:pt x="15" y="7"/>
                    <a:pt x="7" y="22"/>
                    <a:pt x="0" y="37"/>
                  </a:cubicBezTo>
                  <a:cubicBezTo>
                    <a:pt x="7" y="37"/>
                    <a:pt x="7" y="37"/>
                    <a:pt x="7" y="37"/>
                  </a:cubicBezTo>
                  <a:cubicBezTo>
                    <a:pt x="22" y="22"/>
                    <a:pt x="45" y="15"/>
                    <a:pt x="45" y="0"/>
                  </a:cubicBezTo>
                </a:path>
              </a:pathLst>
            </a:custGeom>
            <a:solidFill>
              <a:schemeClr val="accent5">
                <a:lumMod val="60000"/>
                <a:lumOff val="40000"/>
              </a:schemeClr>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grpSp>
      <p:sp>
        <p:nvSpPr>
          <p:cNvPr id="264" name="Slovakia">
            <a:extLst>
              <a:ext uri="{FF2B5EF4-FFF2-40B4-BE49-F238E27FC236}">
                <a16:creationId xmlns:a16="http://schemas.microsoft.com/office/drawing/2014/main" id="{19904544-0DDC-4687-96BB-3C27DE446C61}"/>
              </a:ext>
            </a:extLst>
          </p:cNvPr>
          <p:cNvSpPr>
            <a:spLocks noChangeAspect="1"/>
          </p:cNvSpPr>
          <p:nvPr/>
        </p:nvSpPr>
        <p:spPr bwMode="auto">
          <a:xfrm>
            <a:off x="4827255" y="1706469"/>
            <a:ext cx="186004" cy="100584"/>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5" name="Denmark">
            <a:extLst>
              <a:ext uri="{FF2B5EF4-FFF2-40B4-BE49-F238E27FC236}">
                <a16:creationId xmlns:a16="http://schemas.microsoft.com/office/drawing/2014/main" id="{029DC2D7-203A-4392-8658-86D6FF9CAC40}"/>
              </a:ext>
            </a:extLst>
          </p:cNvPr>
          <p:cNvSpPr>
            <a:spLocks noEditPoints="1"/>
          </p:cNvSpPr>
          <p:nvPr/>
        </p:nvSpPr>
        <p:spPr bwMode="auto">
          <a:xfrm>
            <a:off x="4642185" y="1429190"/>
            <a:ext cx="291269" cy="201168"/>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6" name="South Africa">
            <a:extLst>
              <a:ext uri="{FF2B5EF4-FFF2-40B4-BE49-F238E27FC236}">
                <a16:creationId xmlns:a16="http://schemas.microsoft.com/office/drawing/2014/main" id="{5F8932C3-0CBC-40D3-99E6-99824115769C}"/>
              </a:ext>
            </a:extLst>
          </p:cNvPr>
          <p:cNvSpPr>
            <a:spLocks noChangeAspect="1" noChangeArrowheads="1"/>
          </p:cNvSpPr>
          <p:nvPr/>
        </p:nvSpPr>
        <p:spPr bwMode="auto">
          <a:xfrm>
            <a:off x="4957414" y="4033280"/>
            <a:ext cx="373446" cy="329184"/>
          </a:xfrm>
          <a:custGeom>
            <a:avLst/>
            <a:gdLst>
              <a:gd name="T0" fmla="*/ 3950 w 4045"/>
              <a:gd name="T1" fmla="*/ 1131 h 3562"/>
              <a:gd name="T2" fmla="*/ 3950 w 4045"/>
              <a:gd name="T3" fmla="*/ 1131 h 3562"/>
              <a:gd name="T4" fmla="*/ 4006 w 4045"/>
              <a:gd name="T5" fmla="*/ 1335 h 3562"/>
              <a:gd name="T6" fmla="*/ 3784 w 4045"/>
              <a:gd name="T7" fmla="*/ 1799 h 3562"/>
              <a:gd name="T8" fmla="*/ 3673 w 4045"/>
              <a:gd name="T9" fmla="*/ 1892 h 3562"/>
              <a:gd name="T10" fmla="*/ 3394 w 4045"/>
              <a:gd name="T11" fmla="*/ 2282 h 3562"/>
              <a:gd name="T12" fmla="*/ 2967 w 4045"/>
              <a:gd name="T13" fmla="*/ 2615 h 3562"/>
              <a:gd name="T14" fmla="*/ 2837 w 4045"/>
              <a:gd name="T15" fmla="*/ 2819 h 3562"/>
              <a:gd name="T16" fmla="*/ 2504 w 4045"/>
              <a:gd name="T17" fmla="*/ 3116 h 3562"/>
              <a:gd name="T18" fmla="*/ 2300 w 4045"/>
              <a:gd name="T19" fmla="*/ 3209 h 3562"/>
              <a:gd name="T20" fmla="*/ 2003 w 4045"/>
              <a:gd name="T21" fmla="*/ 3265 h 3562"/>
              <a:gd name="T22" fmla="*/ 1892 w 4045"/>
              <a:gd name="T23" fmla="*/ 3246 h 3562"/>
              <a:gd name="T24" fmla="*/ 1743 w 4045"/>
              <a:gd name="T25" fmla="*/ 3320 h 3562"/>
              <a:gd name="T26" fmla="*/ 1521 w 4045"/>
              <a:gd name="T27" fmla="*/ 3283 h 3562"/>
              <a:gd name="T28" fmla="*/ 1335 w 4045"/>
              <a:gd name="T29" fmla="*/ 3301 h 3562"/>
              <a:gd name="T30" fmla="*/ 1150 w 4045"/>
              <a:gd name="T31" fmla="*/ 3339 h 3562"/>
              <a:gd name="T32" fmla="*/ 1057 w 4045"/>
              <a:gd name="T33" fmla="*/ 3431 h 3562"/>
              <a:gd name="T34" fmla="*/ 982 w 4045"/>
              <a:gd name="T35" fmla="*/ 3450 h 3562"/>
              <a:gd name="T36" fmla="*/ 890 w 4045"/>
              <a:gd name="T37" fmla="*/ 3543 h 3562"/>
              <a:gd name="T38" fmla="*/ 723 w 4045"/>
              <a:gd name="T39" fmla="*/ 3487 h 3562"/>
              <a:gd name="T40" fmla="*/ 630 w 4045"/>
              <a:gd name="T41" fmla="*/ 3431 h 3562"/>
              <a:gd name="T42" fmla="*/ 575 w 4045"/>
              <a:gd name="T43" fmla="*/ 3339 h 3562"/>
              <a:gd name="T44" fmla="*/ 427 w 4045"/>
              <a:gd name="T45" fmla="*/ 3265 h 3562"/>
              <a:gd name="T46" fmla="*/ 464 w 4045"/>
              <a:gd name="T47" fmla="*/ 3135 h 3562"/>
              <a:gd name="T48" fmla="*/ 334 w 4045"/>
              <a:gd name="T49" fmla="*/ 3005 h 3562"/>
              <a:gd name="T50" fmla="*/ 334 w 4045"/>
              <a:gd name="T51" fmla="*/ 2838 h 3562"/>
              <a:gd name="T52" fmla="*/ 427 w 4045"/>
              <a:gd name="T53" fmla="*/ 2634 h 3562"/>
              <a:gd name="T54" fmla="*/ 353 w 4045"/>
              <a:gd name="T55" fmla="*/ 2467 h 3562"/>
              <a:gd name="T56" fmla="*/ 186 w 4045"/>
              <a:gd name="T57" fmla="*/ 2263 h 3562"/>
              <a:gd name="T58" fmla="*/ 149 w 4045"/>
              <a:gd name="T59" fmla="*/ 2077 h 3562"/>
              <a:gd name="T60" fmla="*/ 74 w 4045"/>
              <a:gd name="T61" fmla="*/ 1855 h 3562"/>
              <a:gd name="T62" fmla="*/ 56 w 4045"/>
              <a:gd name="T63" fmla="*/ 1743 h 3562"/>
              <a:gd name="T64" fmla="*/ 0 w 4045"/>
              <a:gd name="T65" fmla="*/ 1725 h 3562"/>
              <a:gd name="T66" fmla="*/ 19 w 4045"/>
              <a:gd name="T67" fmla="*/ 1595 h 3562"/>
              <a:gd name="T68" fmla="*/ 112 w 4045"/>
              <a:gd name="T69" fmla="*/ 1576 h 3562"/>
              <a:gd name="T70" fmla="*/ 204 w 4045"/>
              <a:gd name="T71" fmla="*/ 1595 h 3562"/>
              <a:gd name="T72" fmla="*/ 279 w 4045"/>
              <a:gd name="T73" fmla="*/ 1688 h 3562"/>
              <a:gd name="T74" fmla="*/ 353 w 4045"/>
              <a:gd name="T75" fmla="*/ 1743 h 3562"/>
              <a:gd name="T76" fmla="*/ 464 w 4045"/>
              <a:gd name="T77" fmla="*/ 1781 h 3562"/>
              <a:gd name="T78" fmla="*/ 723 w 4045"/>
              <a:gd name="T79" fmla="*/ 1781 h 3562"/>
              <a:gd name="T80" fmla="*/ 834 w 4045"/>
              <a:gd name="T81" fmla="*/ 1669 h 3562"/>
              <a:gd name="T82" fmla="*/ 871 w 4045"/>
              <a:gd name="T83" fmla="*/ 1354 h 3562"/>
              <a:gd name="T84" fmla="*/ 871 w 4045"/>
              <a:gd name="T85" fmla="*/ 667 h 3562"/>
              <a:gd name="T86" fmla="*/ 1094 w 4045"/>
              <a:gd name="T87" fmla="*/ 797 h 3562"/>
              <a:gd name="T88" fmla="*/ 1094 w 4045"/>
              <a:gd name="T89" fmla="*/ 1113 h 3562"/>
              <a:gd name="T90" fmla="*/ 1391 w 4045"/>
              <a:gd name="T91" fmla="*/ 1298 h 3562"/>
              <a:gd name="T92" fmla="*/ 1576 w 4045"/>
              <a:gd name="T93" fmla="*/ 1020 h 3562"/>
              <a:gd name="T94" fmla="*/ 1724 w 4045"/>
              <a:gd name="T95" fmla="*/ 872 h 3562"/>
              <a:gd name="T96" fmla="*/ 1892 w 4045"/>
              <a:gd name="T97" fmla="*/ 964 h 3562"/>
              <a:gd name="T98" fmla="*/ 2263 w 4045"/>
              <a:gd name="T99" fmla="*/ 946 h 3562"/>
              <a:gd name="T100" fmla="*/ 2392 w 4045"/>
              <a:gd name="T101" fmla="*/ 742 h 3562"/>
              <a:gd name="T102" fmla="*/ 2504 w 4045"/>
              <a:gd name="T103" fmla="*/ 612 h 3562"/>
              <a:gd name="T104" fmla="*/ 2819 w 4045"/>
              <a:gd name="T105" fmla="*/ 296 h 3562"/>
              <a:gd name="T106" fmla="*/ 3042 w 4045"/>
              <a:gd name="T107" fmla="*/ 130 h 3562"/>
              <a:gd name="T108" fmla="*/ 3190 w 4045"/>
              <a:gd name="T109" fmla="*/ 0 h 3562"/>
              <a:gd name="T110" fmla="*/ 3450 w 4045"/>
              <a:gd name="T111" fmla="*/ 55 h 3562"/>
              <a:gd name="T112" fmla="*/ 3747 w 4045"/>
              <a:gd name="T113" fmla="*/ 148 h 3562"/>
              <a:gd name="T114" fmla="*/ 3784 w 4045"/>
              <a:gd name="T115" fmla="*/ 278 h 3562"/>
              <a:gd name="T116" fmla="*/ 3858 w 4045"/>
              <a:gd name="T117" fmla="*/ 537 h 3562"/>
              <a:gd name="T118" fmla="*/ 3858 w 4045"/>
              <a:gd name="T119" fmla="*/ 742 h 3562"/>
              <a:gd name="T120" fmla="*/ 3784 w 4045"/>
              <a:gd name="T121" fmla="*/ 909 h 3562"/>
              <a:gd name="T122" fmla="*/ 3821 w 4045"/>
              <a:gd name="T123" fmla="*/ 1001 h 3562"/>
              <a:gd name="T124" fmla="*/ 3950 w 4045"/>
              <a:gd name="T125" fmla="*/ 1131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45" h="3562">
                <a:moveTo>
                  <a:pt x="3950" y="1131"/>
                </a:moveTo>
                <a:lnTo>
                  <a:pt x="3950" y="1131"/>
                </a:lnTo>
                <a:cubicBezTo>
                  <a:pt x="3950" y="1131"/>
                  <a:pt x="4044" y="1243"/>
                  <a:pt x="4006" y="1335"/>
                </a:cubicBezTo>
                <a:cubicBezTo>
                  <a:pt x="3969" y="1410"/>
                  <a:pt x="3876" y="1706"/>
                  <a:pt x="3784" y="1799"/>
                </a:cubicBezTo>
                <a:cubicBezTo>
                  <a:pt x="3673" y="1892"/>
                  <a:pt x="3673" y="1892"/>
                  <a:pt x="3673" y="1892"/>
                </a:cubicBezTo>
                <a:cubicBezTo>
                  <a:pt x="3673" y="1892"/>
                  <a:pt x="3524" y="2133"/>
                  <a:pt x="3394" y="2282"/>
                </a:cubicBezTo>
                <a:cubicBezTo>
                  <a:pt x="3246" y="2430"/>
                  <a:pt x="3079" y="2541"/>
                  <a:pt x="2967" y="2615"/>
                </a:cubicBezTo>
                <a:cubicBezTo>
                  <a:pt x="2875" y="2708"/>
                  <a:pt x="2949" y="2708"/>
                  <a:pt x="2837" y="2819"/>
                </a:cubicBezTo>
                <a:cubicBezTo>
                  <a:pt x="2726" y="2930"/>
                  <a:pt x="2615" y="3042"/>
                  <a:pt x="2504" y="3116"/>
                </a:cubicBezTo>
                <a:cubicBezTo>
                  <a:pt x="2411" y="3190"/>
                  <a:pt x="2392" y="3209"/>
                  <a:pt x="2300" y="3209"/>
                </a:cubicBezTo>
                <a:cubicBezTo>
                  <a:pt x="2225" y="3190"/>
                  <a:pt x="2040" y="3265"/>
                  <a:pt x="2003" y="3265"/>
                </a:cubicBezTo>
                <a:cubicBezTo>
                  <a:pt x="1966" y="3283"/>
                  <a:pt x="1929" y="3209"/>
                  <a:pt x="1892" y="3246"/>
                </a:cubicBezTo>
                <a:cubicBezTo>
                  <a:pt x="1836" y="3283"/>
                  <a:pt x="1854" y="3357"/>
                  <a:pt x="1743" y="3320"/>
                </a:cubicBezTo>
                <a:cubicBezTo>
                  <a:pt x="1632" y="3265"/>
                  <a:pt x="1595" y="3265"/>
                  <a:pt x="1521" y="3283"/>
                </a:cubicBezTo>
                <a:cubicBezTo>
                  <a:pt x="1447" y="3301"/>
                  <a:pt x="1409" y="3301"/>
                  <a:pt x="1335" y="3301"/>
                </a:cubicBezTo>
                <a:cubicBezTo>
                  <a:pt x="1261" y="3283"/>
                  <a:pt x="1168" y="3320"/>
                  <a:pt x="1150" y="3339"/>
                </a:cubicBezTo>
                <a:cubicBezTo>
                  <a:pt x="1131" y="3357"/>
                  <a:pt x="1112" y="3431"/>
                  <a:pt x="1057" y="3431"/>
                </a:cubicBezTo>
                <a:cubicBezTo>
                  <a:pt x="1001" y="3431"/>
                  <a:pt x="1020" y="3413"/>
                  <a:pt x="982" y="3450"/>
                </a:cubicBezTo>
                <a:cubicBezTo>
                  <a:pt x="946" y="3506"/>
                  <a:pt x="964" y="3561"/>
                  <a:pt x="890" y="3543"/>
                </a:cubicBezTo>
                <a:cubicBezTo>
                  <a:pt x="834" y="3524"/>
                  <a:pt x="779" y="3506"/>
                  <a:pt x="723" y="3487"/>
                </a:cubicBezTo>
                <a:cubicBezTo>
                  <a:pt x="667" y="3469"/>
                  <a:pt x="649" y="3469"/>
                  <a:pt x="630" y="3431"/>
                </a:cubicBezTo>
                <a:cubicBezTo>
                  <a:pt x="593" y="3376"/>
                  <a:pt x="630" y="3357"/>
                  <a:pt x="575" y="3339"/>
                </a:cubicBezTo>
                <a:cubicBezTo>
                  <a:pt x="520" y="3320"/>
                  <a:pt x="427" y="3301"/>
                  <a:pt x="427" y="3265"/>
                </a:cubicBezTo>
                <a:cubicBezTo>
                  <a:pt x="446" y="3227"/>
                  <a:pt x="483" y="3190"/>
                  <a:pt x="464" y="3135"/>
                </a:cubicBezTo>
                <a:cubicBezTo>
                  <a:pt x="427" y="3098"/>
                  <a:pt x="353" y="3060"/>
                  <a:pt x="334" y="3005"/>
                </a:cubicBezTo>
                <a:cubicBezTo>
                  <a:pt x="334" y="2949"/>
                  <a:pt x="260" y="2912"/>
                  <a:pt x="334" y="2838"/>
                </a:cubicBezTo>
                <a:cubicBezTo>
                  <a:pt x="409" y="2782"/>
                  <a:pt x="427" y="2671"/>
                  <a:pt x="427" y="2634"/>
                </a:cubicBezTo>
                <a:cubicBezTo>
                  <a:pt x="409" y="2578"/>
                  <a:pt x="427" y="2541"/>
                  <a:pt x="353" y="2467"/>
                </a:cubicBezTo>
                <a:cubicBezTo>
                  <a:pt x="297" y="2393"/>
                  <a:pt x="204" y="2300"/>
                  <a:pt x="186" y="2263"/>
                </a:cubicBezTo>
                <a:cubicBezTo>
                  <a:pt x="167" y="2226"/>
                  <a:pt x="186" y="2114"/>
                  <a:pt x="149" y="2077"/>
                </a:cubicBezTo>
                <a:cubicBezTo>
                  <a:pt x="130" y="2040"/>
                  <a:pt x="112" y="1892"/>
                  <a:pt x="74" y="1855"/>
                </a:cubicBezTo>
                <a:cubicBezTo>
                  <a:pt x="38" y="1817"/>
                  <a:pt x="38" y="1781"/>
                  <a:pt x="56" y="1743"/>
                </a:cubicBezTo>
                <a:cubicBezTo>
                  <a:pt x="56" y="1725"/>
                  <a:pt x="0" y="1725"/>
                  <a:pt x="0" y="1725"/>
                </a:cubicBezTo>
                <a:cubicBezTo>
                  <a:pt x="0" y="1725"/>
                  <a:pt x="0" y="1614"/>
                  <a:pt x="19" y="1595"/>
                </a:cubicBezTo>
                <a:cubicBezTo>
                  <a:pt x="38" y="1576"/>
                  <a:pt x="19" y="1558"/>
                  <a:pt x="112" y="1576"/>
                </a:cubicBezTo>
                <a:cubicBezTo>
                  <a:pt x="112" y="1576"/>
                  <a:pt x="186" y="1576"/>
                  <a:pt x="204" y="1595"/>
                </a:cubicBezTo>
                <a:cubicBezTo>
                  <a:pt x="223" y="1595"/>
                  <a:pt x="260" y="1651"/>
                  <a:pt x="279" y="1688"/>
                </a:cubicBezTo>
                <a:cubicBezTo>
                  <a:pt x="279" y="1706"/>
                  <a:pt x="315" y="1725"/>
                  <a:pt x="353" y="1743"/>
                </a:cubicBezTo>
                <a:cubicBezTo>
                  <a:pt x="409" y="1762"/>
                  <a:pt x="464" y="1781"/>
                  <a:pt x="464" y="1781"/>
                </a:cubicBezTo>
                <a:cubicBezTo>
                  <a:pt x="723" y="1781"/>
                  <a:pt x="723" y="1781"/>
                  <a:pt x="723" y="1781"/>
                </a:cubicBezTo>
                <a:cubicBezTo>
                  <a:pt x="723" y="1781"/>
                  <a:pt x="816" y="1781"/>
                  <a:pt x="834" y="1669"/>
                </a:cubicBezTo>
                <a:cubicBezTo>
                  <a:pt x="834" y="1558"/>
                  <a:pt x="871" y="1465"/>
                  <a:pt x="871" y="1354"/>
                </a:cubicBezTo>
                <a:cubicBezTo>
                  <a:pt x="871" y="1261"/>
                  <a:pt x="871" y="667"/>
                  <a:pt x="871" y="667"/>
                </a:cubicBezTo>
                <a:cubicBezTo>
                  <a:pt x="871" y="667"/>
                  <a:pt x="1076" y="723"/>
                  <a:pt x="1094" y="797"/>
                </a:cubicBezTo>
                <a:cubicBezTo>
                  <a:pt x="1112" y="872"/>
                  <a:pt x="1094" y="1001"/>
                  <a:pt x="1094" y="1113"/>
                </a:cubicBezTo>
                <a:cubicBezTo>
                  <a:pt x="1094" y="1224"/>
                  <a:pt x="1131" y="1428"/>
                  <a:pt x="1391" y="1298"/>
                </a:cubicBezTo>
                <a:cubicBezTo>
                  <a:pt x="1391" y="1298"/>
                  <a:pt x="1521" y="1075"/>
                  <a:pt x="1576" y="1020"/>
                </a:cubicBezTo>
                <a:cubicBezTo>
                  <a:pt x="1632" y="946"/>
                  <a:pt x="1669" y="853"/>
                  <a:pt x="1724" y="872"/>
                </a:cubicBezTo>
                <a:cubicBezTo>
                  <a:pt x="1780" y="890"/>
                  <a:pt x="1799" y="946"/>
                  <a:pt x="1892" y="964"/>
                </a:cubicBezTo>
                <a:cubicBezTo>
                  <a:pt x="1966" y="1001"/>
                  <a:pt x="2207" y="1020"/>
                  <a:pt x="2263" y="946"/>
                </a:cubicBezTo>
                <a:cubicBezTo>
                  <a:pt x="2337" y="872"/>
                  <a:pt x="2355" y="816"/>
                  <a:pt x="2392" y="742"/>
                </a:cubicBezTo>
                <a:cubicBezTo>
                  <a:pt x="2411" y="667"/>
                  <a:pt x="2485" y="630"/>
                  <a:pt x="2504" y="612"/>
                </a:cubicBezTo>
                <a:cubicBezTo>
                  <a:pt x="2541" y="593"/>
                  <a:pt x="2726" y="389"/>
                  <a:pt x="2819" y="296"/>
                </a:cubicBezTo>
                <a:cubicBezTo>
                  <a:pt x="2931" y="204"/>
                  <a:pt x="2967" y="166"/>
                  <a:pt x="3042" y="130"/>
                </a:cubicBezTo>
                <a:cubicBezTo>
                  <a:pt x="3097" y="92"/>
                  <a:pt x="3172" y="0"/>
                  <a:pt x="3190" y="0"/>
                </a:cubicBezTo>
                <a:cubicBezTo>
                  <a:pt x="3208" y="0"/>
                  <a:pt x="3338" y="18"/>
                  <a:pt x="3450" y="55"/>
                </a:cubicBezTo>
                <a:cubicBezTo>
                  <a:pt x="3543" y="111"/>
                  <a:pt x="3747" y="148"/>
                  <a:pt x="3747" y="148"/>
                </a:cubicBezTo>
                <a:cubicBezTo>
                  <a:pt x="3747" y="148"/>
                  <a:pt x="3765" y="222"/>
                  <a:pt x="3784" y="278"/>
                </a:cubicBezTo>
                <a:cubicBezTo>
                  <a:pt x="3784" y="333"/>
                  <a:pt x="3858" y="426"/>
                  <a:pt x="3858" y="537"/>
                </a:cubicBezTo>
                <a:cubicBezTo>
                  <a:pt x="3839" y="630"/>
                  <a:pt x="3895" y="649"/>
                  <a:pt x="3858" y="742"/>
                </a:cubicBezTo>
                <a:cubicBezTo>
                  <a:pt x="3821" y="816"/>
                  <a:pt x="3784" y="872"/>
                  <a:pt x="3784" y="909"/>
                </a:cubicBezTo>
                <a:cubicBezTo>
                  <a:pt x="3784" y="927"/>
                  <a:pt x="3802" y="983"/>
                  <a:pt x="3821" y="1001"/>
                </a:cubicBezTo>
                <a:cubicBezTo>
                  <a:pt x="3839" y="1039"/>
                  <a:pt x="3950" y="1131"/>
                  <a:pt x="3950" y="1131"/>
                </a:cubicBezTo>
              </a:path>
            </a:pathLst>
          </a:custGeom>
          <a:solidFill>
            <a:srgbClr val="6F93C1"/>
          </a:solidFill>
          <a:ln w="9525">
            <a:solidFill>
              <a:srgbClr val="FFFFFF"/>
            </a:solidFill>
            <a:round/>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7" name="Chile">
            <a:extLst>
              <a:ext uri="{FF2B5EF4-FFF2-40B4-BE49-F238E27FC236}">
                <a16:creationId xmlns:a16="http://schemas.microsoft.com/office/drawing/2014/main" id="{BC1CCAA0-2A11-45EC-AE9E-C5AD7DBB5C4F}"/>
              </a:ext>
            </a:extLst>
          </p:cNvPr>
          <p:cNvSpPr>
            <a:spLocks noChangeArrowheads="1"/>
          </p:cNvSpPr>
          <p:nvPr/>
        </p:nvSpPr>
        <p:spPr bwMode="auto">
          <a:xfrm rot="10800000">
            <a:off x="2404197" y="3799405"/>
            <a:ext cx="207014" cy="1202181"/>
          </a:xfrm>
          <a:custGeom>
            <a:avLst/>
            <a:gdLst>
              <a:gd name="T0" fmla="*/ 1596 w 1968"/>
              <a:gd name="T1" fmla="*/ 75 h 3582"/>
              <a:gd name="T2" fmla="*/ 1596 w 1968"/>
              <a:gd name="T3" fmla="*/ 75 h 3582"/>
              <a:gd name="T4" fmla="*/ 1504 w 1968"/>
              <a:gd name="T5" fmla="*/ 186 h 3582"/>
              <a:gd name="T6" fmla="*/ 1466 w 1968"/>
              <a:gd name="T7" fmla="*/ 446 h 3582"/>
              <a:gd name="T8" fmla="*/ 1318 w 1968"/>
              <a:gd name="T9" fmla="*/ 465 h 3582"/>
              <a:gd name="T10" fmla="*/ 1262 w 1968"/>
              <a:gd name="T11" fmla="*/ 706 h 3582"/>
              <a:gd name="T12" fmla="*/ 1188 w 1968"/>
              <a:gd name="T13" fmla="*/ 650 h 3582"/>
              <a:gd name="T14" fmla="*/ 1133 w 1968"/>
              <a:gd name="T15" fmla="*/ 854 h 3582"/>
              <a:gd name="T16" fmla="*/ 1077 w 1968"/>
              <a:gd name="T17" fmla="*/ 836 h 3582"/>
              <a:gd name="T18" fmla="*/ 1039 w 1968"/>
              <a:gd name="T19" fmla="*/ 910 h 3582"/>
              <a:gd name="T20" fmla="*/ 743 w 1968"/>
              <a:gd name="T21" fmla="*/ 928 h 3582"/>
              <a:gd name="T22" fmla="*/ 502 w 1968"/>
              <a:gd name="T23" fmla="*/ 1077 h 3582"/>
              <a:gd name="T24" fmla="*/ 390 w 1968"/>
              <a:gd name="T25" fmla="*/ 1225 h 3582"/>
              <a:gd name="T26" fmla="*/ 297 w 1968"/>
              <a:gd name="T27" fmla="*/ 1652 h 3582"/>
              <a:gd name="T28" fmla="*/ 372 w 1968"/>
              <a:gd name="T29" fmla="*/ 2152 h 3582"/>
              <a:gd name="T30" fmla="*/ 56 w 1968"/>
              <a:gd name="T31" fmla="*/ 2486 h 3582"/>
              <a:gd name="T32" fmla="*/ 94 w 1968"/>
              <a:gd name="T33" fmla="*/ 3117 h 3582"/>
              <a:gd name="T34" fmla="*/ 186 w 1968"/>
              <a:gd name="T35" fmla="*/ 3284 h 3582"/>
              <a:gd name="T36" fmla="*/ 316 w 1968"/>
              <a:gd name="T37" fmla="*/ 3525 h 3582"/>
              <a:gd name="T38" fmla="*/ 594 w 1968"/>
              <a:gd name="T39" fmla="*/ 3525 h 3582"/>
              <a:gd name="T40" fmla="*/ 854 w 1968"/>
              <a:gd name="T41" fmla="*/ 3395 h 3582"/>
              <a:gd name="T42" fmla="*/ 1021 w 1968"/>
              <a:gd name="T43" fmla="*/ 2968 h 3582"/>
              <a:gd name="T44" fmla="*/ 1374 w 1968"/>
              <a:gd name="T45" fmla="*/ 2264 h 3582"/>
              <a:gd name="T46" fmla="*/ 1633 w 1968"/>
              <a:gd name="T47" fmla="*/ 1522 h 3582"/>
              <a:gd name="T48" fmla="*/ 1596 w 1968"/>
              <a:gd name="T49" fmla="*/ 1336 h 3582"/>
              <a:gd name="T50" fmla="*/ 1745 w 1968"/>
              <a:gd name="T51" fmla="*/ 1132 h 3582"/>
              <a:gd name="T52" fmla="*/ 1930 w 1968"/>
              <a:gd name="T53" fmla="*/ 1039 h 3582"/>
              <a:gd name="T54" fmla="*/ 1893 w 1968"/>
              <a:gd name="T55" fmla="*/ 761 h 3582"/>
              <a:gd name="T56" fmla="*/ 1819 w 1968"/>
              <a:gd name="T57" fmla="*/ 371 h 3582"/>
              <a:gd name="T58" fmla="*/ 1596 w 1968"/>
              <a:gd name="T59" fmla="*/ 75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3582">
                <a:moveTo>
                  <a:pt x="1596" y="75"/>
                </a:moveTo>
                <a:lnTo>
                  <a:pt x="1596" y="75"/>
                </a:lnTo>
                <a:cubicBezTo>
                  <a:pt x="1596" y="75"/>
                  <a:pt x="1504" y="75"/>
                  <a:pt x="1504" y="186"/>
                </a:cubicBezTo>
                <a:cubicBezTo>
                  <a:pt x="1504" y="279"/>
                  <a:pt x="1522" y="390"/>
                  <a:pt x="1466" y="446"/>
                </a:cubicBezTo>
                <a:cubicBezTo>
                  <a:pt x="1410" y="483"/>
                  <a:pt x="1318" y="353"/>
                  <a:pt x="1318" y="465"/>
                </a:cubicBezTo>
                <a:cubicBezTo>
                  <a:pt x="1318" y="576"/>
                  <a:pt x="1299" y="706"/>
                  <a:pt x="1262" y="706"/>
                </a:cubicBezTo>
                <a:cubicBezTo>
                  <a:pt x="1225" y="706"/>
                  <a:pt x="1207" y="594"/>
                  <a:pt x="1188" y="650"/>
                </a:cubicBezTo>
                <a:cubicBezTo>
                  <a:pt x="1151" y="706"/>
                  <a:pt x="1133" y="854"/>
                  <a:pt x="1133" y="854"/>
                </a:cubicBezTo>
                <a:cubicBezTo>
                  <a:pt x="1077" y="836"/>
                  <a:pt x="1077" y="836"/>
                  <a:pt x="1077" y="836"/>
                </a:cubicBezTo>
                <a:cubicBezTo>
                  <a:pt x="1077" y="836"/>
                  <a:pt x="1095" y="891"/>
                  <a:pt x="1039" y="910"/>
                </a:cubicBezTo>
                <a:cubicBezTo>
                  <a:pt x="965" y="928"/>
                  <a:pt x="854" y="910"/>
                  <a:pt x="743" y="928"/>
                </a:cubicBezTo>
                <a:cubicBezTo>
                  <a:pt x="613" y="965"/>
                  <a:pt x="502" y="1077"/>
                  <a:pt x="502" y="1077"/>
                </a:cubicBezTo>
                <a:cubicBezTo>
                  <a:pt x="502" y="1077"/>
                  <a:pt x="409" y="1132"/>
                  <a:pt x="390" y="1225"/>
                </a:cubicBezTo>
                <a:cubicBezTo>
                  <a:pt x="372" y="1336"/>
                  <a:pt x="297" y="1466"/>
                  <a:pt x="297" y="1652"/>
                </a:cubicBezTo>
                <a:cubicBezTo>
                  <a:pt x="297" y="1837"/>
                  <a:pt x="446" y="2078"/>
                  <a:pt x="372" y="2152"/>
                </a:cubicBezTo>
                <a:cubicBezTo>
                  <a:pt x="279" y="2245"/>
                  <a:pt x="112" y="2301"/>
                  <a:pt x="56" y="2486"/>
                </a:cubicBezTo>
                <a:cubicBezTo>
                  <a:pt x="0" y="2691"/>
                  <a:pt x="38" y="3006"/>
                  <a:pt x="94" y="3117"/>
                </a:cubicBezTo>
                <a:cubicBezTo>
                  <a:pt x="149" y="3228"/>
                  <a:pt x="205" y="3228"/>
                  <a:pt x="186" y="3284"/>
                </a:cubicBezTo>
                <a:cubicBezTo>
                  <a:pt x="149" y="3340"/>
                  <a:pt x="168" y="3488"/>
                  <a:pt x="316" y="3525"/>
                </a:cubicBezTo>
                <a:cubicBezTo>
                  <a:pt x="465" y="3581"/>
                  <a:pt x="465" y="3525"/>
                  <a:pt x="594" y="3525"/>
                </a:cubicBezTo>
                <a:cubicBezTo>
                  <a:pt x="706" y="3525"/>
                  <a:pt x="780" y="3544"/>
                  <a:pt x="854" y="3395"/>
                </a:cubicBezTo>
                <a:cubicBezTo>
                  <a:pt x="928" y="3247"/>
                  <a:pt x="1003" y="3080"/>
                  <a:pt x="1021" y="2968"/>
                </a:cubicBezTo>
                <a:cubicBezTo>
                  <a:pt x="1039" y="2839"/>
                  <a:pt x="1299" y="2412"/>
                  <a:pt x="1374" y="2264"/>
                </a:cubicBezTo>
                <a:cubicBezTo>
                  <a:pt x="1448" y="2097"/>
                  <a:pt x="1633" y="1633"/>
                  <a:pt x="1633" y="1522"/>
                </a:cubicBezTo>
                <a:cubicBezTo>
                  <a:pt x="1633" y="1410"/>
                  <a:pt x="1596" y="1410"/>
                  <a:pt x="1596" y="1336"/>
                </a:cubicBezTo>
                <a:cubicBezTo>
                  <a:pt x="1615" y="1262"/>
                  <a:pt x="1689" y="1169"/>
                  <a:pt x="1745" y="1132"/>
                </a:cubicBezTo>
                <a:cubicBezTo>
                  <a:pt x="1819" y="1095"/>
                  <a:pt x="1875" y="1039"/>
                  <a:pt x="1930" y="1039"/>
                </a:cubicBezTo>
                <a:cubicBezTo>
                  <a:pt x="1967" y="1039"/>
                  <a:pt x="1893" y="854"/>
                  <a:pt x="1893" y="761"/>
                </a:cubicBezTo>
                <a:cubicBezTo>
                  <a:pt x="1893" y="668"/>
                  <a:pt x="1911" y="501"/>
                  <a:pt x="1819" y="371"/>
                </a:cubicBezTo>
                <a:cubicBezTo>
                  <a:pt x="1745" y="223"/>
                  <a:pt x="1745" y="0"/>
                  <a:pt x="1596" y="75"/>
                </a:cubicBezTo>
              </a:path>
            </a:pathLst>
          </a:custGeom>
          <a:solidFill>
            <a:srgbClr val="6F93C1"/>
          </a:solidFill>
          <a:ln w="9525">
            <a:solidFill>
              <a:srgbClr val="FFFFFF"/>
            </a:solidFill>
            <a:round/>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268" name="Wisconsin">
            <a:extLst>
              <a:ext uri="{FF2B5EF4-FFF2-40B4-BE49-F238E27FC236}">
                <a16:creationId xmlns:a16="http://schemas.microsoft.com/office/drawing/2014/main" id="{772E87F6-F711-4AFB-8232-1493E342CBD4}"/>
              </a:ext>
            </a:extLst>
          </p:cNvPr>
          <p:cNvSpPr>
            <a:spLocks/>
          </p:cNvSpPr>
          <p:nvPr/>
        </p:nvSpPr>
        <p:spPr bwMode="auto">
          <a:xfrm>
            <a:off x="-366504" y="4152087"/>
            <a:ext cx="217815" cy="231969"/>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69" name="Missouri">
            <a:extLst>
              <a:ext uri="{FF2B5EF4-FFF2-40B4-BE49-F238E27FC236}">
                <a16:creationId xmlns:a16="http://schemas.microsoft.com/office/drawing/2014/main" id="{86AAA773-AB44-46EE-85EF-2B0649A21F40}"/>
              </a:ext>
            </a:extLst>
          </p:cNvPr>
          <p:cNvSpPr>
            <a:spLocks noChangeAspect="1"/>
          </p:cNvSpPr>
          <p:nvPr/>
        </p:nvSpPr>
        <p:spPr bwMode="auto">
          <a:xfrm>
            <a:off x="-239610" y="2585440"/>
            <a:ext cx="210208" cy="182880"/>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0" name="Montana">
            <a:extLst>
              <a:ext uri="{FF2B5EF4-FFF2-40B4-BE49-F238E27FC236}">
                <a16:creationId xmlns:a16="http://schemas.microsoft.com/office/drawing/2014/main" id="{A601C18F-E307-46D0-AE1F-B49A323B6655}"/>
              </a:ext>
            </a:extLst>
          </p:cNvPr>
          <p:cNvSpPr>
            <a:spLocks noChangeAspect="1"/>
          </p:cNvSpPr>
          <p:nvPr/>
        </p:nvSpPr>
        <p:spPr bwMode="auto">
          <a:xfrm rot="21137871">
            <a:off x="1248395" y="1775805"/>
            <a:ext cx="282792" cy="182880"/>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283" name="Group 282">
            <a:extLst>
              <a:ext uri="{FF2B5EF4-FFF2-40B4-BE49-F238E27FC236}">
                <a16:creationId xmlns:a16="http://schemas.microsoft.com/office/drawing/2014/main" id="{5AC21403-9409-4E2E-A589-22447C73CB32}"/>
              </a:ext>
            </a:extLst>
          </p:cNvPr>
          <p:cNvGrpSpPr/>
          <p:nvPr/>
        </p:nvGrpSpPr>
        <p:grpSpPr>
          <a:xfrm rot="21425431">
            <a:off x="955959" y="1868586"/>
            <a:ext cx="255193" cy="517904"/>
            <a:chOff x="776863" y="3407060"/>
            <a:chExt cx="255193" cy="517904"/>
          </a:xfrm>
          <a:solidFill>
            <a:schemeClr val="accent3"/>
          </a:solidFill>
        </p:grpSpPr>
        <p:sp>
          <p:nvSpPr>
            <p:cNvPr id="177" name="California">
              <a:extLst>
                <a:ext uri="{FF2B5EF4-FFF2-40B4-BE49-F238E27FC236}">
                  <a16:creationId xmlns:a16="http://schemas.microsoft.com/office/drawing/2014/main" id="{F0CD594A-7385-4E84-AFDF-402C990246CE}"/>
                </a:ext>
              </a:extLst>
            </p:cNvPr>
            <p:cNvSpPr>
              <a:spLocks noChangeAspect="1"/>
            </p:cNvSpPr>
            <p:nvPr/>
          </p:nvSpPr>
          <p:spPr bwMode="auto">
            <a:xfrm rot="21227185">
              <a:off x="789198" y="3504340"/>
              <a:ext cx="242858" cy="420624"/>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1" name="Oregon">
              <a:extLst>
                <a:ext uri="{FF2B5EF4-FFF2-40B4-BE49-F238E27FC236}">
                  <a16:creationId xmlns:a16="http://schemas.microsoft.com/office/drawing/2014/main" id="{60EE3207-2789-49CC-9A9C-31FE0C7ADC45}"/>
                </a:ext>
              </a:extLst>
            </p:cNvPr>
            <p:cNvSpPr>
              <a:spLocks noChangeAspect="1"/>
            </p:cNvSpPr>
            <p:nvPr/>
          </p:nvSpPr>
          <p:spPr bwMode="auto">
            <a:xfrm rot="21400482">
              <a:off x="776863" y="3407060"/>
              <a:ext cx="182880" cy="154893"/>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sp>
        <p:nvSpPr>
          <p:cNvPr id="272" name="Tennessee">
            <a:extLst>
              <a:ext uri="{FF2B5EF4-FFF2-40B4-BE49-F238E27FC236}">
                <a16:creationId xmlns:a16="http://schemas.microsoft.com/office/drawing/2014/main" id="{93C04CC8-DF7B-4255-82FB-5B8FE26B2760}"/>
              </a:ext>
            </a:extLst>
          </p:cNvPr>
          <p:cNvSpPr>
            <a:spLocks/>
          </p:cNvSpPr>
          <p:nvPr/>
        </p:nvSpPr>
        <p:spPr bwMode="auto">
          <a:xfrm>
            <a:off x="-378336" y="2902590"/>
            <a:ext cx="353629" cy="115343"/>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3" name="Maine">
            <a:extLst>
              <a:ext uri="{FF2B5EF4-FFF2-40B4-BE49-F238E27FC236}">
                <a16:creationId xmlns:a16="http://schemas.microsoft.com/office/drawing/2014/main" id="{40F11FB9-9009-4768-BF4D-C6089080CE80}"/>
              </a:ext>
            </a:extLst>
          </p:cNvPr>
          <p:cNvSpPr>
            <a:spLocks noChangeAspect="1"/>
          </p:cNvSpPr>
          <p:nvPr/>
        </p:nvSpPr>
        <p:spPr bwMode="auto">
          <a:xfrm>
            <a:off x="-165774" y="2336998"/>
            <a:ext cx="114392" cy="182880"/>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4" name="Pennsylvania">
            <a:extLst>
              <a:ext uri="{FF2B5EF4-FFF2-40B4-BE49-F238E27FC236}">
                <a16:creationId xmlns:a16="http://schemas.microsoft.com/office/drawing/2014/main" id="{E8915AAB-923C-4556-A5F4-36136C47BFFB}"/>
              </a:ext>
            </a:extLst>
          </p:cNvPr>
          <p:cNvSpPr>
            <a:spLocks noChangeAspect="1"/>
          </p:cNvSpPr>
          <p:nvPr/>
        </p:nvSpPr>
        <p:spPr bwMode="auto">
          <a:xfrm>
            <a:off x="-293087" y="3671327"/>
            <a:ext cx="183132" cy="118872"/>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5" name="Minnesota">
            <a:extLst>
              <a:ext uri="{FF2B5EF4-FFF2-40B4-BE49-F238E27FC236}">
                <a16:creationId xmlns:a16="http://schemas.microsoft.com/office/drawing/2014/main" id="{F8F10856-3098-47C4-8FBE-3B689FA148F5}"/>
              </a:ext>
            </a:extLst>
          </p:cNvPr>
          <p:cNvSpPr>
            <a:spLocks noChangeAspect="1"/>
          </p:cNvSpPr>
          <p:nvPr/>
        </p:nvSpPr>
        <p:spPr bwMode="auto">
          <a:xfrm>
            <a:off x="-262204" y="3903708"/>
            <a:ext cx="188575" cy="219456"/>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6" name="Kansas">
            <a:extLst>
              <a:ext uri="{FF2B5EF4-FFF2-40B4-BE49-F238E27FC236}">
                <a16:creationId xmlns:a16="http://schemas.microsoft.com/office/drawing/2014/main" id="{0BFDF91B-9E72-49CC-A7D4-F0B6DEE7E5F0}"/>
              </a:ext>
            </a:extLst>
          </p:cNvPr>
          <p:cNvSpPr>
            <a:spLocks noChangeAspect="1"/>
          </p:cNvSpPr>
          <p:nvPr/>
        </p:nvSpPr>
        <p:spPr bwMode="auto">
          <a:xfrm>
            <a:off x="-315078" y="3478293"/>
            <a:ext cx="201168" cy="111602"/>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7" name="Florida">
            <a:extLst>
              <a:ext uri="{FF2B5EF4-FFF2-40B4-BE49-F238E27FC236}">
                <a16:creationId xmlns:a16="http://schemas.microsoft.com/office/drawing/2014/main" id="{D5B2DF01-C3BF-49B4-9236-C91224498E76}"/>
              </a:ext>
            </a:extLst>
          </p:cNvPr>
          <p:cNvSpPr>
            <a:spLocks noChangeAspect="1"/>
          </p:cNvSpPr>
          <p:nvPr/>
        </p:nvSpPr>
        <p:spPr bwMode="auto">
          <a:xfrm>
            <a:off x="-342838" y="3560768"/>
            <a:ext cx="256687" cy="201168"/>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8" name="New Jersey">
            <a:extLst>
              <a:ext uri="{FF2B5EF4-FFF2-40B4-BE49-F238E27FC236}">
                <a16:creationId xmlns:a16="http://schemas.microsoft.com/office/drawing/2014/main" id="{203F474F-0FB4-480E-8344-A4CCBAB879BC}"/>
              </a:ext>
            </a:extLst>
          </p:cNvPr>
          <p:cNvSpPr>
            <a:spLocks noChangeAspect="1"/>
          </p:cNvSpPr>
          <p:nvPr/>
        </p:nvSpPr>
        <p:spPr bwMode="auto">
          <a:xfrm>
            <a:off x="-478041" y="3772488"/>
            <a:ext cx="58427" cy="137160"/>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79" name="Oklahoma">
            <a:extLst>
              <a:ext uri="{FF2B5EF4-FFF2-40B4-BE49-F238E27FC236}">
                <a16:creationId xmlns:a16="http://schemas.microsoft.com/office/drawing/2014/main" id="{90338BE4-D4D4-46CB-B7B2-003A9A9693CD}"/>
              </a:ext>
            </a:extLst>
          </p:cNvPr>
          <p:cNvSpPr>
            <a:spLocks noChangeAspect="1"/>
          </p:cNvSpPr>
          <p:nvPr/>
        </p:nvSpPr>
        <p:spPr bwMode="auto">
          <a:xfrm>
            <a:off x="-275213" y="2130248"/>
            <a:ext cx="243344" cy="137160"/>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282" name="Virginia + West Virginia">
            <a:extLst>
              <a:ext uri="{FF2B5EF4-FFF2-40B4-BE49-F238E27FC236}">
                <a16:creationId xmlns:a16="http://schemas.microsoft.com/office/drawing/2014/main" id="{1A2D326C-6C3E-4927-857C-F94AA5F9F4E7}"/>
              </a:ext>
            </a:extLst>
          </p:cNvPr>
          <p:cNvGrpSpPr>
            <a:grpSpLocks noChangeAspect="1"/>
          </p:cNvGrpSpPr>
          <p:nvPr/>
        </p:nvGrpSpPr>
        <p:grpSpPr>
          <a:xfrm>
            <a:off x="-488651" y="3945104"/>
            <a:ext cx="242921" cy="182880"/>
            <a:chOff x="4815241" y="2150093"/>
            <a:chExt cx="604968" cy="455442"/>
          </a:xfrm>
          <a:solidFill>
            <a:schemeClr val="accent3"/>
          </a:solidFill>
        </p:grpSpPr>
        <p:sp>
          <p:nvSpPr>
            <p:cNvPr id="280" name="Freeform 39">
              <a:extLst>
                <a:ext uri="{FF2B5EF4-FFF2-40B4-BE49-F238E27FC236}">
                  <a16:creationId xmlns:a16="http://schemas.microsoft.com/office/drawing/2014/main" id="{4EF6315C-CF5A-4AAE-95C5-F3BEF8B30CBE}"/>
                </a:ext>
              </a:extLst>
            </p:cNvPr>
            <p:cNvSpPr>
              <a:spLocks/>
            </p:cNvSpPr>
            <p:nvPr/>
          </p:nvSpPr>
          <p:spPr bwMode="auto">
            <a:xfrm>
              <a:off x="4815241" y="2249880"/>
              <a:ext cx="604968" cy="355655"/>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81" name="Freeform 44">
              <a:extLst>
                <a:ext uri="{FF2B5EF4-FFF2-40B4-BE49-F238E27FC236}">
                  <a16:creationId xmlns:a16="http://schemas.microsoft.com/office/drawing/2014/main" id="{FDD34BF5-C270-4D56-9D12-8F8C499FFF47}"/>
                </a:ext>
              </a:extLst>
            </p:cNvPr>
            <p:cNvSpPr>
              <a:spLocks/>
            </p:cNvSpPr>
            <p:nvPr/>
          </p:nvSpPr>
          <p:spPr bwMode="auto">
            <a:xfrm>
              <a:off x="4876225" y="2150093"/>
              <a:ext cx="361030" cy="373566"/>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sp>
        <p:nvSpPr>
          <p:cNvPr id="289" name="Freeform 33">
            <a:extLst>
              <a:ext uri="{FF2B5EF4-FFF2-40B4-BE49-F238E27FC236}">
                <a16:creationId xmlns:a16="http://schemas.microsoft.com/office/drawing/2014/main" id="{3340519C-80FE-409F-A21C-60D07DA21271}"/>
              </a:ext>
            </a:extLst>
          </p:cNvPr>
          <p:cNvSpPr>
            <a:spLocks noChangeAspect="1"/>
          </p:cNvSpPr>
          <p:nvPr/>
        </p:nvSpPr>
        <p:spPr bwMode="auto">
          <a:xfrm>
            <a:off x="2018070" y="2392985"/>
            <a:ext cx="211246" cy="214447"/>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0" name="Freeform 34">
            <a:extLst>
              <a:ext uri="{FF2B5EF4-FFF2-40B4-BE49-F238E27FC236}">
                <a16:creationId xmlns:a16="http://schemas.microsoft.com/office/drawing/2014/main" id="{02378256-077C-4DD1-9F01-5487C7B4FF71}"/>
              </a:ext>
            </a:extLst>
          </p:cNvPr>
          <p:cNvSpPr>
            <a:spLocks noChangeAspect="1"/>
          </p:cNvSpPr>
          <p:nvPr/>
        </p:nvSpPr>
        <p:spPr bwMode="auto">
          <a:xfrm>
            <a:off x="1825088" y="2318962"/>
            <a:ext cx="173773" cy="140405"/>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305" name="Group 304">
            <a:extLst>
              <a:ext uri="{FF2B5EF4-FFF2-40B4-BE49-F238E27FC236}">
                <a16:creationId xmlns:a16="http://schemas.microsoft.com/office/drawing/2014/main" id="{28D2130B-1DA7-467E-80A4-2220CE913168}"/>
              </a:ext>
            </a:extLst>
          </p:cNvPr>
          <p:cNvGrpSpPr>
            <a:grpSpLocks noChangeAspect="1"/>
          </p:cNvGrpSpPr>
          <p:nvPr/>
        </p:nvGrpSpPr>
        <p:grpSpPr>
          <a:xfrm>
            <a:off x="1604448" y="1781554"/>
            <a:ext cx="403190" cy="518586"/>
            <a:chOff x="1597299" y="1852051"/>
            <a:chExt cx="1605773" cy="1930741"/>
          </a:xfrm>
          <a:solidFill>
            <a:schemeClr val="accent3"/>
          </a:solidFill>
        </p:grpSpPr>
        <p:sp>
          <p:nvSpPr>
            <p:cNvPr id="284" name="Freeform 10">
              <a:extLst>
                <a:ext uri="{FF2B5EF4-FFF2-40B4-BE49-F238E27FC236}">
                  <a16:creationId xmlns:a16="http://schemas.microsoft.com/office/drawing/2014/main" id="{006F5846-38E5-40EC-8F15-9F2719A3636B}"/>
                </a:ext>
              </a:extLst>
            </p:cNvPr>
            <p:cNvSpPr>
              <a:spLocks/>
            </p:cNvSpPr>
            <p:nvPr/>
          </p:nvSpPr>
          <p:spPr bwMode="auto">
            <a:xfrm>
              <a:off x="1597299" y="3333573"/>
              <a:ext cx="915262" cy="449219"/>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85" name="Freeform 11">
              <a:extLst>
                <a:ext uri="{FF2B5EF4-FFF2-40B4-BE49-F238E27FC236}">
                  <a16:creationId xmlns:a16="http://schemas.microsoft.com/office/drawing/2014/main" id="{AF87A2CC-E42E-413A-ADE1-40543E9B41B5}"/>
                </a:ext>
              </a:extLst>
            </p:cNvPr>
            <p:cNvSpPr>
              <a:spLocks/>
            </p:cNvSpPr>
            <p:nvPr/>
          </p:nvSpPr>
          <p:spPr bwMode="auto">
            <a:xfrm>
              <a:off x="1714555" y="2970628"/>
              <a:ext cx="775202" cy="39269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4" name="Freeform 46">
              <a:extLst>
                <a:ext uri="{FF2B5EF4-FFF2-40B4-BE49-F238E27FC236}">
                  <a16:creationId xmlns:a16="http://schemas.microsoft.com/office/drawing/2014/main" id="{E9D1BEF2-E9C8-4DDE-8FE7-A477AA220491}"/>
                </a:ext>
              </a:extLst>
            </p:cNvPr>
            <p:cNvSpPr>
              <a:spLocks/>
            </p:cNvSpPr>
            <p:nvPr/>
          </p:nvSpPr>
          <p:spPr bwMode="auto">
            <a:xfrm>
              <a:off x="2375752" y="2920053"/>
              <a:ext cx="700290" cy="55631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5" name="Freeform 47">
              <a:extLst>
                <a:ext uri="{FF2B5EF4-FFF2-40B4-BE49-F238E27FC236}">
                  <a16:creationId xmlns:a16="http://schemas.microsoft.com/office/drawing/2014/main" id="{32C14DC3-9163-415F-BE7F-B4AC7150B41A}"/>
                </a:ext>
              </a:extLst>
            </p:cNvPr>
            <p:cNvSpPr>
              <a:spLocks/>
            </p:cNvSpPr>
            <p:nvPr/>
          </p:nvSpPr>
          <p:spPr bwMode="auto">
            <a:xfrm>
              <a:off x="2251984" y="1852051"/>
              <a:ext cx="677488" cy="719933"/>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6" name="Freeform 51">
              <a:extLst>
                <a:ext uri="{FF2B5EF4-FFF2-40B4-BE49-F238E27FC236}">
                  <a16:creationId xmlns:a16="http://schemas.microsoft.com/office/drawing/2014/main" id="{C74DC630-F452-4EED-89CC-614D2D926AC4}"/>
                </a:ext>
              </a:extLst>
            </p:cNvPr>
            <p:cNvSpPr>
              <a:spLocks/>
            </p:cNvSpPr>
            <p:nvPr/>
          </p:nvSpPr>
          <p:spPr bwMode="auto">
            <a:xfrm>
              <a:off x="2649354" y="2143597"/>
              <a:ext cx="553718" cy="538465"/>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7" name="Freeform 55">
              <a:extLst>
                <a:ext uri="{FF2B5EF4-FFF2-40B4-BE49-F238E27FC236}">
                  <a16:creationId xmlns:a16="http://schemas.microsoft.com/office/drawing/2014/main" id="{F4B5B61A-5798-462A-925E-8F00398BFC70}"/>
                </a:ext>
              </a:extLst>
            </p:cNvPr>
            <p:cNvSpPr>
              <a:spLocks/>
            </p:cNvSpPr>
            <p:nvPr/>
          </p:nvSpPr>
          <p:spPr bwMode="auto">
            <a:xfrm>
              <a:off x="2291060" y="2518435"/>
              <a:ext cx="638403" cy="428392"/>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sp>
        <p:nvSpPr>
          <p:cNvPr id="286" name="Freeform 22">
            <a:extLst>
              <a:ext uri="{FF2B5EF4-FFF2-40B4-BE49-F238E27FC236}">
                <a16:creationId xmlns:a16="http://schemas.microsoft.com/office/drawing/2014/main" id="{61A55755-8E43-4BA4-BD1B-E8CDCE57673D}"/>
              </a:ext>
            </a:extLst>
          </p:cNvPr>
          <p:cNvSpPr>
            <a:spLocks noChangeAspect="1"/>
          </p:cNvSpPr>
          <p:nvPr/>
        </p:nvSpPr>
        <p:spPr bwMode="auto">
          <a:xfrm rot="1083437">
            <a:off x="2499914" y="1854868"/>
            <a:ext cx="112141" cy="163704"/>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87" name="Freeform 23">
            <a:extLst>
              <a:ext uri="{FF2B5EF4-FFF2-40B4-BE49-F238E27FC236}">
                <a16:creationId xmlns:a16="http://schemas.microsoft.com/office/drawing/2014/main" id="{3801A825-864F-48C5-86DE-79CDCB58D8C4}"/>
              </a:ext>
            </a:extLst>
          </p:cNvPr>
          <p:cNvSpPr>
            <a:spLocks/>
          </p:cNvSpPr>
          <p:nvPr/>
        </p:nvSpPr>
        <p:spPr bwMode="auto">
          <a:xfrm rot="327103">
            <a:off x="2245091" y="1923456"/>
            <a:ext cx="242942" cy="165361"/>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88" name="Freeform 32">
            <a:extLst>
              <a:ext uri="{FF2B5EF4-FFF2-40B4-BE49-F238E27FC236}">
                <a16:creationId xmlns:a16="http://schemas.microsoft.com/office/drawing/2014/main" id="{307A17AE-9B83-4116-8965-5F0D6705A149}"/>
              </a:ext>
            </a:extLst>
          </p:cNvPr>
          <p:cNvSpPr>
            <a:spLocks/>
          </p:cNvSpPr>
          <p:nvPr/>
        </p:nvSpPr>
        <p:spPr bwMode="auto">
          <a:xfrm rot="327103">
            <a:off x="2235767" y="2037532"/>
            <a:ext cx="165060" cy="95494"/>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1" name="Freeform 36">
            <a:extLst>
              <a:ext uri="{FF2B5EF4-FFF2-40B4-BE49-F238E27FC236}">
                <a16:creationId xmlns:a16="http://schemas.microsoft.com/office/drawing/2014/main" id="{A6BCEDA6-9DA9-44B0-8EE3-196B825BFB1E}"/>
              </a:ext>
            </a:extLst>
          </p:cNvPr>
          <p:cNvSpPr>
            <a:spLocks/>
          </p:cNvSpPr>
          <p:nvPr/>
        </p:nvSpPr>
        <p:spPr bwMode="auto">
          <a:xfrm>
            <a:off x="1923159" y="2207119"/>
            <a:ext cx="258893" cy="78898"/>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2" name="Freeform 37">
            <a:extLst>
              <a:ext uri="{FF2B5EF4-FFF2-40B4-BE49-F238E27FC236}">
                <a16:creationId xmlns:a16="http://schemas.microsoft.com/office/drawing/2014/main" id="{E6F23D54-9B79-42DC-BEB2-C91372DE60BC}"/>
              </a:ext>
            </a:extLst>
          </p:cNvPr>
          <p:cNvSpPr>
            <a:spLocks/>
          </p:cNvSpPr>
          <p:nvPr/>
        </p:nvSpPr>
        <p:spPr bwMode="auto">
          <a:xfrm rot="327103">
            <a:off x="2095280" y="2202044"/>
            <a:ext cx="259760" cy="94103"/>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293" name="Freeform 45">
            <a:extLst>
              <a:ext uri="{FF2B5EF4-FFF2-40B4-BE49-F238E27FC236}">
                <a16:creationId xmlns:a16="http://schemas.microsoft.com/office/drawing/2014/main" id="{09ACAAF5-8ADB-4A8E-8338-EB8663CEB015}"/>
              </a:ext>
            </a:extLst>
          </p:cNvPr>
          <p:cNvSpPr>
            <a:spLocks/>
          </p:cNvSpPr>
          <p:nvPr/>
        </p:nvSpPr>
        <p:spPr bwMode="auto">
          <a:xfrm>
            <a:off x="1940686" y="2136594"/>
            <a:ext cx="220382" cy="101922"/>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302" name="Group 301">
            <a:extLst>
              <a:ext uri="{FF2B5EF4-FFF2-40B4-BE49-F238E27FC236}">
                <a16:creationId xmlns:a16="http://schemas.microsoft.com/office/drawing/2014/main" id="{52EB2C9A-3081-4A15-95D5-C81B2AF33AD1}"/>
              </a:ext>
            </a:extLst>
          </p:cNvPr>
          <p:cNvGrpSpPr/>
          <p:nvPr/>
        </p:nvGrpSpPr>
        <p:grpSpPr>
          <a:xfrm rot="327103">
            <a:off x="2098308" y="2036495"/>
            <a:ext cx="315056" cy="209624"/>
            <a:chOff x="4829421" y="1946889"/>
            <a:chExt cx="824620" cy="628411"/>
          </a:xfrm>
        </p:grpSpPr>
        <p:sp>
          <p:nvSpPr>
            <p:cNvPr id="299" name="Freeform 30">
              <a:extLst>
                <a:ext uri="{FF2B5EF4-FFF2-40B4-BE49-F238E27FC236}">
                  <a16:creationId xmlns:a16="http://schemas.microsoft.com/office/drawing/2014/main" id="{ECCB6183-4FF7-47BF-A61F-A9A330F0344E}"/>
                </a:ext>
              </a:extLst>
            </p:cNvPr>
            <p:cNvSpPr>
              <a:spLocks/>
            </p:cNvSpPr>
            <p:nvPr/>
          </p:nvSpPr>
          <p:spPr bwMode="auto">
            <a:xfrm>
              <a:off x="5534377" y="1946889"/>
              <a:ext cx="119664" cy="303261"/>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300" name="Freeform 39">
              <a:extLst>
                <a:ext uri="{FF2B5EF4-FFF2-40B4-BE49-F238E27FC236}">
                  <a16:creationId xmlns:a16="http://schemas.microsoft.com/office/drawing/2014/main" id="{BDE740C8-FC6D-45A6-AEA4-2B6A78DA69CF}"/>
                </a:ext>
              </a:extLst>
            </p:cNvPr>
            <p:cNvSpPr>
              <a:spLocks/>
            </p:cNvSpPr>
            <p:nvPr/>
          </p:nvSpPr>
          <p:spPr bwMode="auto">
            <a:xfrm>
              <a:off x="4829421" y="2219644"/>
              <a:ext cx="604968" cy="35565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301" name="Freeform 44">
              <a:extLst>
                <a:ext uri="{FF2B5EF4-FFF2-40B4-BE49-F238E27FC236}">
                  <a16:creationId xmlns:a16="http://schemas.microsoft.com/office/drawing/2014/main" id="{022B1DE6-0780-456D-A9C6-8E4E916372A6}"/>
                </a:ext>
              </a:extLst>
            </p:cNvPr>
            <p:cNvSpPr>
              <a:spLocks/>
            </p:cNvSpPr>
            <p:nvPr/>
          </p:nvSpPr>
          <p:spPr bwMode="auto">
            <a:xfrm>
              <a:off x="4876225" y="2181652"/>
              <a:ext cx="361031" cy="342005"/>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sp>
        <p:nvSpPr>
          <p:cNvPr id="308" name="Freeform 43">
            <a:extLst>
              <a:ext uri="{FF2B5EF4-FFF2-40B4-BE49-F238E27FC236}">
                <a16:creationId xmlns:a16="http://schemas.microsoft.com/office/drawing/2014/main" id="{FD82948C-F409-4EE0-8EEB-39C52A8AC8E9}"/>
              </a:ext>
            </a:extLst>
          </p:cNvPr>
          <p:cNvSpPr>
            <a:spLocks noChangeAspect="1"/>
          </p:cNvSpPr>
          <p:nvPr/>
        </p:nvSpPr>
        <p:spPr bwMode="auto">
          <a:xfrm>
            <a:off x="2210901" y="2120361"/>
            <a:ext cx="168677" cy="137160"/>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310" name="Lithuania">
            <a:extLst>
              <a:ext uri="{FF2B5EF4-FFF2-40B4-BE49-F238E27FC236}">
                <a16:creationId xmlns:a16="http://schemas.microsoft.com/office/drawing/2014/main" id="{85D35021-7088-4236-BEDD-BDEC8C73B56C}"/>
              </a:ext>
            </a:extLst>
          </p:cNvPr>
          <p:cNvSpPr>
            <a:spLocks noChangeAspect="1"/>
          </p:cNvSpPr>
          <p:nvPr/>
        </p:nvSpPr>
        <p:spPr bwMode="auto">
          <a:xfrm>
            <a:off x="5042217" y="1546462"/>
            <a:ext cx="124611" cy="65043"/>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311" name="Freeform 29">
            <a:extLst>
              <a:ext uri="{FF2B5EF4-FFF2-40B4-BE49-F238E27FC236}">
                <a16:creationId xmlns:a16="http://schemas.microsoft.com/office/drawing/2014/main" id="{5E90D141-6731-4325-8F8E-9800B452E60C}"/>
              </a:ext>
            </a:extLst>
          </p:cNvPr>
          <p:cNvSpPr>
            <a:spLocks noChangeAspect="1" noChangeArrowheads="1"/>
          </p:cNvSpPr>
          <p:nvPr/>
        </p:nvSpPr>
        <p:spPr bwMode="auto">
          <a:xfrm>
            <a:off x="6581401" y="2896182"/>
            <a:ext cx="155127" cy="201136"/>
          </a:xfrm>
          <a:custGeom>
            <a:avLst/>
            <a:gdLst>
              <a:gd name="T0" fmla="*/ 2874 w 3112"/>
              <a:gd name="T1" fmla="*/ 15 h 4041"/>
              <a:gd name="T2" fmla="*/ 2762 w 3112"/>
              <a:gd name="T3" fmla="*/ 208 h 4041"/>
              <a:gd name="T4" fmla="*/ 2502 w 3112"/>
              <a:gd name="T5" fmla="*/ 238 h 4041"/>
              <a:gd name="T6" fmla="*/ 2317 w 3112"/>
              <a:gd name="T7" fmla="*/ 334 h 4041"/>
              <a:gd name="T8" fmla="*/ 2064 w 3112"/>
              <a:gd name="T9" fmla="*/ 334 h 4041"/>
              <a:gd name="T10" fmla="*/ 1804 w 3112"/>
              <a:gd name="T11" fmla="*/ 520 h 4041"/>
              <a:gd name="T12" fmla="*/ 1515 w 3112"/>
              <a:gd name="T13" fmla="*/ 572 h 4041"/>
              <a:gd name="T14" fmla="*/ 1448 w 3112"/>
              <a:gd name="T15" fmla="*/ 549 h 4041"/>
              <a:gd name="T16" fmla="*/ 1173 w 3112"/>
              <a:gd name="T17" fmla="*/ 601 h 4041"/>
              <a:gd name="T18" fmla="*/ 1032 w 3112"/>
              <a:gd name="T19" fmla="*/ 869 h 4041"/>
              <a:gd name="T20" fmla="*/ 1106 w 3112"/>
              <a:gd name="T21" fmla="*/ 1114 h 4041"/>
              <a:gd name="T22" fmla="*/ 794 w 3112"/>
              <a:gd name="T23" fmla="*/ 1277 h 4041"/>
              <a:gd name="T24" fmla="*/ 557 w 3112"/>
              <a:gd name="T25" fmla="*/ 1255 h 4041"/>
              <a:gd name="T26" fmla="*/ 245 w 3112"/>
              <a:gd name="T27" fmla="*/ 1403 h 4041"/>
              <a:gd name="T28" fmla="*/ 155 w 3112"/>
              <a:gd name="T29" fmla="*/ 1337 h 4041"/>
              <a:gd name="T30" fmla="*/ 0 w 3112"/>
              <a:gd name="T31" fmla="*/ 1500 h 4041"/>
              <a:gd name="T32" fmla="*/ 222 w 3112"/>
              <a:gd name="T33" fmla="*/ 1604 h 4041"/>
              <a:gd name="T34" fmla="*/ 349 w 3112"/>
              <a:gd name="T35" fmla="*/ 1842 h 4041"/>
              <a:gd name="T36" fmla="*/ 445 w 3112"/>
              <a:gd name="T37" fmla="*/ 2116 h 4041"/>
              <a:gd name="T38" fmla="*/ 497 w 3112"/>
              <a:gd name="T39" fmla="*/ 2473 h 4041"/>
              <a:gd name="T40" fmla="*/ 675 w 3112"/>
              <a:gd name="T41" fmla="*/ 2540 h 4041"/>
              <a:gd name="T42" fmla="*/ 690 w 3112"/>
              <a:gd name="T43" fmla="*/ 2792 h 4041"/>
              <a:gd name="T44" fmla="*/ 779 w 3112"/>
              <a:gd name="T45" fmla="*/ 3030 h 4041"/>
              <a:gd name="T46" fmla="*/ 675 w 3112"/>
              <a:gd name="T47" fmla="*/ 3446 h 4041"/>
              <a:gd name="T48" fmla="*/ 653 w 3112"/>
              <a:gd name="T49" fmla="*/ 3683 h 4041"/>
              <a:gd name="T50" fmla="*/ 594 w 3112"/>
              <a:gd name="T51" fmla="*/ 3876 h 4041"/>
              <a:gd name="T52" fmla="*/ 690 w 3112"/>
              <a:gd name="T53" fmla="*/ 3980 h 4041"/>
              <a:gd name="T54" fmla="*/ 928 w 3112"/>
              <a:gd name="T55" fmla="*/ 4017 h 4041"/>
              <a:gd name="T56" fmla="*/ 1069 w 3112"/>
              <a:gd name="T57" fmla="*/ 3965 h 4041"/>
              <a:gd name="T58" fmla="*/ 1202 w 3112"/>
              <a:gd name="T59" fmla="*/ 3876 h 4041"/>
              <a:gd name="T60" fmla="*/ 1344 w 3112"/>
              <a:gd name="T61" fmla="*/ 3728 h 4041"/>
              <a:gd name="T62" fmla="*/ 1277 w 3112"/>
              <a:gd name="T63" fmla="*/ 3654 h 4041"/>
              <a:gd name="T64" fmla="*/ 1403 w 3112"/>
              <a:gd name="T65" fmla="*/ 3438 h 4041"/>
              <a:gd name="T66" fmla="*/ 1529 w 3112"/>
              <a:gd name="T67" fmla="*/ 3327 h 4041"/>
              <a:gd name="T68" fmla="*/ 1812 w 3112"/>
              <a:gd name="T69" fmla="*/ 3230 h 4041"/>
              <a:gd name="T70" fmla="*/ 1915 w 3112"/>
              <a:gd name="T71" fmla="*/ 3186 h 4041"/>
              <a:gd name="T72" fmla="*/ 2116 w 3112"/>
              <a:gd name="T73" fmla="*/ 3156 h 4041"/>
              <a:gd name="T74" fmla="*/ 2019 w 3112"/>
              <a:gd name="T75" fmla="*/ 2896 h 4041"/>
              <a:gd name="T76" fmla="*/ 2235 w 3112"/>
              <a:gd name="T77" fmla="*/ 2621 h 4041"/>
              <a:gd name="T78" fmla="*/ 2272 w 3112"/>
              <a:gd name="T79" fmla="*/ 2458 h 4041"/>
              <a:gd name="T80" fmla="*/ 2435 w 3112"/>
              <a:gd name="T81" fmla="*/ 2406 h 4041"/>
              <a:gd name="T82" fmla="*/ 2599 w 3112"/>
              <a:gd name="T83" fmla="*/ 2376 h 4041"/>
              <a:gd name="T84" fmla="*/ 2666 w 3112"/>
              <a:gd name="T85" fmla="*/ 2428 h 4041"/>
              <a:gd name="T86" fmla="*/ 2703 w 3112"/>
              <a:gd name="T87" fmla="*/ 1960 h 4041"/>
              <a:gd name="T88" fmla="*/ 2688 w 3112"/>
              <a:gd name="T89" fmla="*/ 1559 h 4041"/>
              <a:gd name="T90" fmla="*/ 2658 w 3112"/>
              <a:gd name="T91" fmla="*/ 1359 h 4041"/>
              <a:gd name="T92" fmla="*/ 2606 w 3112"/>
              <a:gd name="T93" fmla="*/ 1329 h 4041"/>
              <a:gd name="T94" fmla="*/ 2532 w 3112"/>
              <a:gd name="T95" fmla="*/ 1248 h 4041"/>
              <a:gd name="T96" fmla="*/ 2569 w 3112"/>
              <a:gd name="T97" fmla="*/ 1158 h 4041"/>
              <a:gd name="T98" fmla="*/ 2628 w 3112"/>
              <a:gd name="T99" fmla="*/ 1203 h 4041"/>
              <a:gd name="T100" fmla="*/ 2725 w 3112"/>
              <a:gd name="T101" fmla="*/ 1158 h 4041"/>
              <a:gd name="T102" fmla="*/ 2740 w 3112"/>
              <a:gd name="T103" fmla="*/ 1025 h 4041"/>
              <a:gd name="T104" fmla="*/ 2784 w 3112"/>
              <a:gd name="T105" fmla="*/ 1010 h 4041"/>
              <a:gd name="T106" fmla="*/ 2903 w 3112"/>
              <a:gd name="T107" fmla="*/ 861 h 4041"/>
              <a:gd name="T108" fmla="*/ 2881 w 3112"/>
              <a:gd name="T109" fmla="*/ 750 h 4041"/>
              <a:gd name="T110" fmla="*/ 3044 w 3112"/>
              <a:gd name="T111" fmla="*/ 542 h 4041"/>
              <a:gd name="T112" fmla="*/ 3052 w 3112"/>
              <a:gd name="T113" fmla="*/ 59 h 4041"/>
              <a:gd name="T114" fmla="*/ 2606 w 3112"/>
              <a:gd name="T115" fmla="*/ 1931 h 4041"/>
              <a:gd name="T116" fmla="*/ 2651 w 3112"/>
              <a:gd name="T117" fmla="*/ 2050 h 4041"/>
              <a:gd name="T118" fmla="*/ 2569 w 3112"/>
              <a:gd name="T119" fmla="*/ 1968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12" h="4041">
                <a:moveTo>
                  <a:pt x="2896" y="52"/>
                </a:moveTo>
                <a:lnTo>
                  <a:pt x="2896" y="52"/>
                </a:lnTo>
                <a:cubicBezTo>
                  <a:pt x="2896" y="44"/>
                  <a:pt x="2888" y="30"/>
                  <a:pt x="2888" y="22"/>
                </a:cubicBezTo>
                <a:cubicBezTo>
                  <a:pt x="2888" y="15"/>
                  <a:pt x="2881" y="15"/>
                  <a:pt x="2874" y="15"/>
                </a:cubicBezTo>
                <a:cubicBezTo>
                  <a:pt x="2874" y="7"/>
                  <a:pt x="2859" y="0"/>
                  <a:pt x="2844" y="7"/>
                </a:cubicBezTo>
                <a:cubicBezTo>
                  <a:pt x="2836" y="30"/>
                  <a:pt x="2836" y="52"/>
                  <a:pt x="2836" y="74"/>
                </a:cubicBezTo>
                <a:cubicBezTo>
                  <a:pt x="2777" y="67"/>
                  <a:pt x="2792" y="134"/>
                  <a:pt x="2747" y="156"/>
                </a:cubicBezTo>
                <a:cubicBezTo>
                  <a:pt x="2740" y="178"/>
                  <a:pt x="2769" y="186"/>
                  <a:pt x="2762" y="208"/>
                </a:cubicBezTo>
                <a:cubicBezTo>
                  <a:pt x="2703" y="215"/>
                  <a:pt x="2658" y="193"/>
                  <a:pt x="2658" y="267"/>
                </a:cubicBezTo>
                <a:cubicBezTo>
                  <a:pt x="2636" y="267"/>
                  <a:pt x="2614" y="275"/>
                  <a:pt x="2599" y="267"/>
                </a:cubicBezTo>
                <a:cubicBezTo>
                  <a:pt x="2606" y="223"/>
                  <a:pt x="2539" y="156"/>
                  <a:pt x="2532" y="230"/>
                </a:cubicBezTo>
                <a:cubicBezTo>
                  <a:pt x="2524" y="230"/>
                  <a:pt x="2517" y="238"/>
                  <a:pt x="2502" y="238"/>
                </a:cubicBezTo>
                <a:cubicBezTo>
                  <a:pt x="2502" y="186"/>
                  <a:pt x="2495" y="171"/>
                  <a:pt x="2443" y="163"/>
                </a:cubicBezTo>
                <a:cubicBezTo>
                  <a:pt x="2398" y="163"/>
                  <a:pt x="2339" y="178"/>
                  <a:pt x="2406" y="201"/>
                </a:cubicBezTo>
                <a:cubicBezTo>
                  <a:pt x="2369" y="223"/>
                  <a:pt x="2406" y="267"/>
                  <a:pt x="2369" y="282"/>
                </a:cubicBezTo>
                <a:cubicBezTo>
                  <a:pt x="2339" y="290"/>
                  <a:pt x="2331" y="297"/>
                  <a:pt x="2317" y="334"/>
                </a:cubicBezTo>
                <a:cubicBezTo>
                  <a:pt x="2294" y="379"/>
                  <a:pt x="2257" y="267"/>
                  <a:pt x="2250" y="364"/>
                </a:cubicBezTo>
                <a:cubicBezTo>
                  <a:pt x="2235" y="356"/>
                  <a:pt x="2227" y="364"/>
                  <a:pt x="2220" y="364"/>
                </a:cubicBezTo>
                <a:cubicBezTo>
                  <a:pt x="2220" y="401"/>
                  <a:pt x="2175" y="401"/>
                  <a:pt x="2146" y="401"/>
                </a:cubicBezTo>
                <a:cubicBezTo>
                  <a:pt x="2109" y="394"/>
                  <a:pt x="2101" y="349"/>
                  <a:pt x="2064" y="334"/>
                </a:cubicBezTo>
                <a:cubicBezTo>
                  <a:pt x="1982" y="319"/>
                  <a:pt x="1878" y="341"/>
                  <a:pt x="1804" y="371"/>
                </a:cubicBezTo>
                <a:cubicBezTo>
                  <a:pt x="1804" y="386"/>
                  <a:pt x="1797" y="409"/>
                  <a:pt x="1804" y="423"/>
                </a:cubicBezTo>
                <a:cubicBezTo>
                  <a:pt x="1804" y="423"/>
                  <a:pt x="1804" y="423"/>
                  <a:pt x="1812" y="423"/>
                </a:cubicBezTo>
                <a:cubicBezTo>
                  <a:pt x="1812" y="453"/>
                  <a:pt x="1812" y="490"/>
                  <a:pt x="1804" y="520"/>
                </a:cubicBezTo>
                <a:cubicBezTo>
                  <a:pt x="1767" y="512"/>
                  <a:pt x="1745" y="587"/>
                  <a:pt x="1722" y="609"/>
                </a:cubicBezTo>
                <a:cubicBezTo>
                  <a:pt x="1685" y="639"/>
                  <a:pt x="1648" y="691"/>
                  <a:pt x="1596" y="661"/>
                </a:cubicBezTo>
                <a:cubicBezTo>
                  <a:pt x="1574" y="654"/>
                  <a:pt x="1529" y="631"/>
                  <a:pt x="1522" y="609"/>
                </a:cubicBezTo>
                <a:cubicBezTo>
                  <a:pt x="1515" y="601"/>
                  <a:pt x="1522" y="579"/>
                  <a:pt x="1515" y="572"/>
                </a:cubicBezTo>
                <a:cubicBezTo>
                  <a:pt x="1507" y="601"/>
                  <a:pt x="1500" y="631"/>
                  <a:pt x="1500" y="639"/>
                </a:cubicBezTo>
                <a:cubicBezTo>
                  <a:pt x="1500" y="631"/>
                  <a:pt x="1507" y="601"/>
                  <a:pt x="1515" y="572"/>
                </a:cubicBezTo>
                <a:cubicBezTo>
                  <a:pt x="1507" y="572"/>
                  <a:pt x="1507" y="564"/>
                  <a:pt x="1507" y="564"/>
                </a:cubicBezTo>
                <a:cubicBezTo>
                  <a:pt x="1485" y="557"/>
                  <a:pt x="1462" y="557"/>
                  <a:pt x="1448" y="549"/>
                </a:cubicBezTo>
                <a:cubicBezTo>
                  <a:pt x="1425" y="535"/>
                  <a:pt x="1418" y="512"/>
                  <a:pt x="1396" y="498"/>
                </a:cubicBezTo>
                <a:cubicBezTo>
                  <a:pt x="1351" y="483"/>
                  <a:pt x="1351" y="572"/>
                  <a:pt x="1307" y="512"/>
                </a:cubicBezTo>
                <a:cubicBezTo>
                  <a:pt x="1292" y="490"/>
                  <a:pt x="1202" y="468"/>
                  <a:pt x="1195" y="498"/>
                </a:cubicBezTo>
                <a:cubicBezTo>
                  <a:pt x="1188" y="535"/>
                  <a:pt x="1188" y="572"/>
                  <a:pt x="1173" y="601"/>
                </a:cubicBezTo>
                <a:cubicBezTo>
                  <a:pt x="1151" y="646"/>
                  <a:pt x="1069" y="631"/>
                  <a:pt x="1032" y="631"/>
                </a:cubicBezTo>
                <a:cubicBezTo>
                  <a:pt x="1032" y="668"/>
                  <a:pt x="1039" y="720"/>
                  <a:pt x="1024" y="750"/>
                </a:cubicBezTo>
                <a:cubicBezTo>
                  <a:pt x="1032" y="750"/>
                  <a:pt x="1039" y="757"/>
                  <a:pt x="1047" y="750"/>
                </a:cubicBezTo>
                <a:cubicBezTo>
                  <a:pt x="1047" y="795"/>
                  <a:pt x="1054" y="839"/>
                  <a:pt x="1032" y="869"/>
                </a:cubicBezTo>
                <a:cubicBezTo>
                  <a:pt x="1010" y="891"/>
                  <a:pt x="957" y="921"/>
                  <a:pt x="935" y="943"/>
                </a:cubicBezTo>
                <a:cubicBezTo>
                  <a:pt x="972" y="988"/>
                  <a:pt x="1113" y="943"/>
                  <a:pt x="1136" y="1003"/>
                </a:cubicBezTo>
                <a:cubicBezTo>
                  <a:pt x="1143" y="1032"/>
                  <a:pt x="1136" y="1062"/>
                  <a:pt x="1128" y="1091"/>
                </a:cubicBezTo>
                <a:cubicBezTo>
                  <a:pt x="1128" y="1106"/>
                  <a:pt x="1113" y="1106"/>
                  <a:pt x="1106" y="1114"/>
                </a:cubicBezTo>
                <a:cubicBezTo>
                  <a:pt x="1084" y="1129"/>
                  <a:pt x="1084" y="1151"/>
                  <a:pt x="1084" y="1173"/>
                </a:cubicBezTo>
                <a:cubicBezTo>
                  <a:pt x="1039" y="1173"/>
                  <a:pt x="980" y="1158"/>
                  <a:pt x="943" y="1196"/>
                </a:cubicBezTo>
                <a:cubicBezTo>
                  <a:pt x="913" y="1225"/>
                  <a:pt x="913" y="1270"/>
                  <a:pt x="905" y="1307"/>
                </a:cubicBezTo>
                <a:cubicBezTo>
                  <a:pt x="876" y="1307"/>
                  <a:pt x="824" y="1277"/>
                  <a:pt x="794" y="1277"/>
                </a:cubicBezTo>
                <a:cubicBezTo>
                  <a:pt x="750" y="1262"/>
                  <a:pt x="712" y="1255"/>
                  <a:pt x="668" y="1270"/>
                </a:cubicBezTo>
                <a:cubicBezTo>
                  <a:pt x="668" y="1277"/>
                  <a:pt x="668" y="1292"/>
                  <a:pt x="660" y="1300"/>
                </a:cubicBezTo>
                <a:cubicBezTo>
                  <a:pt x="638" y="1307"/>
                  <a:pt x="631" y="1277"/>
                  <a:pt x="623" y="1262"/>
                </a:cubicBezTo>
                <a:cubicBezTo>
                  <a:pt x="601" y="1248"/>
                  <a:pt x="579" y="1255"/>
                  <a:pt x="557" y="1255"/>
                </a:cubicBezTo>
                <a:cubicBezTo>
                  <a:pt x="512" y="1262"/>
                  <a:pt x="475" y="1292"/>
                  <a:pt x="467" y="1337"/>
                </a:cubicBezTo>
                <a:cubicBezTo>
                  <a:pt x="453" y="1389"/>
                  <a:pt x="453" y="1403"/>
                  <a:pt x="386" y="1396"/>
                </a:cubicBezTo>
                <a:cubicBezTo>
                  <a:pt x="363" y="1389"/>
                  <a:pt x="334" y="1389"/>
                  <a:pt x="304" y="1389"/>
                </a:cubicBezTo>
                <a:cubicBezTo>
                  <a:pt x="289" y="1396"/>
                  <a:pt x="267" y="1411"/>
                  <a:pt x="245" y="1403"/>
                </a:cubicBezTo>
                <a:cubicBezTo>
                  <a:pt x="252" y="1403"/>
                  <a:pt x="245" y="1344"/>
                  <a:pt x="237" y="1337"/>
                </a:cubicBezTo>
                <a:cubicBezTo>
                  <a:pt x="215" y="1322"/>
                  <a:pt x="178" y="1329"/>
                  <a:pt x="155" y="1337"/>
                </a:cubicBezTo>
                <a:cubicBezTo>
                  <a:pt x="155" y="1366"/>
                  <a:pt x="163" y="1411"/>
                  <a:pt x="163" y="1411"/>
                </a:cubicBezTo>
                <a:cubicBezTo>
                  <a:pt x="163" y="1411"/>
                  <a:pt x="155" y="1366"/>
                  <a:pt x="155" y="1337"/>
                </a:cubicBezTo>
                <a:cubicBezTo>
                  <a:pt x="155" y="1337"/>
                  <a:pt x="155" y="1337"/>
                  <a:pt x="148" y="1337"/>
                </a:cubicBezTo>
                <a:cubicBezTo>
                  <a:pt x="148" y="1389"/>
                  <a:pt x="89" y="1359"/>
                  <a:pt x="89" y="1411"/>
                </a:cubicBezTo>
                <a:cubicBezTo>
                  <a:pt x="52" y="1418"/>
                  <a:pt x="37" y="1389"/>
                  <a:pt x="7" y="1381"/>
                </a:cubicBezTo>
                <a:cubicBezTo>
                  <a:pt x="0" y="1418"/>
                  <a:pt x="0" y="1463"/>
                  <a:pt x="0" y="1500"/>
                </a:cubicBezTo>
                <a:cubicBezTo>
                  <a:pt x="29" y="1500"/>
                  <a:pt x="52" y="1493"/>
                  <a:pt x="74" y="1515"/>
                </a:cubicBezTo>
                <a:cubicBezTo>
                  <a:pt x="96" y="1530"/>
                  <a:pt x="118" y="1522"/>
                  <a:pt x="133" y="1537"/>
                </a:cubicBezTo>
                <a:cubicBezTo>
                  <a:pt x="155" y="1545"/>
                  <a:pt x="155" y="1567"/>
                  <a:pt x="178" y="1574"/>
                </a:cubicBezTo>
                <a:cubicBezTo>
                  <a:pt x="193" y="1582"/>
                  <a:pt x="222" y="1582"/>
                  <a:pt x="222" y="1604"/>
                </a:cubicBezTo>
                <a:cubicBezTo>
                  <a:pt x="200" y="1611"/>
                  <a:pt x="148" y="1686"/>
                  <a:pt x="148" y="1708"/>
                </a:cubicBezTo>
                <a:cubicBezTo>
                  <a:pt x="141" y="1708"/>
                  <a:pt x="141" y="1708"/>
                  <a:pt x="133" y="1708"/>
                </a:cubicBezTo>
                <a:cubicBezTo>
                  <a:pt x="193" y="1708"/>
                  <a:pt x="267" y="1686"/>
                  <a:pt x="319" y="1715"/>
                </a:cubicBezTo>
                <a:cubicBezTo>
                  <a:pt x="363" y="1738"/>
                  <a:pt x="349" y="1797"/>
                  <a:pt x="349" y="1842"/>
                </a:cubicBezTo>
                <a:cubicBezTo>
                  <a:pt x="334" y="1842"/>
                  <a:pt x="326" y="1842"/>
                  <a:pt x="311" y="1842"/>
                </a:cubicBezTo>
                <a:cubicBezTo>
                  <a:pt x="297" y="1864"/>
                  <a:pt x="311" y="1901"/>
                  <a:pt x="304" y="1923"/>
                </a:cubicBezTo>
                <a:cubicBezTo>
                  <a:pt x="326" y="1923"/>
                  <a:pt x="415" y="1968"/>
                  <a:pt x="430" y="1990"/>
                </a:cubicBezTo>
                <a:cubicBezTo>
                  <a:pt x="460" y="2027"/>
                  <a:pt x="453" y="2079"/>
                  <a:pt x="445" y="2116"/>
                </a:cubicBezTo>
                <a:cubicBezTo>
                  <a:pt x="415" y="2139"/>
                  <a:pt x="423" y="2191"/>
                  <a:pt x="415" y="2228"/>
                </a:cubicBezTo>
                <a:cubicBezTo>
                  <a:pt x="408" y="2265"/>
                  <a:pt x="400" y="2302"/>
                  <a:pt x="408" y="2339"/>
                </a:cubicBezTo>
                <a:cubicBezTo>
                  <a:pt x="415" y="2369"/>
                  <a:pt x="415" y="2406"/>
                  <a:pt x="438" y="2421"/>
                </a:cubicBezTo>
                <a:cubicBezTo>
                  <a:pt x="460" y="2436"/>
                  <a:pt x="497" y="2436"/>
                  <a:pt x="497" y="2473"/>
                </a:cubicBezTo>
                <a:cubicBezTo>
                  <a:pt x="505" y="2473"/>
                  <a:pt x="512" y="2473"/>
                  <a:pt x="519" y="2465"/>
                </a:cubicBezTo>
                <a:cubicBezTo>
                  <a:pt x="519" y="2413"/>
                  <a:pt x="571" y="2428"/>
                  <a:pt x="594" y="2391"/>
                </a:cubicBezTo>
                <a:cubicBezTo>
                  <a:pt x="616" y="2369"/>
                  <a:pt x="668" y="2361"/>
                  <a:pt x="698" y="2376"/>
                </a:cubicBezTo>
                <a:cubicBezTo>
                  <a:pt x="735" y="2399"/>
                  <a:pt x="742" y="2547"/>
                  <a:pt x="675" y="2540"/>
                </a:cubicBezTo>
                <a:cubicBezTo>
                  <a:pt x="675" y="2562"/>
                  <a:pt x="690" y="2569"/>
                  <a:pt x="683" y="2592"/>
                </a:cubicBezTo>
                <a:cubicBezTo>
                  <a:pt x="794" y="2607"/>
                  <a:pt x="668" y="2696"/>
                  <a:pt x="683" y="2748"/>
                </a:cubicBezTo>
                <a:cubicBezTo>
                  <a:pt x="683" y="2748"/>
                  <a:pt x="683" y="2748"/>
                  <a:pt x="690" y="2748"/>
                </a:cubicBezTo>
                <a:cubicBezTo>
                  <a:pt x="690" y="2762"/>
                  <a:pt x="690" y="2777"/>
                  <a:pt x="690" y="2792"/>
                </a:cubicBezTo>
                <a:cubicBezTo>
                  <a:pt x="638" y="2807"/>
                  <a:pt x="675" y="2918"/>
                  <a:pt x="631" y="2918"/>
                </a:cubicBezTo>
                <a:cubicBezTo>
                  <a:pt x="668" y="2926"/>
                  <a:pt x="683" y="2970"/>
                  <a:pt x="720" y="2963"/>
                </a:cubicBezTo>
                <a:cubicBezTo>
                  <a:pt x="735" y="2948"/>
                  <a:pt x="742" y="2926"/>
                  <a:pt x="772" y="2933"/>
                </a:cubicBezTo>
                <a:cubicBezTo>
                  <a:pt x="765" y="2978"/>
                  <a:pt x="824" y="3000"/>
                  <a:pt x="779" y="3030"/>
                </a:cubicBezTo>
                <a:cubicBezTo>
                  <a:pt x="757" y="3045"/>
                  <a:pt x="742" y="3119"/>
                  <a:pt x="742" y="3149"/>
                </a:cubicBezTo>
                <a:cubicBezTo>
                  <a:pt x="683" y="3134"/>
                  <a:pt x="690" y="3267"/>
                  <a:pt x="668" y="3305"/>
                </a:cubicBezTo>
                <a:cubicBezTo>
                  <a:pt x="653" y="3334"/>
                  <a:pt x="608" y="3334"/>
                  <a:pt x="616" y="3364"/>
                </a:cubicBezTo>
                <a:cubicBezTo>
                  <a:pt x="623" y="3394"/>
                  <a:pt x="653" y="3446"/>
                  <a:pt x="675" y="3446"/>
                </a:cubicBezTo>
                <a:cubicBezTo>
                  <a:pt x="683" y="3475"/>
                  <a:pt x="683" y="3505"/>
                  <a:pt x="675" y="3527"/>
                </a:cubicBezTo>
                <a:cubicBezTo>
                  <a:pt x="646" y="3527"/>
                  <a:pt x="616" y="3564"/>
                  <a:pt x="616" y="3587"/>
                </a:cubicBezTo>
                <a:cubicBezTo>
                  <a:pt x="608" y="3624"/>
                  <a:pt x="646" y="3646"/>
                  <a:pt x="646" y="3683"/>
                </a:cubicBezTo>
                <a:cubicBezTo>
                  <a:pt x="653" y="3683"/>
                  <a:pt x="653" y="3683"/>
                  <a:pt x="653" y="3683"/>
                </a:cubicBezTo>
                <a:cubicBezTo>
                  <a:pt x="668" y="3728"/>
                  <a:pt x="683" y="3787"/>
                  <a:pt x="616" y="3757"/>
                </a:cubicBezTo>
                <a:cubicBezTo>
                  <a:pt x="616" y="3772"/>
                  <a:pt x="616" y="3787"/>
                  <a:pt x="616" y="3802"/>
                </a:cubicBezTo>
                <a:cubicBezTo>
                  <a:pt x="608" y="3802"/>
                  <a:pt x="608" y="3809"/>
                  <a:pt x="601" y="3802"/>
                </a:cubicBezTo>
                <a:cubicBezTo>
                  <a:pt x="601" y="3832"/>
                  <a:pt x="601" y="3854"/>
                  <a:pt x="594" y="3876"/>
                </a:cubicBezTo>
                <a:cubicBezTo>
                  <a:pt x="594" y="3884"/>
                  <a:pt x="586" y="3884"/>
                  <a:pt x="579" y="3884"/>
                </a:cubicBezTo>
                <a:cubicBezTo>
                  <a:pt x="579" y="3884"/>
                  <a:pt x="571" y="3891"/>
                  <a:pt x="564" y="3891"/>
                </a:cubicBezTo>
                <a:cubicBezTo>
                  <a:pt x="571" y="3906"/>
                  <a:pt x="579" y="3921"/>
                  <a:pt x="594" y="3936"/>
                </a:cubicBezTo>
                <a:cubicBezTo>
                  <a:pt x="616" y="3951"/>
                  <a:pt x="660" y="3965"/>
                  <a:pt x="690" y="3980"/>
                </a:cubicBezTo>
                <a:cubicBezTo>
                  <a:pt x="735" y="3995"/>
                  <a:pt x="779" y="4017"/>
                  <a:pt x="824" y="4032"/>
                </a:cubicBezTo>
                <a:cubicBezTo>
                  <a:pt x="846" y="4032"/>
                  <a:pt x="868" y="4032"/>
                  <a:pt x="891" y="4032"/>
                </a:cubicBezTo>
                <a:cubicBezTo>
                  <a:pt x="898" y="4032"/>
                  <a:pt x="905" y="4040"/>
                  <a:pt x="913" y="4032"/>
                </a:cubicBezTo>
                <a:cubicBezTo>
                  <a:pt x="913" y="4032"/>
                  <a:pt x="920" y="4017"/>
                  <a:pt x="928" y="4017"/>
                </a:cubicBezTo>
                <a:lnTo>
                  <a:pt x="928" y="4017"/>
                </a:lnTo>
                <a:cubicBezTo>
                  <a:pt x="935" y="4010"/>
                  <a:pt x="935" y="3988"/>
                  <a:pt x="957" y="3980"/>
                </a:cubicBezTo>
                <a:cubicBezTo>
                  <a:pt x="965" y="3973"/>
                  <a:pt x="987" y="3980"/>
                  <a:pt x="1002" y="3980"/>
                </a:cubicBezTo>
                <a:cubicBezTo>
                  <a:pt x="1024" y="3980"/>
                  <a:pt x="1047" y="3973"/>
                  <a:pt x="1069" y="3965"/>
                </a:cubicBezTo>
                <a:cubicBezTo>
                  <a:pt x="1076" y="3958"/>
                  <a:pt x="1091" y="3951"/>
                  <a:pt x="1099" y="3943"/>
                </a:cubicBezTo>
                <a:cubicBezTo>
                  <a:pt x="1106" y="3921"/>
                  <a:pt x="1113" y="3906"/>
                  <a:pt x="1128" y="3891"/>
                </a:cubicBezTo>
                <a:cubicBezTo>
                  <a:pt x="1143" y="3884"/>
                  <a:pt x="1165" y="3884"/>
                  <a:pt x="1173" y="3876"/>
                </a:cubicBezTo>
                <a:cubicBezTo>
                  <a:pt x="1180" y="3876"/>
                  <a:pt x="1195" y="3876"/>
                  <a:pt x="1202" y="3876"/>
                </a:cubicBezTo>
                <a:cubicBezTo>
                  <a:pt x="1210" y="3876"/>
                  <a:pt x="1217" y="3862"/>
                  <a:pt x="1232" y="3862"/>
                </a:cubicBezTo>
                <a:cubicBezTo>
                  <a:pt x="1255" y="3847"/>
                  <a:pt x="1270" y="3847"/>
                  <a:pt x="1292" y="3824"/>
                </a:cubicBezTo>
                <a:cubicBezTo>
                  <a:pt x="1307" y="3809"/>
                  <a:pt x="1321" y="3787"/>
                  <a:pt x="1329" y="3765"/>
                </a:cubicBezTo>
                <a:cubicBezTo>
                  <a:pt x="1336" y="3750"/>
                  <a:pt x="1336" y="3735"/>
                  <a:pt x="1344" y="3728"/>
                </a:cubicBezTo>
                <a:cubicBezTo>
                  <a:pt x="1358" y="3713"/>
                  <a:pt x="1358" y="3713"/>
                  <a:pt x="1366" y="3698"/>
                </a:cubicBezTo>
                <a:cubicBezTo>
                  <a:pt x="1366" y="3691"/>
                  <a:pt x="1366" y="3661"/>
                  <a:pt x="1366" y="3654"/>
                </a:cubicBezTo>
                <a:cubicBezTo>
                  <a:pt x="1358" y="3646"/>
                  <a:pt x="1329" y="3646"/>
                  <a:pt x="1329" y="3654"/>
                </a:cubicBezTo>
                <a:cubicBezTo>
                  <a:pt x="1314" y="3654"/>
                  <a:pt x="1292" y="3654"/>
                  <a:pt x="1277" y="3654"/>
                </a:cubicBezTo>
                <a:cubicBezTo>
                  <a:pt x="1284" y="3624"/>
                  <a:pt x="1344" y="3639"/>
                  <a:pt x="1358" y="3639"/>
                </a:cubicBezTo>
                <a:cubicBezTo>
                  <a:pt x="1366" y="3617"/>
                  <a:pt x="1366" y="3602"/>
                  <a:pt x="1381" y="3587"/>
                </a:cubicBezTo>
                <a:cubicBezTo>
                  <a:pt x="1388" y="3579"/>
                  <a:pt x="1403" y="3564"/>
                  <a:pt x="1403" y="3550"/>
                </a:cubicBezTo>
                <a:cubicBezTo>
                  <a:pt x="1410" y="3512"/>
                  <a:pt x="1403" y="3475"/>
                  <a:pt x="1403" y="3438"/>
                </a:cubicBezTo>
                <a:cubicBezTo>
                  <a:pt x="1410" y="3423"/>
                  <a:pt x="1410" y="3386"/>
                  <a:pt x="1425" y="3371"/>
                </a:cubicBezTo>
                <a:cubicBezTo>
                  <a:pt x="1433" y="3364"/>
                  <a:pt x="1440" y="3371"/>
                  <a:pt x="1448" y="3364"/>
                </a:cubicBezTo>
                <a:cubicBezTo>
                  <a:pt x="1462" y="3364"/>
                  <a:pt x="1462" y="3357"/>
                  <a:pt x="1477" y="3349"/>
                </a:cubicBezTo>
                <a:cubicBezTo>
                  <a:pt x="1492" y="3334"/>
                  <a:pt x="1515" y="3342"/>
                  <a:pt x="1529" y="3327"/>
                </a:cubicBezTo>
                <a:cubicBezTo>
                  <a:pt x="1544" y="3312"/>
                  <a:pt x="1552" y="3290"/>
                  <a:pt x="1567" y="3282"/>
                </a:cubicBezTo>
                <a:cubicBezTo>
                  <a:pt x="1581" y="3267"/>
                  <a:pt x="1611" y="3267"/>
                  <a:pt x="1633" y="3267"/>
                </a:cubicBezTo>
                <a:cubicBezTo>
                  <a:pt x="1678" y="3260"/>
                  <a:pt x="1730" y="3252"/>
                  <a:pt x="1774" y="3238"/>
                </a:cubicBezTo>
                <a:cubicBezTo>
                  <a:pt x="1789" y="3230"/>
                  <a:pt x="1797" y="3230"/>
                  <a:pt x="1812" y="3230"/>
                </a:cubicBezTo>
                <a:cubicBezTo>
                  <a:pt x="1812" y="3230"/>
                  <a:pt x="1819" y="3223"/>
                  <a:pt x="1819" y="3215"/>
                </a:cubicBezTo>
                <a:cubicBezTo>
                  <a:pt x="1826" y="3208"/>
                  <a:pt x="1849" y="3208"/>
                  <a:pt x="1864" y="3208"/>
                </a:cubicBezTo>
                <a:cubicBezTo>
                  <a:pt x="1871" y="3193"/>
                  <a:pt x="1871" y="3193"/>
                  <a:pt x="1886" y="3186"/>
                </a:cubicBezTo>
                <a:cubicBezTo>
                  <a:pt x="1893" y="3186"/>
                  <a:pt x="1908" y="3186"/>
                  <a:pt x="1915" y="3186"/>
                </a:cubicBezTo>
                <a:cubicBezTo>
                  <a:pt x="1953" y="3171"/>
                  <a:pt x="1990" y="3163"/>
                  <a:pt x="2034" y="3171"/>
                </a:cubicBezTo>
                <a:cubicBezTo>
                  <a:pt x="2057" y="3171"/>
                  <a:pt x="2079" y="3178"/>
                  <a:pt x="2109" y="3178"/>
                </a:cubicBezTo>
                <a:cubicBezTo>
                  <a:pt x="2123" y="3178"/>
                  <a:pt x="2131" y="3171"/>
                  <a:pt x="2146" y="3163"/>
                </a:cubicBezTo>
                <a:cubicBezTo>
                  <a:pt x="2138" y="3163"/>
                  <a:pt x="2123" y="3156"/>
                  <a:pt x="2116" y="3156"/>
                </a:cubicBezTo>
                <a:cubicBezTo>
                  <a:pt x="2116" y="3149"/>
                  <a:pt x="2109" y="3141"/>
                  <a:pt x="2101" y="3134"/>
                </a:cubicBezTo>
                <a:cubicBezTo>
                  <a:pt x="2094" y="3134"/>
                  <a:pt x="2086" y="3134"/>
                  <a:pt x="2079" y="3126"/>
                </a:cubicBezTo>
                <a:cubicBezTo>
                  <a:pt x="2057" y="3112"/>
                  <a:pt x="2042" y="3104"/>
                  <a:pt x="2019" y="3097"/>
                </a:cubicBezTo>
                <a:cubicBezTo>
                  <a:pt x="1945" y="3060"/>
                  <a:pt x="1990" y="2948"/>
                  <a:pt x="2019" y="2896"/>
                </a:cubicBezTo>
                <a:cubicBezTo>
                  <a:pt x="2034" y="2859"/>
                  <a:pt x="2072" y="2844"/>
                  <a:pt x="2086" y="2815"/>
                </a:cubicBezTo>
                <a:cubicBezTo>
                  <a:pt x="2094" y="2785"/>
                  <a:pt x="2109" y="2762"/>
                  <a:pt x="2138" y="2748"/>
                </a:cubicBezTo>
                <a:cubicBezTo>
                  <a:pt x="2138" y="2703"/>
                  <a:pt x="2183" y="2681"/>
                  <a:pt x="2212" y="2651"/>
                </a:cubicBezTo>
                <a:cubicBezTo>
                  <a:pt x="2220" y="2636"/>
                  <a:pt x="2227" y="2629"/>
                  <a:pt x="2235" y="2621"/>
                </a:cubicBezTo>
                <a:cubicBezTo>
                  <a:pt x="2242" y="2614"/>
                  <a:pt x="2250" y="2614"/>
                  <a:pt x="2257" y="2607"/>
                </a:cubicBezTo>
                <a:cubicBezTo>
                  <a:pt x="2287" y="2584"/>
                  <a:pt x="2257" y="2584"/>
                  <a:pt x="2242" y="2577"/>
                </a:cubicBezTo>
                <a:cubicBezTo>
                  <a:pt x="2242" y="2562"/>
                  <a:pt x="2242" y="2488"/>
                  <a:pt x="2264" y="2495"/>
                </a:cubicBezTo>
                <a:cubicBezTo>
                  <a:pt x="2264" y="2480"/>
                  <a:pt x="2264" y="2465"/>
                  <a:pt x="2272" y="2458"/>
                </a:cubicBezTo>
                <a:cubicBezTo>
                  <a:pt x="2279" y="2443"/>
                  <a:pt x="2309" y="2413"/>
                  <a:pt x="2324" y="2406"/>
                </a:cubicBezTo>
                <a:cubicBezTo>
                  <a:pt x="2339" y="2399"/>
                  <a:pt x="2361" y="2399"/>
                  <a:pt x="2376" y="2399"/>
                </a:cubicBezTo>
                <a:cubicBezTo>
                  <a:pt x="2391" y="2399"/>
                  <a:pt x="2406" y="2399"/>
                  <a:pt x="2413" y="2399"/>
                </a:cubicBezTo>
                <a:cubicBezTo>
                  <a:pt x="2420" y="2406"/>
                  <a:pt x="2428" y="2406"/>
                  <a:pt x="2435" y="2406"/>
                </a:cubicBezTo>
                <a:cubicBezTo>
                  <a:pt x="2458" y="2399"/>
                  <a:pt x="2472" y="2421"/>
                  <a:pt x="2495" y="2413"/>
                </a:cubicBezTo>
                <a:cubicBezTo>
                  <a:pt x="2487" y="2399"/>
                  <a:pt x="2487" y="2384"/>
                  <a:pt x="2480" y="2376"/>
                </a:cubicBezTo>
                <a:cubicBezTo>
                  <a:pt x="2487" y="2369"/>
                  <a:pt x="2495" y="2369"/>
                  <a:pt x="2509" y="2369"/>
                </a:cubicBezTo>
                <a:cubicBezTo>
                  <a:pt x="2539" y="2369"/>
                  <a:pt x="2569" y="2376"/>
                  <a:pt x="2599" y="2376"/>
                </a:cubicBezTo>
                <a:cubicBezTo>
                  <a:pt x="2606" y="2376"/>
                  <a:pt x="2621" y="2376"/>
                  <a:pt x="2628" y="2376"/>
                </a:cubicBezTo>
                <a:cubicBezTo>
                  <a:pt x="2636" y="2384"/>
                  <a:pt x="2643" y="2391"/>
                  <a:pt x="2658" y="2391"/>
                </a:cubicBezTo>
                <a:cubicBezTo>
                  <a:pt x="2666" y="2391"/>
                  <a:pt x="2680" y="2384"/>
                  <a:pt x="2688" y="2391"/>
                </a:cubicBezTo>
                <a:cubicBezTo>
                  <a:pt x="2703" y="2399"/>
                  <a:pt x="2673" y="2421"/>
                  <a:pt x="2666" y="2428"/>
                </a:cubicBezTo>
                <a:cubicBezTo>
                  <a:pt x="2673" y="2428"/>
                  <a:pt x="2680" y="2428"/>
                  <a:pt x="2688" y="2428"/>
                </a:cubicBezTo>
                <a:cubicBezTo>
                  <a:pt x="2717" y="2361"/>
                  <a:pt x="2717" y="2361"/>
                  <a:pt x="2717" y="2361"/>
                </a:cubicBezTo>
                <a:cubicBezTo>
                  <a:pt x="2717" y="2317"/>
                  <a:pt x="2717" y="2272"/>
                  <a:pt x="2717" y="2228"/>
                </a:cubicBezTo>
                <a:cubicBezTo>
                  <a:pt x="2710" y="2139"/>
                  <a:pt x="2703" y="2050"/>
                  <a:pt x="2703" y="1960"/>
                </a:cubicBezTo>
                <a:cubicBezTo>
                  <a:pt x="2703" y="1886"/>
                  <a:pt x="2703" y="1812"/>
                  <a:pt x="2703" y="1730"/>
                </a:cubicBezTo>
                <a:cubicBezTo>
                  <a:pt x="2703" y="1693"/>
                  <a:pt x="2703" y="1648"/>
                  <a:pt x="2695" y="1611"/>
                </a:cubicBezTo>
                <a:cubicBezTo>
                  <a:pt x="2695" y="1604"/>
                  <a:pt x="2688" y="1604"/>
                  <a:pt x="2688" y="1597"/>
                </a:cubicBezTo>
                <a:cubicBezTo>
                  <a:pt x="2688" y="1582"/>
                  <a:pt x="2688" y="1567"/>
                  <a:pt x="2688" y="1559"/>
                </a:cubicBezTo>
                <a:cubicBezTo>
                  <a:pt x="2688" y="1545"/>
                  <a:pt x="2680" y="1545"/>
                  <a:pt x="2673" y="1537"/>
                </a:cubicBezTo>
                <a:cubicBezTo>
                  <a:pt x="2651" y="1500"/>
                  <a:pt x="2666" y="1426"/>
                  <a:pt x="2673" y="1389"/>
                </a:cubicBezTo>
                <a:cubicBezTo>
                  <a:pt x="2680" y="1381"/>
                  <a:pt x="2680" y="1366"/>
                  <a:pt x="2680" y="1359"/>
                </a:cubicBezTo>
                <a:cubicBezTo>
                  <a:pt x="2673" y="1359"/>
                  <a:pt x="2666" y="1351"/>
                  <a:pt x="2658" y="1359"/>
                </a:cubicBezTo>
                <a:cubicBezTo>
                  <a:pt x="2651" y="1359"/>
                  <a:pt x="2643" y="1359"/>
                  <a:pt x="2643" y="1359"/>
                </a:cubicBezTo>
                <a:cubicBezTo>
                  <a:pt x="2636" y="1359"/>
                  <a:pt x="2628" y="1359"/>
                  <a:pt x="2628" y="1359"/>
                </a:cubicBezTo>
                <a:lnTo>
                  <a:pt x="2621" y="1344"/>
                </a:lnTo>
                <a:cubicBezTo>
                  <a:pt x="2621" y="1337"/>
                  <a:pt x="2614" y="1329"/>
                  <a:pt x="2606" y="1329"/>
                </a:cubicBezTo>
                <a:cubicBezTo>
                  <a:pt x="2606" y="1344"/>
                  <a:pt x="2576" y="1344"/>
                  <a:pt x="2576" y="1329"/>
                </a:cubicBezTo>
                <a:cubicBezTo>
                  <a:pt x="2562" y="1329"/>
                  <a:pt x="2554" y="1322"/>
                  <a:pt x="2539" y="1314"/>
                </a:cubicBezTo>
                <a:cubicBezTo>
                  <a:pt x="2562" y="1285"/>
                  <a:pt x="2502" y="1262"/>
                  <a:pt x="2480" y="1262"/>
                </a:cubicBezTo>
                <a:cubicBezTo>
                  <a:pt x="2487" y="1240"/>
                  <a:pt x="2532" y="1248"/>
                  <a:pt x="2532" y="1248"/>
                </a:cubicBezTo>
                <a:cubicBezTo>
                  <a:pt x="2539" y="1225"/>
                  <a:pt x="2524" y="1211"/>
                  <a:pt x="2547" y="1203"/>
                </a:cubicBezTo>
                <a:cubicBezTo>
                  <a:pt x="2547" y="1196"/>
                  <a:pt x="2547" y="1196"/>
                  <a:pt x="2547" y="1188"/>
                </a:cubicBezTo>
                <a:cubicBezTo>
                  <a:pt x="2524" y="1188"/>
                  <a:pt x="2517" y="1173"/>
                  <a:pt x="2524" y="1158"/>
                </a:cubicBezTo>
                <a:cubicBezTo>
                  <a:pt x="2539" y="1158"/>
                  <a:pt x="2562" y="1144"/>
                  <a:pt x="2569" y="1158"/>
                </a:cubicBezTo>
                <a:cubicBezTo>
                  <a:pt x="2576" y="1166"/>
                  <a:pt x="2569" y="1196"/>
                  <a:pt x="2591" y="1181"/>
                </a:cubicBezTo>
                <a:cubicBezTo>
                  <a:pt x="2606" y="1173"/>
                  <a:pt x="2599" y="1144"/>
                  <a:pt x="2614" y="1151"/>
                </a:cubicBezTo>
                <a:cubicBezTo>
                  <a:pt x="2636" y="1158"/>
                  <a:pt x="2628" y="1181"/>
                  <a:pt x="2614" y="1188"/>
                </a:cubicBezTo>
                <a:cubicBezTo>
                  <a:pt x="2614" y="1188"/>
                  <a:pt x="2621" y="1203"/>
                  <a:pt x="2628" y="1203"/>
                </a:cubicBezTo>
                <a:cubicBezTo>
                  <a:pt x="2621" y="1203"/>
                  <a:pt x="2614" y="1211"/>
                  <a:pt x="2614" y="1218"/>
                </a:cubicBezTo>
                <a:cubicBezTo>
                  <a:pt x="2621" y="1225"/>
                  <a:pt x="2636" y="1218"/>
                  <a:pt x="2643" y="1218"/>
                </a:cubicBezTo>
                <a:cubicBezTo>
                  <a:pt x="2658" y="1211"/>
                  <a:pt x="2680" y="1203"/>
                  <a:pt x="2703" y="1211"/>
                </a:cubicBezTo>
                <a:cubicBezTo>
                  <a:pt x="2710" y="1196"/>
                  <a:pt x="2717" y="1173"/>
                  <a:pt x="2725" y="1158"/>
                </a:cubicBezTo>
                <a:cubicBezTo>
                  <a:pt x="2732" y="1144"/>
                  <a:pt x="2732" y="1121"/>
                  <a:pt x="2732" y="1106"/>
                </a:cubicBezTo>
                <a:cubicBezTo>
                  <a:pt x="2740" y="1099"/>
                  <a:pt x="2747" y="1077"/>
                  <a:pt x="2740" y="1069"/>
                </a:cubicBezTo>
                <a:cubicBezTo>
                  <a:pt x="2740" y="1054"/>
                  <a:pt x="2703" y="1077"/>
                  <a:pt x="2703" y="1054"/>
                </a:cubicBezTo>
                <a:cubicBezTo>
                  <a:pt x="2703" y="1040"/>
                  <a:pt x="2725" y="1025"/>
                  <a:pt x="2740" y="1025"/>
                </a:cubicBezTo>
                <a:cubicBezTo>
                  <a:pt x="2747" y="1032"/>
                  <a:pt x="2762" y="1054"/>
                  <a:pt x="2755" y="1054"/>
                </a:cubicBezTo>
                <a:cubicBezTo>
                  <a:pt x="2769" y="1054"/>
                  <a:pt x="2769" y="1047"/>
                  <a:pt x="2777" y="1040"/>
                </a:cubicBezTo>
                <a:cubicBezTo>
                  <a:pt x="2777" y="1032"/>
                  <a:pt x="2777" y="1032"/>
                  <a:pt x="2777" y="1025"/>
                </a:cubicBezTo>
                <a:cubicBezTo>
                  <a:pt x="2777" y="1017"/>
                  <a:pt x="2784" y="1017"/>
                  <a:pt x="2784" y="1010"/>
                </a:cubicBezTo>
                <a:cubicBezTo>
                  <a:pt x="2784" y="995"/>
                  <a:pt x="2784" y="988"/>
                  <a:pt x="2792" y="980"/>
                </a:cubicBezTo>
                <a:cubicBezTo>
                  <a:pt x="2799" y="973"/>
                  <a:pt x="2807" y="965"/>
                  <a:pt x="2814" y="958"/>
                </a:cubicBezTo>
                <a:cubicBezTo>
                  <a:pt x="2836" y="936"/>
                  <a:pt x="2866" y="921"/>
                  <a:pt x="2888" y="899"/>
                </a:cubicBezTo>
                <a:cubicBezTo>
                  <a:pt x="2903" y="884"/>
                  <a:pt x="2903" y="876"/>
                  <a:pt x="2903" y="861"/>
                </a:cubicBezTo>
                <a:cubicBezTo>
                  <a:pt x="2911" y="846"/>
                  <a:pt x="2925" y="839"/>
                  <a:pt x="2933" y="832"/>
                </a:cubicBezTo>
                <a:cubicBezTo>
                  <a:pt x="2940" y="817"/>
                  <a:pt x="2940" y="802"/>
                  <a:pt x="2940" y="787"/>
                </a:cubicBezTo>
                <a:cubicBezTo>
                  <a:pt x="2933" y="772"/>
                  <a:pt x="2925" y="772"/>
                  <a:pt x="2911" y="765"/>
                </a:cubicBezTo>
                <a:cubicBezTo>
                  <a:pt x="2903" y="765"/>
                  <a:pt x="2896" y="750"/>
                  <a:pt x="2881" y="750"/>
                </a:cubicBezTo>
                <a:cubicBezTo>
                  <a:pt x="2896" y="750"/>
                  <a:pt x="2903" y="750"/>
                  <a:pt x="2911" y="750"/>
                </a:cubicBezTo>
                <a:cubicBezTo>
                  <a:pt x="2918" y="757"/>
                  <a:pt x="2925" y="765"/>
                  <a:pt x="2933" y="765"/>
                </a:cubicBezTo>
                <a:cubicBezTo>
                  <a:pt x="2970" y="772"/>
                  <a:pt x="3007" y="661"/>
                  <a:pt x="3014" y="631"/>
                </a:cubicBezTo>
                <a:cubicBezTo>
                  <a:pt x="3029" y="594"/>
                  <a:pt x="3044" y="579"/>
                  <a:pt x="3044" y="542"/>
                </a:cubicBezTo>
                <a:cubicBezTo>
                  <a:pt x="3052" y="512"/>
                  <a:pt x="3044" y="483"/>
                  <a:pt x="3052" y="453"/>
                </a:cubicBezTo>
                <a:cubicBezTo>
                  <a:pt x="3052" y="386"/>
                  <a:pt x="3104" y="349"/>
                  <a:pt x="3104" y="290"/>
                </a:cubicBezTo>
                <a:cubicBezTo>
                  <a:pt x="3111" y="238"/>
                  <a:pt x="3111" y="186"/>
                  <a:pt x="3096" y="134"/>
                </a:cubicBezTo>
                <a:cubicBezTo>
                  <a:pt x="3089" y="104"/>
                  <a:pt x="3066" y="82"/>
                  <a:pt x="3052" y="59"/>
                </a:cubicBezTo>
                <a:cubicBezTo>
                  <a:pt x="3007" y="44"/>
                  <a:pt x="2970" y="30"/>
                  <a:pt x="2940" y="22"/>
                </a:cubicBezTo>
                <a:cubicBezTo>
                  <a:pt x="2933" y="44"/>
                  <a:pt x="2918" y="59"/>
                  <a:pt x="2896" y="52"/>
                </a:cubicBezTo>
                <a:close/>
                <a:moveTo>
                  <a:pt x="2606" y="1931"/>
                </a:moveTo>
                <a:lnTo>
                  <a:pt x="2606" y="1931"/>
                </a:lnTo>
                <a:cubicBezTo>
                  <a:pt x="2628" y="1923"/>
                  <a:pt x="2651" y="1923"/>
                  <a:pt x="2666" y="1931"/>
                </a:cubicBezTo>
                <a:cubicBezTo>
                  <a:pt x="2673" y="1938"/>
                  <a:pt x="2680" y="1953"/>
                  <a:pt x="2688" y="1968"/>
                </a:cubicBezTo>
                <a:cubicBezTo>
                  <a:pt x="2695" y="1990"/>
                  <a:pt x="2695" y="2027"/>
                  <a:pt x="2688" y="2057"/>
                </a:cubicBezTo>
                <a:cubicBezTo>
                  <a:pt x="2666" y="2072"/>
                  <a:pt x="2673" y="2064"/>
                  <a:pt x="2651" y="2050"/>
                </a:cubicBezTo>
                <a:cubicBezTo>
                  <a:pt x="2643" y="2042"/>
                  <a:pt x="2636" y="2042"/>
                  <a:pt x="2628" y="2035"/>
                </a:cubicBezTo>
                <a:cubicBezTo>
                  <a:pt x="2621" y="2027"/>
                  <a:pt x="2628" y="2020"/>
                  <a:pt x="2614" y="2020"/>
                </a:cubicBezTo>
                <a:lnTo>
                  <a:pt x="2614" y="2020"/>
                </a:lnTo>
                <a:cubicBezTo>
                  <a:pt x="2591" y="2013"/>
                  <a:pt x="2569" y="1983"/>
                  <a:pt x="2569" y="1968"/>
                </a:cubicBezTo>
                <a:cubicBezTo>
                  <a:pt x="2599" y="1968"/>
                  <a:pt x="2584" y="1938"/>
                  <a:pt x="2606" y="1931"/>
                </a:cubicBez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321" name="Group 320">
            <a:extLst>
              <a:ext uri="{FF2B5EF4-FFF2-40B4-BE49-F238E27FC236}">
                <a16:creationId xmlns:a16="http://schemas.microsoft.com/office/drawing/2014/main" id="{961BBE42-DE66-4FB5-8B4C-5A868F5BCF58}"/>
              </a:ext>
            </a:extLst>
          </p:cNvPr>
          <p:cNvGrpSpPr/>
          <p:nvPr/>
        </p:nvGrpSpPr>
        <p:grpSpPr>
          <a:xfrm>
            <a:off x="123332" y="2912303"/>
            <a:ext cx="1673009" cy="461665"/>
            <a:chOff x="161250" y="3731034"/>
            <a:chExt cx="1673009" cy="461665"/>
          </a:xfrm>
        </p:grpSpPr>
        <p:sp>
          <p:nvSpPr>
            <p:cNvPr id="312" name="Rectangle 311">
              <a:extLst>
                <a:ext uri="{FF2B5EF4-FFF2-40B4-BE49-F238E27FC236}">
                  <a16:creationId xmlns:a16="http://schemas.microsoft.com/office/drawing/2014/main" id="{62167956-767C-4F5E-9CC0-4F487D181535}"/>
                </a:ext>
              </a:extLst>
            </p:cNvPr>
            <p:cNvSpPr>
              <a:spLocks/>
            </p:cNvSpPr>
            <p:nvPr/>
          </p:nvSpPr>
          <p:spPr>
            <a:xfrm>
              <a:off x="161250" y="3813088"/>
              <a:ext cx="274320" cy="82234"/>
            </a:xfrm>
            <a:prstGeom prst="rect">
              <a:avLst/>
            </a:pr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313" name="Rectangle 312">
              <a:extLst>
                <a:ext uri="{FF2B5EF4-FFF2-40B4-BE49-F238E27FC236}">
                  <a16:creationId xmlns:a16="http://schemas.microsoft.com/office/drawing/2014/main" id="{DA1B3308-4DA7-45DE-BD9D-B9DC9571D331}"/>
                </a:ext>
              </a:extLst>
            </p:cNvPr>
            <p:cNvSpPr>
              <a:spLocks/>
            </p:cNvSpPr>
            <p:nvPr/>
          </p:nvSpPr>
          <p:spPr>
            <a:xfrm>
              <a:off x="161250" y="4035983"/>
              <a:ext cx="274320" cy="61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BE"/>
                </a:solidFill>
                <a:effectLst/>
                <a:uLnTx/>
                <a:uFillTx/>
                <a:latin typeface="Calibri Light"/>
                <a:ea typeface="+mn-ea"/>
                <a:cs typeface="+mn-cs"/>
              </a:endParaRPr>
            </a:p>
          </p:txBody>
        </p:sp>
        <p:sp>
          <p:nvSpPr>
            <p:cNvPr id="314" name="TextBox 313">
              <a:extLst>
                <a:ext uri="{FF2B5EF4-FFF2-40B4-BE49-F238E27FC236}">
                  <a16:creationId xmlns:a16="http://schemas.microsoft.com/office/drawing/2014/main" id="{E5862F9F-FEC5-4930-8102-5ABC889A763D}"/>
                </a:ext>
              </a:extLst>
            </p:cNvPr>
            <p:cNvSpPr txBox="1"/>
            <p:nvPr/>
          </p:nvSpPr>
          <p:spPr>
            <a:xfrm>
              <a:off x="432848" y="3731034"/>
              <a:ext cx="1401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Light"/>
                  <a:ea typeface="+mn-ea"/>
                  <a:cs typeface="+mn-cs"/>
                </a:rPr>
                <a:t>Countries</a:t>
              </a:r>
              <a:r>
                <a:rPr kumimoji="0" lang="en-US" sz="1000" b="0" i="0" u="none" strike="noStrike" kern="1200" cap="none" spc="0" normalizeH="0" baseline="30000" noProof="0">
                  <a:ln>
                    <a:noFill/>
                  </a:ln>
                  <a:solidFill>
                    <a:srgbClr val="000000"/>
                  </a:solidFill>
                  <a:effectLst/>
                  <a:uLnTx/>
                  <a:uFillTx/>
                  <a:latin typeface="Calibri Ligh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Light"/>
                  <a:ea typeface="+mn-ea"/>
                  <a:cs typeface="+mn-cs"/>
                </a:rPr>
                <a:t>States or Provinces</a:t>
              </a:r>
              <a:r>
                <a:rPr kumimoji="0" lang="en-US" sz="1000" b="0" i="0" u="none" strike="noStrike" kern="1200" cap="none" spc="0" normalizeH="0" baseline="30000" noProof="0">
                  <a:ln>
                    <a:noFill/>
                  </a:ln>
                  <a:solidFill>
                    <a:srgbClr val="000000"/>
                  </a:solidFill>
                  <a:effectLst/>
                  <a:uLnTx/>
                  <a:uFillTx/>
                  <a:latin typeface="Calibri Light"/>
                  <a:ea typeface="+mn-ea"/>
                  <a:cs typeface="+mn-cs"/>
                </a:rPr>
                <a:t>2</a:t>
              </a:r>
            </a:p>
          </p:txBody>
        </p:sp>
      </p:grpSp>
      <p:sp>
        <p:nvSpPr>
          <p:cNvPr id="315" name="Freeform 139">
            <a:extLst>
              <a:ext uri="{FF2B5EF4-FFF2-40B4-BE49-F238E27FC236}">
                <a16:creationId xmlns:a16="http://schemas.microsoft.com/office/drawing/2014/main" id="{77DC0510-EF5B-4B38-9469-475721147D06}"/>
              </a:ext>
            </a:extLst>
          </p:cNvPr>
          <p:cNvSpPr>
            <a:spLocks noChangeAspect="1"/>
          </p:cNvSpPr>
          <p:nvPr/>
        </p:nvSpPr>
        <p:spPr bwMode="auto">
          <a:xfrm>
            <a:off x="8008032" y="1985420"/>
            <a:ext cx="457530" cy="393115"/>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316" name="Freeform 27">
            <a:extLst>
              <a:ext uri="{FF2B5EF4-FFF2-40B4-BE49-F238E27FC236}">
                <a16:creationId xmlns:a16="http://schemas.microsoft.com/office/drawing/2014/main" id="{F12E6D23-6F1C-4451-9AE8-D0A21074FFA7}"/>
              </a:ext>
            </a:extLst>
          </p:cNvPr>
          <p:cNvSpPr>
            <a:spLocks noChangeAspect="1"/>
          </p:cNvSpPr>
          <p:nvPr/>
        </p:nvSpPr>
        <p:spPr bwMode="auto">
          <a:xfrm>
            <a:off x="2445228" y="2029303"/>
            <a:ext cx="46302" cy="46302"/>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317" name="Freeform 31">
            <a:extLst>
              <a:ext uri="{FF2B5EF4-FFF2-40B4-BE49-F238E27FC236}">
                <a16:creationId xmlns:a16="http://schemas.microsoft.com/office/drawing/2014/main" id="{2A8160F2-378D-4C0D-8A15-F279F7155C27}"/>
              </a:ext>
            </a:extLst>
          </p:cNvPr>
          <p:cNvSpPr>
            <a:spLocks noChangeAspect="1"/>
          </p:cNvSpPr>
          <p:nvPr/>
        </p:nvSpPr>
        <p:spPr bwMode="auto">
          <a:xfrm>
            <a:off x="2331795" y="2115474"/>
            <a:ext cx="64008" cy="6400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318" name="Freeform 28">
            <a:extLst>
              <a:ext uri="{FF2B5EF4-FFF2-40B4-BE49-F238E27FC236}">
                <a16:creationId xmlns:a16="http://schemas.microsoft.com/office/drawing/2014/main" id="{4E56AD26-C9B9-4B31-9C4B-A6BB5E70F6AF}"/>
              </a:ext>
            </a:extLst>
          </p:cNvPr>
          <p:cNvSpPr>
            <a:spLocks noChangeAspect="1"/>
          </p:cNvSpPr>
          <p:nvPr/>
        </p:nvSpPr>
        <p:spPr bwMode="auto">
          <a:xfrm>
            <a:off x="2422095" y="1971985"/>
            <a:ext cx="123842" cy="84236"/>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accent3"/>
          </a:solidFill>
          <a:ln w="6350" cap="flat">
            <a:solidFill>
              <a:srgbClr val="FFFFFF"/>
            </a:solidFill>
            <a:prstDash val="solid"/>
            <a:miter lim="800000"/>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Calibri Light"/>
              <a:ea typeface="+mn-ea"/>
              <a:cs typeface="+mn-cs"/>
            </a:endParaRPr>
          </a:p>
        </p:txBody>
      </p:sp>
      <p:sp>
        <p:nvSpPr>
          <p:cNvPr id="319" name="Freeform 50">
            <a:extLst>
              <a:ext uri="{FF2B5EF4-FFF2-40B4-BE49-F238E27FC236}">
                <a16:creationId xmlns:a16="http://schemas.microsoft.com/office/drawing/2014/main" id="{7CB2BBDE-12DA-4388-8E66-A6A5D1577E0F}"/>
              </a:ext>
            </a:extLst>
          </p:cNvPr>
          <p:cNvSpPr>
            <a:spLocks noChangeAspect="1"/>
          </p:cNvSpPr>
          <p:nvPr/>
        </p:nvSpPr>
        <p:spPr bwMode="auto">
          <a:xfrm>
            <a:off x="504060" y="789386"/>
            <a:ext cx="2421094" cy="1296486"/>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solidFill>
            <a:srgbClr val="6F93C1"/>
          </a:solidFill>
          <a:ln w="9525">
            <a:solidFill>
              <a:srgbClr val="FFFFFF"/>
            </a:solidFill>
            <a:round/>
            <a:headEnd/>
            <a:tailEnd/>
          </a:ln>
        </p:spPr>
        <p:txBody>
          <a:bodyPr vert="horz" wrap="square" lIns="34286" tIns="17143" rIns="34286" bIns="1714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Roboto Condensed Light" charset="0"/>
              <a:ea typeface="+mn-ea"/>
              <a:cs typeface="+mn-cs"/>
            </a:endParaRPr>
          </a:p>
        </p:txBody>
      </p:sp>
      <p:sp>
        <p:nvSpPr>
          <p:cNvPr id="320" name="TextBox 319">
            <a:extLst>
              <a:ext uri="{FF2B5EF4-FFF2-40B4-BE49-F238E27FC236}">
                <a16:creationId xmlns:a16="http://schemas.microsoft.com/office/drawing/2014/main" id="{12B4DC34-F667-45BB-9A8F-8C62F3A7D45F}"/>
              </a:ext>
            </a:extLst>
          </p:cNvPr>
          <p:cNvSpPr txBox="1"/>
          <p:nvPr/>
        </p:nvSpPr>
        <p:spPr>
          <a:xfrm>
            <a:off x="32413" y="4523679"/>
            <a:ext cx="2400798" cy="3590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Calibri Light"/>
                <a:ea typeface="+mn-ea"/>
                <a:cs typeface="+mn-cs"/>
              </a:rPr>
              <a:t>1</a:t>
            </a:r>
            <a:r>
              <a:rPr kumimoji="0" lang="en-US" sz="600" b="0" i="0" u="none" strike="noStrike" kern="1200" cap="none" spc="0" normalizeH="0" baseline="0" noProof="0">
                <a:ln>
                  <a:noFill/>
                </a:ln>
                <a:solidFill>
                  <a:srgbClr val="000000"/>
                </a:solidFill>
                <a:effectLst/>
                <a:uLnTx/>
                <a:uFillTx/>
                <a:latin typeface="Calibri Light"/>
                <a:ea typeface="+mn-ea"/>
                <a:cs typeface="+mn-cs"/>
              </a:rPr>
              <a:t>Four additional countries who wish to remain anonymous</a:t>
            </a:r>
            <a:endParaRPr kumimoji="0" lang="en-US" sz="600" b="0" i="0" u="none" strike="noStrike" kern="1200" cap="none" spc="0" normalizeH="0" baseline="30000" noProof="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Calibri Light"/>
                <a:ea typeface="+mn-ea"/>
                <a:cs typeface="+mn-cs"/>
              </a:rPr>
              <a:t>2</a:t>
            </a:r>
            <a:r>
              <a:rPr kumimoji="0" lang="en-US" sz="600" b="0" i="0" u="none" strike="noStrike" kern="1200" cap="none" spc="0" normalizeH="0" baseline="0" noProof="0">
                <a:ln>
                  <a:noFill/>
                </a:ln>
                <a:solidFill>
                  <a:srgbClr val="000000"/>
                </a:solidFill>
                <a:effectLst/>
                <a:uLnTx/>
                <a:uFillTx/>
                <a:latin typeface="Calibri Light"/>
                <a:ea typeface="+mn-ea"/>
                <a:cs typeface="+mn-cs"/>
              </a:rPr>
              <a:t>One additional state who wishes to remain anonymous</a:t>
            </a:r>
            <a:endParaRPr kumimoji="0" lang="en-US" sz="600" b="0" i="0" u="none" strike="noStrike" kern="1200" cap="none" spc="0" normalizeH="0" baseline="30000" noProof="0">
              <a:ln>
                <a:noFill/>
              </a:ln>
              <a:solidFill>
                <a:srgbClr val="000000"/>
              </a:solidFill>
              <a:effectLst/>
              <a:uLnTx/>
              <a:uFillTx/>
              <a:latin typeface="Calibri Light"/>
              <a:ea typeface="+mn-ea"/>
              <a:cs typeface="+mn-cs"/>
            </a:endParaRPr>
          </a:p>
        </p:txBody>
      </p:sp>
      <p:sp>
        <p:nvSpPr>
          <p:cNvPr id="322" name="Title 1">
            <a:extLst>
              <a:ext uri="{FF2B5EF4-FFF2-40B4-BE49-F238E27FC236}">
                <a16:creationId xmlns:a16="http://schemas.microsoft.com/office/drawing/2014/main" id="{B2495854-0892-4193-83D3-EB8214EC692B}"/>
              </a:ext>
            </a:extLst>
          </p:cNvPr>
          <p:cNvSpPr txBox="1">
            <a:spLocks/>
          </p:cNvSpPr>
          <p:nvPr/>
        </p:nvSpPr>
        <p:spPr>
          <a:xfrm>
            <a:off x="14980" y="166918"/>
            <a:ext cx="9114039" cy="315423"/>
          </a:xfrm>
          <a:prstGeom prst="rect">
            <a:avLst/>
          </a:prstGeom>
        </p:spPr>
        <p:txBody>
          <a:bodyPr/>
          <a:lstStyle>
            <a:lvl1pPr algn="r" defTabSz="243834" rtl="0" eaLnBrk="1" latinLnBrk="0" hangingPunct="1">
              <a:spcBef>
                <a:spcPct val="0"/>
              </a:spcBef>
              <a:buNone/>
              <a:defRPr sz="2133" kern="1200" cap="all" baseline="0">
                <a:solidFill>
                  <a:schemeClr val="accent3"/>
                </a:solidFill>
                <a:latin typeface="+mj-lt"/>
                <a:ea typeface="+mj-ea"/>
                <a:cs typeface="+mj-cs"/>
              </a:defRPr>
            </a:lvl1pPr>
          </a:lstStyle>
          <a:p>
            <a:pPr marL="0" marR="0" lvl="0" indent="0" algn="ctr" defTabSz="243834"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4304B"/>
                </a:solidFill>
                <a:effectLst/>
                <a:uLnTx/>
                <a:uFillTx/>
                <a:latin typeface="Calibri"/>
                <a:ea typeface="+mj-ea"/>
                <a:cs typeface="+mj-cs"/>
              </a:rPr>
              <a:t>Current Agencies Using SAS Analytics for Tax and Revenue</a:t>
            </a:r>
          </a:p>
        </p:txBody>
      </p:sp>
      <p:pic>
        <p:nvPicPr>
          <p:cNvPr id="307" name="Picture 306">
            <a:extLst>
              <a:ext uri="{FF2B5EF4-FFF2-40B4-BE49-F238E27FC236}">
                <a16:creationId xmlns:a16="http://schemas.microsoft.com/office/drawing/2014/main" id="{851CA63D-2B23-5E45-8ABE-C885B6B26E56}"/>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421055" y="2345172"/>
            <a:ext cx="601919" cy="512491"/>
          </a:xfrm>
          <a:prstGeom prst="rect">
            <a:avLst/>
          </a:prstGeom>
        </p:spPr>
      </p:pic>
      <p:sp>
        <p:nvSpPr>
          <p:cNvPr id="309" name="Rectangle 308">
            <a:extLst>
              <a:ext uri="{FF2B5EF4-FFF2-40B4-BE49-F238E27FC236}">
                <a16:creationId xmlns:a16="http://schemas.microsoft.com/office/drawing/2014/main" id="{5CCBB1E4-95B1-4047-810F-BE077CFD0627}"/>
              </a:ext>
            </a:extLst>
          </p:cNvPr>
          <p:cNvSpPr/>
          <p:nvPr/>
        </p:nvSpPr>
        <p:spPr>
          <a:xfrm>
            <a:off x="-18313" y="1591632"/>
            <a:ext cx="9167211" cy="22232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kumimoji="0" lang="en-US" sz="3200" b="0" i="0" u="none" strike="noStrike" kern="1200" cap="none" spc="0" normalizeH="0" baseline="0" noProof="0">
                <a:ln>
                  <a:noFill/>
                </a:ln>
                <a:solidFill>
                  <a:srgbClr val="FFFFFF"/>
                </a:solidFill>
                <a:effectLst/>
                <a:uLnTx/>
                <a:uFillTx/>
                <a:latin typeface="Calibri Light"/>
                <a:ea typeface="+mn-ea"/>
                <a:cs typeface="+mn-cs"/>
              </a:rPr>
              <a:t>SAS is used to process or protect </a:t>
            </a:r>
            <a:endParaRPr lang="en-US"/>
          </a:p>
          <a:p>
            <a:pPr algn="ctr">
              <a:defRPr/>
            </a:pPr>
            <a:r>
              <a:rPr kumimoji="0" lang="en-US" sz="3200" b="1" i="0" u="none" strike="noStrike" kern="1200" cap="none" spc="0" normalizeH="0" baseline="0" noProof="0">
                <a:ln>
                  <a:noFill/>
                </a:ln>
                <a:solidFill>
                  <a:srgbClr val="90B328"/>
                </a:solidFill>
                <a:effectLst/>
                <a:uLnTx/>
                <a:uFillTx/>
                <a:latin typeface="Calibri Light"/>
                <a:ea typeface="+mn-ea"/>
                <a:cs typeface="+mn-cs"/>
              </a:rPr>
              <a:t>6 of every 10</a:t>
            </a:r>
            <a:r>
              <a:rPr lang="en-US" sz="3200" b="1">
                <a:solidFill>
                  <a:srgbClr val="90B328"/>
                </a:solidFill>
                <a:latin typeface="Calibri Light"/>
              </a:rPr>
              <a:t> tax dollars</a:t>
            </a:r>
            <a:br>
              <a:rPr kumimoji="0" lang="en-US" sz="3200" b="0" i="0" u="none" strike="noStrike" kern="1200" cap="none" spc="0" normalizeH="0" baseline="0" noProof="0">
                <a:ln>
                  <a:noFill/>
                </a:ln>
                <a:solidFill>
                  <a:srgbClr val="FFFFFF"/>
                </a:solidFill>
                <a:effectLst/>
                <a:uLnTx/>
                <a:uFillTx/>
                <a:latin typeface="Calibri Light"/>
                <a:ea typeface="+mn-ea"/>
                <a:cs typeface="+mn-cs"/>
              </a:rPr>
            </a:br>
            <a:r>
              <a:rPr kumimoji="0" lang="en-US" sz="3200" b="0" i="0" u="none" strike="noStrike" kern="1200" cap="none" spc="0" normalizeH="0" baseline="0" noProof="0">
                <a:ln>
                  <a:noFill/>
                </a:ln>
                <a:solidFill>
                  <a:srgbClr val="FFFFFF"/>
                </a:solidFill>
                <a:effectLst/>
                <a:uLnTx/>
                <a:uFillTx/>
                <a:latin typeface="Calibri Light"/>
                <a:ea typeface="+mn-ea"/>
                <a:cs typeface="+mn-cs"/>
              </a:rPr>
              <a:t>collected by national governments globally</a:t>
            </a:r>
            <a:r>
              <a:rPr lang="en-US" sz="3200">
                <a:solidFill>
                  <a:srgbClr val="FFFFFF"/>
                </a:solidFill>
                <a:latin typeface="Calibri Light"/>
              </a:rPr>
              <a:t> </a:t>
            </a:r>
            <a:endParaRPr lang="en-U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Light"/>
                <a:ea typeface="+mn-ea"/>
                <a:cs typeface="+mn-cs"/>
              </a:rPr>
              <a:t>*Based on analysis of 2016 OECD annual revenue collections</a:t>
            </a:r>
          </a:p>
        </p:txBody>
      </p:sp>
    </p:spTree>
    <p:extLst>
      <p:ext uri="{BB962C8B-B14F-4D97-AF65-F5344CB8AC3E}">
        <p14:creationId xmlns:p14="http://schemas.microsoft.com/office/powerpoint/2010/main" val="2394867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332E-A9E3-4B77-A29A-020C31E8D254}"/>
              </a:ext>
            </a:extLst>
          </p:cNvPr>
          <p:cNvSpPr>
            <a:spLocks noGrp="1"/>
          </p:cNvSpPr>
          <p:nvPr>
            <p:ph type="title"/>
          </p:nvPr>
        </p:nvSpPr>
        <p:spPr/>
        <p:txBody>
          <a:bodyPr/>
          <a:lstStyle/>
          <a:p>
            <a:r>
              <a:rPr lang="en-US" dirty="0"/>
              <a:t>Network Analysis Techniques</a:t>
            </a:r>
          </a:p>
        </p:txBody>
      </p:sp>
      <p:pic>
        <p:nvPicPr>
          <p:cNvPr id="5" name="Picture 4">
            <a:extLst>
              <a:ext uri="{FF2B5EF4-FFF2-40B4-BE49-F238E27FC236}">
                <a16:creationId xmlns:a16="http://schemas.microsoft.com/office/drawing/2014/main" id="{F82C7136-2A71-4010-8751-832B7FDE0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5" y="617220"/>
            <a:ext cx="4319602" cy="3853282"/>
          </a:xfrm>
          <a:prstGeom prst="rect">
            <a:avLst/>
          </a:prstGeom>
        </p:spPr>
      </p:pic>
      <p:pic>
        <p:nvPicPr>
          <p:cNvPr id="7" name="Picture 6">
            <a:extLst>
              <a:ext uri="{FF2B5EF4-FFF2-40B4-BE49-F238E27FC236}">
                <a16:creationId xmlns:a16="http://schemas.microsoft.com/office/drawing/2014/main" id="{99BE7218-5A87-4943-8732-7D3BF2854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30021"/>
            <a:ext cx="4323681" cy="3326587"/>
          </a:xfrm>
          <a:prstGeom prst="rect">
            <a:avLst/>
          </a:prstGeom>
        </p:spPr>
      </p:pic>
    </p:spTree>
    <p:extLst>
      <p:ext uri="{BB962C8B-B14F-4D97-AF65-F5344CB8AC3E}">
        <p14:creationId xmlns:p14="http://schemas.microsoft.com/office/powerpoint/2010/main" val="25268383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E012EC-A626-4184-BA85-EDFF7A8419CB}"/>
              </a:ext>
            </a:extLst>
          </p:cNvPr>
          <p:cNvSpPr>
            <a:spLocks noGrp="1"/>
          </p:cNvSpPr>
          <p:nvPr>
            <p:ph type="title"/>
          </p:nvPr>
        </p:nvSpPr>
        <p:spPr>
          <a:xfrm>
            <a:off x="626364" y="192024"/>
            <a:ext cx="8100670" cy="457200"/>
          </a:xfrm>
        </p:spPr>
        <p:txBody>
          <a:bodyPr/>
          <a:lstStyle/>
          <a:p>
            <a:r>
              <a:rPr lang="en-US" dirty="0"/>
              <a:t>4 Main Types of Analytics Used in Tax Investigations</a:t>
            </a:r>
          </a:p>
        </p:txBody>
      </p:sp>
      <p:graphicFrame>
        <p:nvGraphicFramePr>
          <p:cNvPr id="5" name="Diagram 4">
            <a:extLst>
              <a:ext uri="{FF2B5EF4-FFF2-40B4-BE49-F238E27FC236}">
                <a16:creationId xmlns:a16="http://schemas.microsoft.com/office/drawing/2014/main" id="{C399FCC0-C015-4184-8DCB-5D244AE48B62}"/>
              </a:ext>
            </a:extLst>
          </p:cNvPr>
          <p:cNvGraphicFramePr/>
          <p:nvPr/>
        </p:nvGraphicFramePr>
        <p:xfrm>
          <a:off x="1524000" y="7524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8CA23E0-9938-4E51-885F-56BDEB6F537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52295" y="1054378"/>
            <a:ext cx="1269742" cy="1184216"/>
          </a:xfrm>
          <a:prstGeom prst="rect">
            <a:avLst/>
          </a:prstGeom>
        </p:spPr>
      </p:pic>
      <p:pic>
        <p:nvPicPr>
          <p:cNvPr id="9" name="Picture 8">
            <a:extLst>
              <a:ext uri="{FF2B5EF4-FFF2-40B4-BE49-F238E27FC236}">
                <a16:creationId xmlns:a16="http://schemas.microsoft.com/office/drawing/2014/main" id="{352D7814-83F9-4859-9914-E1BDA20AC193}"/>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702792" y="1207672"/>
            <a:ext cx="1755258" cy="877629"/>
          </a:xfrm>
          <a:prstGeom prst="rect">
            <a:avLst/>
          </a:prstGeom>
        </p:spPr>
      </p:pic>
      <p:sp>
        <p:nvSpPr>
          <p:cNvPr id="10" name="TextBox 9">
            <a:extLst>
              <a:ext uri="{FF2B5EF4-FFF2-40B4-BE49-F238E27FC236}">
                <a16:creationId xmlns:a16="http://schemas.microsoft.com/office/drawing/2014/main" id="{B85C0653-2170-46E5-82C6-E5536FCFBF82}"/>
              </a:ext>
            </a:extLst>
          </p:cNvPr>
          <p:cNvSpPr txBox="1"/>
          <p:nvPr/>
        </p:nvSpPr>
        <p:spPr>
          <a:xfrm>
            <a:off x="6801957" y="2169822"/>
            <a:ext cx="1636086" cy="307777"/>
          </a:xfrm>
          <a:prstGeom prst="rect">
            <a:avLst/>
          </a:prstGeom>
          <a:noFill/>
        </p:spPr>
        <p:txBody>
          <a:bodyPr wrap="square" rtlCol="0">
            <a:spAutoFit/>
          </a:bodyPr>
          <a:lstStyle/>
          <a:p>
            <a:r>
              <a:rPr lang="en-US" sz="1400" dirty="0"/>
              <a:t>Peer groups/outliers</a:t>
            </a:r>
          </a:p>
        </p:txBody>
      </p:sp>
      <p:sp>
        <p:nvSpPr>
          <p:cNvPr id="11" name="TextBox 10">
            <a:extLst>
              <a:ext uri="{FF2B5EF4-FFF2-40B4-BE49-F238E27FC236}">
                <a16:creationId xmlns:a16="http://schemas.microsoft.com/office/drawing/2014/main" id="{017BBBC7-9C7B-4B2A-BB87-01D03068EED2}"/>
              </a:ext>
            </a:extLst>
          </p:cNvPr>
          <p:cNvSpPr txBox="1"/>
          <p:nvPr/>
        </p:nvSpPr>
        <p:spPr>
          <a:xfrm>
            <a:off x="685950" y="2263973"/>
            <a:ext cx="1830422" cy="738664"/>
          </a:xfrm>
          <a:prstGeom prst="rect">
            <a:avLst/>
          </a:prstGeom>
          <a:noFill/>
        </p:spPr>
        <p:txBody>
          <a:bodyPr wrap="square" rtlCol="0">
            <a:spAutoFit/>
          </a:bodyPr>
          <a:lstStyle/>
          <a:p>
            <a:pPr algn="ctr"/>
            <a:r>
              <a:rPr lang="en-US" sz="1400" dirty="0"/>
              <a:t>Identifies characteristics of bad tax returns</a:t>
            </a:r>
          </a:p>
        </p:txBody>
      </p:sp>
      <p:pic>
        <p:nvPicPr>
          <p:cNvPr id="13" name="Picture 12">
            <a:extLst>
              <a:ext uri="{FF2B5EF4-FFF2-40B4-BE49-F238E27FC236}">
                <a16:creationId xmlns:a16="http://schemas.microsoft.com/office/drawing/2014/main" id="{26BC1507-615A-4CEC-814C-3FCCD0523C1C}"/>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8862" r="14940"/>
          <a:stretch/>
        </p:blipFill>
        <p:spPr>
          <a:xfrm>
            <a:off x="869122" y="3000783"/>
            <a:ext cx="1636087" cy="1386584"/>
          </a:xfrm>
          <a:prstGeom prst="rect">
            <a:avLst/>
          </a:prstGeom>
        </p:spPr>
      </p:pic>
      <p:sp>
        <p:nvSpPr>
          <p:cNvPr id="15" name="TextBox 14">
            <a:extLst>
              <a:ext uri="{FF2B5EF4-FFF2-40B4-BE49-F238E27FC236}">
                <a16:creationId xmlns:a16="http://schemas.microsoft.com/office/drawing/2014/main" id="{C719DCAA-DF30-4A23-8F27-CFFD23C1A7A4}"/>
              </a:ext>
            </a:extLst>
          </p:cNvPr>
          <p:cNvSpPr txBox="1"/>
          <p:nvPr/>
        </p:nvSpPr>
        <p:spPr>
          <a:xfrm>
            <a:off x="771954" y="4367425"/>
            <a:ext cx="1830422" cy="307777"/>
          </a:xfrm>
          <a:prstGeom prst="rect">
            <a:avLst/>
          </a:prstGeom>
          <a:noFill/>
        </p:spPr>
        <p:txBody>
          <a:bodyPr wrap="square" rtlCol="0">
            <a:spAutoFit/>
          </a:bodyPr>
          <a:lstStyle/>
          <a:p>
            <a:pPr algn="ctr"/>
            <a:r>
              <a:rPr lang="en-US" sz="1400" dirty="0"/>
              <a:t>Connections</a:t>
            </a:r>
          </a:p>
        </p:txBody>
      </p:sp>
      <p:pic>
        <p:nvPicPr>
          <p:cNvPr id="17" name="Picture 16">
            <a:extLst>
              <a:ext uri="{FF2B5EF4-FFF2-40B4-BE49-F238E27FC236}">
                <a16:creationId xmlns:a16="http://schemas.microsoft.com/office/drawing/2014/main" id="{BC86875B-9A71-4B0D-9BC6-27CE72EAEC1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739725" y="2923872"/>
            <a:ext cx="859531" cy="859531"/>
          </a:xfrm>
          <a:prstGeom prst="rect">
            <a:avLst/>
          </a:prstGeom>
        </p:spPr>
      </p:pic>
      <p:sp>
        <p:nvSpPr>
          <p:cNvPr id="19" name="TextBox 18">
            <a:extLst>
              <a:ext uri="{FF2B5EF4-FFF2-40B4-BE49-F238E27FC236}">
                <a16:creationId xmlns:a16="http://schemas.microsoft.com/office/drawing/2014/main" id="{DB000634-00C3-489E-AF9C-E3D6A785FA20}"/>
              </a:ext>
            </a:extLst>
          </p:cNvPr>
          <p:cNvSpPr txBox="1"/>
          <p:nvPr/>
        </p:nvSpPr>
        <p:spPr>
          <a:xfrm>
            <a:off x="6881550" y="4308821"/>
            <a:ext cx="1636086" cy="307777"/>
          </a:xfrm>
          <a:prstGeom prst="rect">
            <a:avLst/>
          </a:prstGeom>
          <a:noFill/>
        </p:spPr>
        <p:txBody>
          <a:bodyPr wrap="square" rtlCol="0">
            <a:spAutoFit/>
          </a:bodyPr>
          <a:lstStyle/>
          <a:p>
            <a:pPr algn="ctr"/>
            <a:r>
              <a:rPr lang="en-US" sz="1400" dirty="0"/>
              <a:t>Unstructured data</a:t>
            </a:r>
          </a:p>
        </p:txBody>
      </p:sp>
      <p:pic>
        <p:nvPicPr>
          <p:cNvPr id="27" name="Picture 26">
            <a:extLst>
              <a:ext uri="{FF2B5EF4-FFF2-40B4-BE49-F238E27FC236}">
                <a16:creationId xmlns:a16="http://schemas.microsoft.com/office/drawing/2014/main" id="{DB5A9DC8-515D-4ABE-A4D2-80A90AF27E24}"/>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599256" y="3347748"/>
            <a:ext cx="859531" cy="859531"/>
          </a:xfrm>
          <a:prstGeom prst="rect">
            <a:avLst/>
          </a:prstGeom>
        </p:spPr>
      </p:pic>
    </p:spTree>
    <p:extLst>
      <p:ext uri="{BB962C8B-B14F-4D97-AF65-F5344CB8AC3E}">
        <p14:creationId xmlns:p14="http://schemas.microsoft.com/office/powerpoint/2010/main" val="22942568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47A7-C01B-41E2-A4B7-DC848E0430B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056D7A5E-8CDF-4429-BF16-55D27507A16A}"/>
              </a:ext>
            </a:extLst>
          </p:cNvPr>
          <p:cNvPicPr>
            <a:picLocks noChangeAspect="1"/>
          </p:cNvPicPr>
          <p:nvPr/>
        </p:nvPicPr>
        <p:blipFill rotWithShape="1">
          <a:blip r:embed="rId2">
            <a:extLst>
              <a:ext uri="{28A0092B-C50C-407E-A947-70E740481C1C}">
                <a14:useLocalDpi xmlns:a14="http://schemas.microsoft.com/office/drawing/2010/main" val="0"/>
              </a:ext>
            </a:extLst>
          </a:blip>
          <a:srcRect t="4125"/>
          <a:stretch/>
        </p:blipFill>
        <p:spPr>
          <a:xfrm>
            <a:off x="0" y="0"/>
            <a:ext cx="9144000" cy="5143500"/>
          </a:xfrm>
          <a:prstGeom prst="rect">
            <a:avLst/>
          </a:prstGeom>
        </p:spPr>
      </p:pic>
    </p:spTree>
    <p:extLst>
      <p:ext uri="{BB962C8B-B14F-4D97-AF65-F5344CB8AC3E}">
        <p14:creationId xmlns:p14="http://schemas.microsoft.com/office/powerpoint/2010/main" val="245618648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2D73-32B3-4578-A770-EE210529197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21F969A-7958-4ACE-AF44-3E1CA136D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840883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5B65-8B23-40F1-86CA-402DA07E08BA}"/>
              </a:ext>
            </a:extLst>
          </p:cNvPr>
          <p:cNvSpPr txBox="1">
            <a:spLocks/>
          </p:cNvSpPr>
          <p:nvPr/>
        </p:nvSpPr>
        <p:spPr>
          <a:xfrm>
            <a:off x="626363" y="78960"/>
            <a:ext cx="8107985" cy="457200"/>
          </a:xfrm>
          <a:prstGeom prst="rect">
            <a:avLst/>
          </a:prstGeom>
        </p:spPr>
        <p:txBody>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r>
              <a:rPr lang="en-US" dirty="0">
                <a:solidFill>
                  <a:schemeClr val="bg1"/>
                </a:solidFill>
              </a:rPr>
              <a:t>Text Mining/Web Scraping – Open Source Intelligence</a:t>
            </a:r>
          </a:p>
        </p:txBody>
      </p:sp>
      <p:pic>
        <p:nvPicPr>
          <p:cNvPr id="4" name="Picture 3">
            <a:extLst>
              <a:ext uri="{FF2B5EF4-FFF2-40B4-BE49-F238E27FC236}">
                <a16:creationId xmlns:a16="http://schemas.microsoft.com/office/drawing/2014/main" id="{04BCDD5E-8950-4E10-A539-2B311AB4D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227" y="671199"/>
            <a:ext cx="5896507" cy="3640732"/>
          </a:xfrm>
          <a:prstGeom prst="rect">
            <a:avLst/>
          </a:prstGeom>
        </p:spPr>
      </p:pic>
      <p:pic>
        <p:nvPicPr>
          <p:cNvPr id="5" name="Picture 4">
            <a:extLst>
              <a:ext uri="{FF2B5EF4-FFF2-40B4-BE49-F238E27FC236}">
                <a16:creationId xmlns:a16="http://schemas.microsoft.com/office/drawing/2014/main" id="{BC2638E3-C1FA-4A08-AD04-73852F7E5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95" y="3142548"/>
            <a:ext cx="1875716" cy="1087922"/>
          </a:xfrm>
          <a:prstGeom prst="rect">
            <a:avLst/>
          </a:prstGeom>
          <a:ln>
            <a:solidFill>
              <a:schemeClr val="tx1"/>
            </a:solidFill>
          </a:ln>
        </p:spPr>
      </p:pic>
      <p:sp>
        <p:nvSpPr>
          <p:cNvPr id="7" name="TextBox 6">
            <a:extLst>
              <a:ext uri="{FF2B5EF4-FFF2-40B4-BE49-F238E27FC236}">
                <a16:creationId xmlns:a16="http://schemas.microsoft.com/office/drawing/2014/main" id="{8184EFD1-4B57-4FF9-9B18-3766C05AF365}"/>
              </a:ext>
            </a:extLst>
          </p:cNvPr>
          <p:cNvSpPr txBox="1"/>
          <p:nvPr/>
        </p:nvSpPr>
        <p:spPr>
          <a:xfrm>
            <a:off x="132995" y="587730"/>
            <a:ext cx="978196" cy="2769989"/>
          </a:xfrm>
          <a:prstGeom prst="rect">
            <a:avLst/>
          </a:prstGeom>
          <a:noFill/>
        </p:spPr>
        <p:txBody>
          <a:bodyPr wrap="square" rtlCol="0">
            <a:spAutoFit/>
          </a:bodyPr>
          <a:lstStyle/>
          <a:p>
            <a:pPr lvl="0"/>
            <a:r>
              <a:rPr lang="en-US" sz="1200" dirty="0">
                <a:solidFill>
                  <a:schemeClr val="bg1"/>
                </a:solidFill>
              </a:rPr>
              <a:t>Malta</a:t>
            </a:r>
          </a:p>
          <a:p>
            <a:pPr lvl="0"/>
            <a:r>
              <a:rPr lang="en-US" sz="1200" dirty="0">
                <a:solidFill>
                  <a:schemeClr val="bg1"/>
                </a:solidFill>
              </a:rPr>
              <a:t>Aruba</a:t>
            </a:r>
          </a:p>
          <a:p>
            <a:pPr lvl="0"/>
            <a:r>
              <a:rPr lang="en-US" sz="1200" dirty="0">
                <a:solidFill>
                  <a:schemeClr val="bg1"/>
                </a:solidFill>
              </a:rPr>
              <a:t>Bahrain</a:t>
            </a:r>
          </a:p>
          <a:p>
            <a:pPr lvl="0"/>
            <a:r>
              <a:rPr lang="en-US" sz="1200" dirty="0">
                <a:solidFill>
                  <a:schemeClr val="bg1"/>
                </a:solidFill>
              </a:rPr>
              <a:t>Curacao</a:t>
            </a:r>
          </a:p>
          <a:p>
            <a:pPr lvl="0"/>
            <a:r>
              <a:rPr lang="en-US" sz="1200" dirty="0">
                <a:solidFill>
                  <a:schemeClr val="bg1"/>
                </a:solidFill>
              </a:rPr>
              <a:t>Lebanon</a:t>
            </a:r>
          </a:p>
          <a:p>
            <a:pPr lvl="0"/>
            <a:r>
              <a:rPr lang="en-US" sz="1200" dirty="0">
                <a:solidFill>
                  <a:schemeClr val="bg1"/>
                </a:solidFill>
              </a:rPr>
              <a:t>Mauritius</a:t>
            </a:r>
          </a:p>
          <a:p>
            <a:pPr lvl="0"/>
            <a:r>
              <a:rPr lang="en-US" sz="1200" dirty="0">
                <a:solidFill>
                  <a:schemeClr val="bg1"/>
                </a:solidFill>
              </a:rPr>
              <a:t>Panama</a:t>
            </a:r>
          </a:p>
          <a:p>
            <a:pPr lvl="0"/>
            <a:r>
              <a:rPr lang="en-US" sz="1200" dirty="0">
                <a:solidFill>
                  <a:schemeClr val="bg1"/>
                </a:solidFill>
              </a:rPr>
              <a:t>Cambodia</a:t>
            </a:r>
          </a:p>
          <a:p>
            <a:pPr lvl="0"/>
            <a:r>
              <a:rPr lang="en-US" sz="1200" dirty="0">
                <a:solidFill>
                  <a:schemeClr val="bg1"/>
                </a:solidFill>
              </a:rPr>
              <a:t>Laos</a:t>
            </a:r>
          </a:p>
          <a:p>
            <a:pPr lvl="0"/>
            <a:r>
              <a:rPr lang="en-US" sz="1200" dirty="0">
                <a:solidFill>
                  <a:schemeClr val="bg1"/>
                </a:solidFill>
              </a:rPr>
              <a:t>Greece</a:t>
            </a:r>
          </a:p>
          <a:p>
            <a:pPr lvl="0"/>
            <a:r>
              <a:rPr lang="en-US" sz="1200" dirty="0">
                <a:solidFill>
                  <a:schemeClr val="bg1"/>
                </a:solidFill>
              </a:rPr>
              <a:t>Romania</a:t>
            </a:r>
          </a:p>
          <a:p>
            <a:pPr lvl="0"/>
            <a:r>
              <a:rPr lang="en-US" sz="1200" dirty="0">
                <a:solidFill>
                  <a:schemeClr val="bg1"/>
                </a:solidFill>
              </a:rPr>
              <a:t>Uzbekistan</a:t>
            </a:r>
          </a:p>
          <a:p>
            <a:pPr lvl="0"/>
            <a:r>
              <a:rPr lang="en-US" sz="1200" dirty="0">
                <a:solidFill>
                  <a:schemeClr val="bg1"/>
                </a:solidFill>
              </a:rPr>
              <a:t>Iceland</a:t>
            </a:r>
          </a:p>
          <a:p>
            <a:endParaRPr lang="en-US" dirty="0"/>
          </a:p>
        </p:txBody>
      </p:sp>
      <p:sp>
        <p:nvSpPr>
          <p:cNvPr id="8" name="TextBox 7">
            <a:extLst>
              <a:ext uri="{FF2B5EF4-FFF2-40B4-BE49-F238E27FC236}">
                <a16:creationId xmlns:a16="http://schemas.microsoft.com/office/drawing/2014/main" id="{A2495397-B6F5-41A8-A224-738A48560F52}"/>
              </a:ext>
            </a:extLst>
          </p:cNvPr>
          <p:cNvSpPr txBox="1"/>
          <p:nvPr/>
        </p:nvSpPr>
        <p:spPr>
          <a:xfrm>
            <a:off x="3577433" y="4349856"/>
            <a:ext cx="4820093" cy="523220"/>
          </a:xfrm>
          <a:prstGeom prst="rect">
            <a:avLst/>
          </a:prstGeom>
          <a:noFill/>
        </p:spPr>
        <p:txBody>
          <a:bodyPr wrap="square" rtlCol="0">
            <a:spAutoFit/>
          </a:bodyPr>
          <a:lstStyle/>
          <a:p>
            <a:pPr lvl="0" algn="ctr"/>
            <a:r>
              <a:rPr lang="en-US" sz="1400" dirty="0">
                <a:solidFill>
                  <a:schemeClr val="bg1"/>
                </a:solidFill>
              </a:rPr>
              <a:t>Data comes in native language and translated, then linked to tax authority data (and other external data). </a:t>
            </a:r>
            <a:endParaRPr lang="en-US" dirty="0"/>
          </a:p>
        </p:txBody>
      </p:sp>
      <p:sp>
        <p:nvSpPr>
          <p:cNvPr id="9" name="TextBox 8">
            <a:extLst>
              <a:ext uri="{FF2B5EF4-FFF2-40B4-BE49-F238E27FC236}">
                <a16:creationId xmlns:a16="http://schemas.microsoft.com/office/drawing/2014/main" id="{0DE0D1CA-8872-4FB5-84DB-16AB968C4EEC}"/>
              </a:ext>
            </a:extLst>
          </p:cNvPr>
          <p:cNvSpPr txBox="1"/>
          <p:nvPr/>
        </p:nvSpPr>
        <p:spPr>
          <a:xfrm>
            <a:off x="884696" y="618644"/>
            <a:ext cx="1136841" cy="2492990"/>
          </a:xfrm>
          <a:prstGeom prst="rect">
            <a:avLst/>
          </a:prstGeom>
          <a:noFill/>
        </p:spPr>
        <p:txBody>
          <a:bodyPr wrap="square" rtlCol="0">
            <a:spAutoFit/>
          </a:bodyPr>
          <a:lstStyle/>
          <a:p>
            <a:pPr lvl="0"/>
            <a:r>
              <a:rPr lang="en-US" sz="1200" dirty="0">
                <a:solidFill>
                  <a:schemeClr val="bg1"/>
                </a:solidFill>
              </a:rPr>
              <a:t>Montenegro</a:t>
            </a:r>
          </a:p>
          <a:p>
            <a:pPr lvl="0"/>
            <a:r>
              <a:rPr lang="en-US" sz="1200" dirty="0">
                <a:solidFill>
                  <a:schemeClr val="bg1"/>
                </a:solidFill>
              </a:rPr>
              <a:t>Latvia</a:t>
            </a:r>
          </a:p>
          <a:p>
            <a:r>
              <a:rPr lang="en-US" sz="1200" dirty="0">
                <a:solidFill>
                  <a:schemeClr val="bg1"/>
                </a:solidFill>
              </a:rPr>
              <a:t>Russia</a:t>
            </a:r>
          </a:p>
          <a:p>
            <a:r>
              <a:rPr lang="en-US" sz="1200" dirty="0">
                <a:solidFill>
                  <a:schemeClr val="bg1"/>
                </a:solidFill>
              </a:rPr>
              <a:t>Liechtenstein</a:t>
            </a:r>
          </a:p>
          <a:p>
            <a:r>
              <a:rPr lang="en-US" sz="1200" dirty="0">
                <a:solidFill>
                  <a:schemeClr val="bg1"/>
                </a:solidFill>
              </a:rPr>
              <a:t>Madagascar</a:t>
            </a:r>
          </a:p>
          <a:p>
            <a:r>
              <a:rPr lang="en-US" sz="1200" dirty="0">
                <a:solidFill>
                  <a:schemeClr val="bg1"/>
                </a:solidFill>
              </a:rPr>
              <a:t>Puerto Rico</a:t>
            </a:r>
          </a:p>
          <a:p>
            <a:r>
              <a:rPr lang="en-US" sz="1200" dirty="0">
                <a:solidFill>
                  <a:schemeClr val="bg1"/>
                </a:solidFill>
              </a:rPr>
              <a:t>Peru</a:t>
            </a:r>
          </a:p>
          <a:p>
            <a:r>
              <a:rPr lang="en-US" sz="1200" dirty="0">
                <a:solidFill>
                  <a:schemeClr val="bg1"/>
                </a:solidFill>
              </a:rPr>
              <a:t> Africa</a:t>
            </a:r>
          </a:p>
          <a:p>
            <a:r>
              <a:rPr lang="en-US" sz="1200" dirty="0">
                <a:solidFill>
                  <a:schemeClr val="bg1"/>
                </a:solidFill>
              </a:rPr>
              <a:t>Switzerland</a:t>
            </a:r>
          </a:p>
          <a:p>
            <a:r>
              <a:rPr lang="en-US" sz="1200" dirty="0">
                <a:solidFill>
                  <a:schemeClr val="bg1"/>
                </a:solidFill>
              </a:rPr>
              <a:t>Maldives</a:t>
            </a:r>
          </a:p>
          <a:p>
            <a:r>
              <a:rPr lang="en-US" sz="1200" dirty="0">
                <a:solidFill>
                  <a:schemeClr val="bg1"/>
                </a:solidFill>
              </a:rPr>
              <a:t>Venezuela</a:t>
            </a:r>
          </a:p>
          <a:p>
            <a:r>
              <a:rPr lang="en-US" sz="1200" dirty="0">
                <a:solidFill>
                  <a:schemeClr val="bg1"/>
                </a:solidFill>
              </a:rPr>
              <a:t>UK</a:t>
            </a:r>
          </a:p>
          <a:p>
            <a:r>
              <a:rPr lang="en-US" sz="1200" dirty="0">
                <a:solidFill>
                  <a:schemeClr val="bg1"/>
                </a:solidFill>
              </a:rPr>
              <a:t>Mexico</a:t>
            </a:r>
          </a:p>
        </p:txBody>
      </p:sp>
      <p:sp>
        <p:nvSpPr>
          <p:cNvPr id="10" name="TextBox 9">
            <a:extLst>
              <a:ext uri="{FF2B5EF4-FFF2-40B4-BE49-F238E27FC236}">
                <a16:creationId xmlns:a16="http://schemas.microsoft.com/office/drawing/2014/main" id="{BD398898-147D-43C8-936F-C0AFCD43FBC6}"/>
              </a:ext>
            </a:extLst>
          </p:cNvPr>
          <p:cNvSpPr txBox="1"/>
          <p:nvPr/>
        </p:nvSpPr>
        <p:spPr>
          <a:xfrm>
            <a:off x="1771877" y="638120"/>
            <a:ext cx="1136841" cy="2492990"/>
          </a:xfrm>
          <a:prstGeom prst="rect">
            <a:avLst/>
          </a:prstGeom>
          <a:noFill/>
        </p:spPr>
        <p:txBody>
          <a:bodyPr wrap="square" rtlCol="0">
            <a:spAutoFit/>
          </a:bodyPr>
          <a:lstStyle/>
          <a:p>
            <a:pPr lvl="0"/>
            <a:r>
              <a:rPr lang="en-US" sz="1200" dirty="0">
                <a:solidFill>
                  <a:schemeClr val="bg1"/>
                </a:solidFill>
              </a:rPr>
              <a:t>China</a:t>
            </a:r>
          </a:p>
          <a:p>
            <a:pPr lvl="0"/>
            <a:r>
              <a:rPr lang="en-US" sz="1200" dirty="0">
                <a:solidFill>
                  <a:schemeClr val="bg1"/>
                </a:solidFill>
              </a:rPr>
              <a:t>Hong Kong</a:t>
            </a:r>
          </a:p>
          <a:p>
            <a:pPr lvl="0"/>
            <a:r>
              <a:rPr lang="en-US" sz="1200" dirty="0">
                <a:solidFill>
                  <a:schemeClr val="bg1"/>
                </a:solidFill>
              </a:rPr>
              <a:t>Indonesia</a:t>
            </a:r>
          </a:p>
          <a:p>
            <a:pPr lvl="0"/>
            <a:r>
              <a:rPr lang="en-US" sz="1200" dirty="0">
                <a:solidFill>
                  <a:schemeClr val="bg1"/>
                </a:solidFill>
              </a:rPr>
              <a:t>Macau</a:t>
            </a:r>
          </a:p>
          <a:p>
            <a:pPr lvl="0"/>
            <a:r>
              <a:rPr lang="en-US" sz="1200" dirty="0">
                <a:solidFill>
                  <a:schemeClr val="bg1"/>
                </a:solidFill>
              </a:rPr>
              <a:t>Papua NG</a:t>
            </a:r>
          </a:p>
          <a:p>
            <a:pPr lvl="0"/>
            <a:r>
              <a:rPr lang="en-US" sz="1200" dirty="0">
                <a:solidFill>
                  <a:schemeClr val="bg1"/>
                </a:solidFill>
              </a:rPr>
              <a:t>Philippines</a:t>
            </a:r>
          </a:p>
          <a:p>
            <a:pPr lvl="0"/>
            <a:r>
              <a:rPr lang="en-US" sz="1200" dirty="0">
                <a:solidFill>
                  <a:schemeClr val="bg1"/>
                </a:solidFill>
              </a:rPr>
              <a:t>Taiwan</a:t>
            </a:r>
          </a:p>
          <a:p>
            <a:pPr lvl="0"/>
            <a:r>
              <a:rPr lang="en-US" sz="1200" dirty="0">
                <a:solidFill>
                  <a:schemeClr val="bg1"/>
                </a:solidFill>
              </a:rPr>
              <a:t>Thailand</a:t>
            </a:r>
          </a:p>
          <a:p>
            <a:pPr lvl="0"/>
            <a:r>
              <a:rPr lang="en-US" sz="1200" dirty="0">
                <a:solidFill>
                  <a:schemeClr val="bg1"/>
                </a:solidFill>
              </a:rPr>
              <a:t>Vietnam</a:t>
            </a:r>
          </a:p>
          <a:p>
            <a:pPr lvl="0"/>
            <a:r>
              <a:rPr lang="en-US" sz="1200" dirty="0">
                <a:solidFill>
                  <a:schemeClr val="bg1"/>
                </a:solidFill>
              </a:rPr>
              <a:t>Middle East</a:t>
            </a:r>
          </a:p>
          <a:p>
            <a:pPr lvl="0"/>
            <a:r>
              <a:rPr lang="en-US" sz="1200" dirty="0">
                <a:solidFill>
                  <a:schemeClr val="bg1"/>
                </a:solidFill>
              </a:rPr>
              <a:t>United States</a:t>
            </a:r>
          </a:p>
          <a:p>
            <a:pPr lvl="0"/>
            <a:r>
              <a:rPr lang="en-US" sz="1200" dirty="0">
                <a:solidFill>
                  <a:schemeClr val="bg1"/>
                </a:solidFill>
              </a:rPr>
              <a:t>Moldova</a:t>
            </a:r>
          </a:p>
          <a:p>
            <a:pPr lvl="0"/>
            <a:r>
              <a:rPr lang="en-US" sz="1200" dirty="0">
                <a:solidFill>
                  <a:schemeClr val="bg1"/>
                </a:solidFill>
              </a:rPr>
              <a:t>…..etc.</a:t>
            </a:r>
          </a:p>
        </p:txBody>
      </p:sp>
      <p:pic>
        <p:nvPicPr>
          <p:cNvPr id="15" name="Picture 14">
            <a:extLst>
              <a:ext uri="{FF2B5EF4-FFF2-40B4-BE49-F238E27FC236}">
                <a16:creationId xmlns:a16="http://schemas.microsoft.com/office/drawing/2014/main" id="{D4072C92-1683-43C4-ABFE-813CD4F1D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279" y="3800826"/>
            <a:ext cx="1788143" cy="1282065"/>
          </a:xfrm>
          <a:prstGeom prst="rect">
            <a:avLst/>
          </a:prstGeom>
        </p:spPr>
      </p:pic>
    </p:spTree>
    <p:extLst>
      <p:ext uri="{BB962C8B-B14F-4D97-AF65-F5344CB8AC3E}">
        <p14:creationId xmlns:p14="http://schemas.microsoft.com/office/powerpoint/2010/main" val="216513071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E4B663-EC30-473D-8AC7-C148517AC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613" y="135652"/>
            <a:ext cx="4409645" cy="2769654"/>
          </a:xfrm>
          <a:prstGeom prst="rect">
            <a:avLst/>
          </a:prstGeom>
          <a:ln>
            <a:solidFill>
              <a:schemeClr val="accent1"/>
            </a:solidFill>
          </a:ln>
        </p:spPr>
      </p:pic>
      <p:pic>
        <p:nvPicPr>
          <p:cNvPr id="9" name="Picture 8">
            <a:extLst>
              <a:ext uri="{FF2B5EF4-FFF2-40B4-BE49-F238E27FC236}">
                <a16:creationId xmlns:a16="http://schemas.microsoft.com/office/drawing/2014/main" id="{7D9D75A3-460C-4407-B508-146F60D2E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61" y="2111874"/>
            <a:ext cx="4990293" cy="2079736"/>
          </a:xfrm>
          <a:prstGeom prst="rect">
            <a:avLst/>
          </a:prstGeom>
          <a:ln>
            <a:solidFill>
              <a:schemeClr val="accent1"/>
            </a:solidFill>
          </a:ln>
        </p:spPr>
      </p:pic>
      <p:pic>
        <p:nvPicPr>
          <p:cNvPr id="11" name="Picture 10">
            <a:extLst>
              <a:ext uri="{FF2B5EF4-FFF2-40B4-BE49-F238E27FC236}">
                <a16:creationId xmlns:a16="http://schemas.microsoft.com/office/drawing/2014/main" id="{7DAB3C09-C01B-48A8-A328-52B787F03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707" y="3229810"/>
            <a:ext cx="4779232" cy="1422655"/>
          </a:xfrm>
          <a:prstGeom prst="rect">
            <a:avLst/>
          </a:prstGeom>
          <a:ln>
            <a:solidFill>
              <a:schemeClr val="accent1"/>
            </a:solidFill>
          </a:ln>
        </p:spPr>
      </p:pic>
      <p:pic>
        <p:nvPicPr>
          <p:cNvPr id="3" name="Picture 2">
            <a:extLst>
              <a:ext uri="{FF2B5EF4-FFF2-40B4-BE49-F238E27FC236}">
                <a16:creationId xmlns:a16="http://schemas.microsoft.com/office/drawing/2014/main" id="{A699738B-D008-4C9C-9986-63396F925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742" y="41498"/>
            <a:ext cx="4430189" cy="1820784"/>
          </a:xfrm>
          <a:prstGeom prst="rect">
            <a:avLst/>
          </a:prstGeom>
          <a:ln>
            <a:solidFill>
              <a:schemeClr val="accent1"/>
            </a:solidFill>
          </a:ln>
        </p:spPr>
      </p:pic>
    </p:spTree>
    <p:extLst>
      <p:ext uri="{BB962C8B-B14F-4D97-AF65-F5344CB8AC3E}">
        <p14:creationId xmlns:p14="http://schemas.microsoft.com/office/powerpoint/2010/main" val="47794920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48804C-0A5D-49B8-A6CD-5369119AF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72859" cy="5143500"/>
          </a:xfrm>
          <a:prstGeom prst="rect">
            <a:avLst/>
          </a:prstGeom>
        </p:spPr>
      </p:pic>
      <p:sp>
        <p:nvSpPr>
          <p:cNvPr id="2" name="Title 1">
            <a:extLst>
              <a:ext uri="{FF2B5EF4-FFF2-40B4-BE49-F238E27FC236}">
                <a16:creationId xmlns:a16="http://schemas.microsoft.com/office/drawing/2014/main" id="{050C2A38-5037-4A64-844E-AD976B81A936}"/>
              </a:ext>
            </a:extLst>
          </p:cNvPr>
          <p:cNvSpPr>
            <a:spLocks noGrp="1"/>
          </p:cNvSpPr>
          <p:nvPr>
            <p:ph type="title"/>
          </p:nvPr>
        </p:nvSpPr>
        <p:spPr>
          <a:xfrm>
            <a:off x="6179185" y="777334"/>
            <a:ext cx="2964815" cy="1465862"/>
          </a:xfrm>
        </p:spPr>
        <p:txBody>
          <a:bodyPr/>
          <a:lstStyle/>
          <a:p>
            <a:r>
              <a:rPr lang="en-US" dirty="0">
                <a:solidFill>
                  <a:srgbClr val="0070C0"/>
                </a:solidFill>
              </a:rPr>
              <a:t>CI Use Case:  </a:t>
            </a:r>
            <a:br>
              <a:rPr lang="en-US" dirty="0">
                <a:solidFill>
                  <a:srgbClr val="0070C0"/>
                </a:solidFill>
              </a:rPr>
            </a:br>
            <a:r>
              <a:rPr lang="en-US" dirty="0">
                <a:solidFill>
                  <a:srgbClr val="0070C0"/>
                </a:solidFill>
              </a:rPr>
              <a:t>Dark Net Monitoring</a:t>
            </a:r>
            <a:br>
              <a:rPr lang="en-US" dirty="0">
                <a:solidFill>
                  <a:srgbClr val="0070C0"/>
                </a:solidFill>
              </a:rPr>
            </a:br>
            <a:br>
              <a:rPr lang="en-US" dirty="0">
                <a:solidFill>
                  <a:srgbClr val="0070C0"/>
                </a:solidFill>
              </a:rPr>
            </a:br>
            <a:r>
              <a:rPr lang="en-US" dirty="0">
                <a:solidFill>
                  <a:srgbClr val="0070C0"/>
                </a:solidFill>
              </a:rPr>
              <a:t>Agora Marketplace</a:t>
            </a:r>
          </a:p>
        </p:txBody>
      </p:sp>
      <p:sp>
        <p:nvSpPr>
          <p:cNvPr id="3" name="Text Placeholder 2">
            <a:extLst>
              <a:ext uri="{FF2B5EF4-FFF2-40B4-BE49-F238E27FC236}">
                <a16:creationId xmlns:a16="http://schemas.microsoft.com/office/drawing/2014/main" id="{7B389D9D-7603-4060-89F6-E4BC2C2565F6}"/>
              </a:ext>
            </a:extLst>
          </p:cNvPr>
          <p:cNvSpPr>
            <a:spLocks noGrp="1"/>
          </p:cNvSpPr>
          <p:nvPr>
            <p:ph type="body" sz="quarter" idx="11"/>
          </p:nvPr>
        </p:nvSpPr>
        <p:spPr>
          <a:xfrm flipH="1">
            <a:off x="5961887" y="163475"/>
            <a:ext cx="3182113" cy="450384"/>
          </a:xfrm>
        </p:spPr>
        <p:txBody>
          <a:bodyPr/>
          <a:lstStyle/>
          <a:p>
            <a:r>
              <a:rPr lang="en-US" dirty="0">
                <a:solidFill>
                  <a:schemeClr val="tx1"/>
                </a:solidFill>
              </a:rPr>
              <a:t>Analytical Techniques</a:t>
            </a:r>
          </a:p>
          <a:p>
            <a:r>
              <a:rPr lang="en-US" dirty="0">
                <a:solidFill>
                  <a:schemeClr val="tx1"/>
                </a:solidFill>
              </a:rPr>
              <a:t> in Action</a:t>
            </a:r>
          </a:p>
        </p:txBody>
      </p:sp>
      <p:sp>
        <p:nvSpPr>
          <p:cNvPr id="5" name="TextBox 4">
            <a:extLst>
              <a:ext uri="{FF2B5EF4-FFF2-40B4-BE49-F238E27FC236}">
                <a16:creationId xmlns:a16="http://schemas.microsoft.com/office/drawing/2014/main" id="{AF00EAB7-A148-46DD-917E-C0609CA10301}"/>
              </a:ext>
            </a:extLst>
          </p:cNvPr>
          <p:cNvSpPr txBox="1"/>
          <p:nvPr/>
        </p:nvSpPr>
        <p:spPr>
          <a:xfrm>
            <a:off x="6221431" y="2406671"/>
            <a:ext cx="288496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HTML scraped and parsed</a:t>
            </a:r>
          </a:p>
          <a:p>
            <a:pPr marL="285750" indent="-285750">
              <a:buFont typeface="Arial" panose="020B0604020202020204" pitchFamily="34" charset="0"/>
              <a:buChar char="•"/>
            </a:pPr>
            <a:r>
              <a:rPr lang="en-US" dirty="0"/>
              <a:t>Intensive ETL/data Cleansing process</a:t>
            </a:r>
          </a:p>
          <a:p>
            <a:pPr marL="285750" indent="-285750">
              <a:buFont typeface="Arial" panose="020B0604020202020204" pitchFamily="34" charset="0"/>
              <a:buChar char="•"/>
            </a:pPr>
            <a:r>
              <a:rPr lang="en-US" dirty="0"/>
              <a:t>Loaded into investigative user interface for exploration</a:t>
            </a:r>
          </a:p>
          <a:p>
            <a:pPr marL="285750" indent="-285750">
              <a:buFont typeface="Arial" panose="020B0604020202020204" pitchFamily="34" charset="0"/>
              <a:buChar char="•"/>
            </a:pPr>
            <a:r>
              <a:rPr lang="en-US" dirty="0"/>
              <a:t>Text analytics, network analytics, risk scoring</a:t>
            </a:r>
          </a:p>
        </p:txBody>
      </p:sp>
    </p:spTree>
    <p:extLst>
      <p:ext uri="{BB962C8B-B14F-4D97-AF65-F5344CB8AC3E}">
        <p14:creationId xmlns:p14="http://schemas.microsoft.com/office/powerpoint/2010/main" val="148677009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9DFD786-11D1-473A-B59B-8300B3AE05BB}"/>
              </a:ext>
            </a:extLst>
          </p:cNvPr>
          <p:cNvSpPr>
            <a:spLocks noGrp="1"/>
          </p:cNvSpPr>
          <p:nvPr>
            <p:ph type="title"/>
          </p:nvPr>
        </p:nvSpPr>
        <p:spPr>
          <a:xfrm>
            <a:off x="711205" y="327484"/>
            <a:ext cx="7891272" cy="457200"/>
          </a:xfrm>
        </p:spPr>
        <p:txBody>
          <a:bodyPr/>
          <a:lstStyle/>
          <a:p>
            <a:r>
              <a:rPr lang="en-US" dirty="0"/>
              <a:t>Global Collaboration is Increasing</a:t>
            </a:r>
            <a:br>
              <a:rPr lang="en-US" dirty="0"/>
            </a:br>
            <a:r>
              <a:rPr lang="en-US" sz="2000" dirty="0"/>
              <a:t> Joint International Take Down of “Wall Street (</a:t>
            </a:r>
            <a:r>
              <a:rPr lang="en-US" sz="2000" dirty="0" err="1"/>
              <a:t>DarkNet</a:t>
            </a:r>
            <a:r>
              <a:rPr lang="en-US" sz="2000" dirty="0"/>
              <a:t>) Market”</a:t>
            </a:r>
          </a:p>
        </p:txBody>
      </p:sp>
      <p:sp>
        <p:nvSpPr>
          <p:cNvPr id="4" name="Content Placeholder 3">
            <a:extLst>
              <a:ext uri="{FF2B5EF4-FFF2-40B4-BE49-F238E27FC236}">
                <a16:creationId xmlns:a16="http://schemas.microsoft.com/office/drawing/2014/main" id="{7C85E894-AF61-4096-A864-BE68919FB686}"/>
              </a:ext>
            </a:extLst>
          </p:cNvPr>
          <p:cNvSpPr>
            <a:spLocks noGrp="1"/>
          </p:cNvSpPr>
          <p:nvPr>
            <p:ph sz="quarter" idx="4294967295"/>
          </p:nvPr>
        </p:nvSpPr>
        <p:spPr>
          <a:xfrm>
            <a:off x="4572000" y="1122190"/>
            <a:ext cx="4409520" cy="2761924"/>
          </a:xfrm>
        </p:spPr>
        <p:txBody>
          <a:bodyPr>
            <a:normAutofit fontScale="92500" lnSpcReduction="10000"/>
          </a:bodyPr>
          <a:lstStyle/>
          <a:p>
            <a:endParaRPr lang="en-US" b="1" dirty="0"/>
          </a:p>
          <a:p>
            <a:r>
              <a:rPr lang="en-US" sz="1600" dirty="0"/>
              <a:t>U.S. Department of Justice (DOJ), Internal Revenue Service (IRS), Federal Bureau of Investigation (FBI), U.S. Drug Enforcement Agency (DEA) ,HSI, U.S. Postal Service, Interpol, Europol</a:t>
            </a:r>
          </a:p>
          <a:p>
            <a:endParaRPr lang="en-US" sz="1600" dirty="0"/>
          </a:p>
          <a:p>
            <a:r>
              <a:rPr lang="en-US" sz="1600" b="1" dirty="0"/>
              <a:t>Germany, Netherlands, Brazil, U.S. and Eurojust. </a:t>
            </a:r>
            <a:r>
              <a:rPr lang="en-US" sz="1600" dirty="0"/>
              <a:t> </a:t>
            </a:r>
          </a:p>
          <a:p>
            <a:endParaRPr lang="en-US" sz="1600" dirty="0"/>
          </a:p>
          <a:p>
            <a:r>
              <a:rPr lang="en-US" sz="1600" dirty="0"/>
              <a:t>Significant assistance from Criminal Division’s Office of International Affairs and Organized Crime and Drug Enforcement Task Force Program.</a:t>
            </a:r>
          </a:p>
        </p:txBody>
      </p:sp>
      <p:pic>
        <p:nvPicPr>
          <p:cNvPr id="8" name="Picture 7">
            <a:extLst>
              <a:ext uri="{FF2B5EF4-FFF2-40B4-BE49-F238E27FC236}">
                <a16:creationId xmlns:a16="http://schemas.microsoft.com/office/drawing/2014/main" id="{90FAD58A-DBD4-4B6B-AE0E-0888C9746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2190"/>
            <a:ext cx="4476945" cy="4021310"/>
          </a:xfrm>
          <a:prstGeom prst="rect">
            <a:avLst/>
          </a:prstGeom>
        </p:spPr>
      </p:pic>
      <p:pic>
        <p:nvPicPr>
          <p:cNvPr id="11" name="Picture 10">
            <a:extLst>
              <a:ext uri="{FF2B5EF4-FFF2-40B4-BE49-F238E27FC236}">
                <a16:creationId xmlns:a16="http://schemas.microsoft.com/office/drawing/2014/main" id="{36B209AE-D9EF-405C-8073-784A25BF9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79065" y="3829762"/>
            <a:ext cx="1219643" cy="1219643"/>
          </a:xfrm>
          <a:prstGeom prst="rect">
            <a:avLst/>
          </a:prstGeom>
        </p:spPr>
      </p:pic>
      <p:pic>
        <p:nvPicPr>
          <p:cNvPr id="15" name="Graphic 14">
            <a:extLst>
              <a:ext uri="{FF2B5EF4-FFF2-40B4-BE49-F238E27FC236}">
                <a16:creationId xmlns:a16="http://schemas.microsoft.com/office/drawing/2014/main" id="{0222C0F1-1BC1-4A35-A80E-7EE748E6F4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6823001" y="3773217"/>
            <a:ext cx="1202495" cy="1219643"/>
          </a:xfrm>
          <a:prstGeom prst="rect">
            <a:avLst/>
          </a:prstGeom>
        </p:spPr>
      </p:pic>
    </p:spTree>
    <p:extLst>
      <p:ext uri="{BB962C8B-B14F-4D97-AF65-F5344CB8AC3E}">
        <p14:creationId xmlns:p14="http://schemas.microsoft.com/office/powerpoint/2010/main" val="41317321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79D66F-C27B-4E60-BA57-DD886D306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6347" cy="3217479"/>
          </a:xfrm>
          <a:prstGeom prst="rect">
            <a:avLst/>
          </a:prstGeom>
        </p:spPr>
      </p:pic>
      <p:sp>
        <p:nvSpPr>
          <p:cNvPr id="2" name="Title 1">
            <a:extLst>
              <a:ext uri="{FF2B5EF4-FFF2-40B4-BE49-F238E27FC236}">
                <a16:creationId xmlns:a16="http://schemas.microsoft.com/office/drawing/2014/main" id="{CF937756-E5AC-476D-950E-4E1EC47ECBA1}"/>
              </a:ext>
            </a:extLst>
          </p:cNvPr>
          <p:cNvSpPr>
            <a:spLocks noGrp="1"/>
          </p:cNvSpPr>
          <p:nvPr>
            <p:ph type="title"/>
          </p:nvPr>
        </p:nvSpPr>
        <p:spPr>
          <a:xfrm>
            <a:off x="5781380" y="135320"/>
            <a:ext cx="3362620" cy="342900"/>
          </a:xfrm>
        </p:spPr>
        <p:txBody>
          <a:bodyPr/>
          <a:lstStyle/>
          <a:p>
            <a:r>
              <a:rPr lang="en-US" sz="2400" dirty="0"/>
              <a:t>Professional Enabler Investigations</a:t>
            </a:r>
          </a:p>
        </p:txBody>
      </p:sp>
      <p:sp>
        <p:nvSpPr>
          <p:cNvPr id="3" name="TextBox 2">
            <a:extLst>
              <a:ext uri="{FF2B5EF4-FFF2-40B4-BE49-F238E27FC236}">
                <a16:creationId xmlns:a16="http://schemas.microsoft.com/office/drawing/2014/main" id="{4AA2EF6E-8B43-4233-81BE-DC1374170E09}"/>
              </a:ext>
            </a:extLst>
          </p:cNvPr>
          <p:cNvSpPr txBox="1"/>
          <p:nvPr/>
        </p:nvSpPr>
        <p:spPr>
          <a:xfrm>
            <a:off x="71580" y="224658"/>
            <a:ext cx="55069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Tax authorities are not just going after tax evaders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15" name="Picture 14">
            <a:extLst>
              <a:ext uri="{FF2B5EF4-FFF2-40B4-BE49-F238E27FC236}">
                <a16:creationId xmlns:a16="http://schemas.microsoft.com/office/drawing/2014/main" id="{8A9A47C5-495F-4F7D-85ED-A9C3BF581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078" y="1978985"/>
            <a:ext cx="5650922" cy="3164516"/>
          </a:xfrm>
          <a:prstGeom prst="rect">
            <a:avLst/>
          </a:prstGeom>
        </p:spPr>
      </p:pic>
      <p:sp>
        <p:nvSpPr>
          <p:cNvPr id="16" name="TextBox 15">
            <a:extLst>
              <a:ext uri="{FF2B5EF4-FFF2-40B4-BE49-F238E27FC236}">
                <a16:creationId xmlns:a16="http://schemas.microsoft.com/office/drawing/2014/main" id="{36F81A24-B79E-4A2B-A8A1-EE5E1BE17E18}"/>
              </a:ext>
            </a:extLst>
          </p:cNvPr>
          <p:cNvSpPr txBox="1"/>
          <p:nvPr/>
        </p:nvSpPr>
        <p:spPr>
          <a:xfrm>
            <a:off x="5853538" y="754130"/>
            <a:ext cx="316326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Some enter into non-prosecution agreements with tax authorities under which they agree to surrender information on their clients transactions, and pay penalties</a:t>
            </a:r>
          </a:p>
        </p:txBody>
      </p:sp>
      <p:sp>
        <p:nvSpPr>
          <p:cNvPr id="17" name="TextBox 16">
            <a:extLst>
              <a:ext uri="{FF2B5EF4-FFF2-40B4-BE49-F238E27FC236}">
                <a16:creationId xmlns:a16="http://schemas.microsoft.com/office/drawing/2014/main" id="{5346C59C-CDEF-4C49-B8BF-90AA29404D9C}"/>
              </a:ext>
            </a:extLst>
          </p:cNvPr>
          <p:cNvSpPr txBox="1"/>
          <p:nvPr/>
        </p:nvSpPr>
        <p:spPr>
          <a:xfrm>
            <a:off x="71578" y="3084189"/>
            <a:ext cx="32943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000000"/>
                </a:solidFill>
                <a:effectLst/>
                <a:uLnTx/>
                <a:uFillTx/>
                <a:latin typeface="Calibri Light"/>
                <a:ea typeface="+mn-ea"/>
                <a:cs typeface="+mn-cs"/>
              </a:rPr>
            </a:br>
            <a:r>
              <a:rPr kumimoji="0" lang="en-US" sz="1400" b="0" i="0" u="none" strike="noStrike" kern="1200" cap="none" spc="0" normalizeH="0" baseline="0" noProof="0" dirty="0">
                <a:ln>
                  <a:noFill/>
                </a:ln>
                <a:solidFill>
                  <a:srgbClr val="000000"/>
                </a:solidFill>
                <a:effectLst/>
                <a:uLnTx/>
                <a:uFillTx/>
                <a:latin typeface="Calibri Light"/>
                <a:ea typeface="+mn-ea"/>
                <a:cs typeface="+mn-cs"/>
              </a:rPr>
              <a:t>As of September 2018, over 80 banks had made such agreements with the United States under Swiss Bank Program.</a:t>
            </a:r>
          </a:p>
        </p:txBody>
      </p:sp>
      <p:sp>
        <p:nvSpPr>
          <p:cNvPr id="9" name="TextBox 8">
            <a:extLst>
              <a:ext uri="{FF2B5EF4-FFF2-40B4-BE49-F238E27FC236}">
                <a16:creationId xmlns:a16="http://schemas.microsoft.com/office/drawing/2014/main" id="{0847D8A8-7C9C-484F-9D8C-BB9831433720}"/>
              </a:ext>
            </a:extLst>
          </p:cNvPr>
          <p:cNvSpPr txBox="1"/>
          <p:nvPr/>
        </p:nvSpPr>
        <p:spPr>
          <a:xfrm>
            <a:off x="99386" y="4355287"/>
            <a:ext cx="32943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Light"/>
                <a:ea typeface="+mn-ea"/>
                <a:cs typeface="+mn-cs"/>
              </a:rPr>
              <a:t>Data can be used for modeling! </a:t>
            </a:r>
          </a:p>
        </p:txBody>
      </p:sp>
    </p:spTree>
    <p:extLst>
      <p:ext uri="{BB962C8B-B14F-4D97-AF65-F5344CB8AC3E}">
        <p14:creationId xmlns:p14="http://schemas.microsoft.com/office/powerpoint/2010/main" val="51569864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17D7BD-5BC1-4690-BD37-1C58316F5E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7669"/>
            <a:ext cx="5542961" cy="5151169"/>
          </a:xfrm>
          <a:prstGeom prst="rect">
            <a:avLst/>
          </a:prstGeom>
        </p:spPr>
      </p:pic>
      <p:sp>
        <p:nvSpPr>
          <p:cNvPr id="5" name="Content Placeholder 4">
            <a:extLst>
              <a:ext uri="{FF2B5EF4-FFF2-40B4-BE49-F238E27FC236}">
                <a16:creationId xmlns:a16="http://schemas.microsoft.com/office/drawing/2014/main" id="{B5C9EF90-6D33-4037-971D-3304B4155D72}"/>
              </a:ext>
            </a:extLst>
          </p:cNvPr>
          <p:cNvSpPr>
            <a:spLocks noGrp="1"/>
          </p:cNvSpPr>
          <p:nvPr>
            <p:ph sz="quarter" idx="15"/>
          </p:nvPr>
        </p:nvSpPr>
        <p:spPr>
          <a:xfrm>
            <a:off x="5665509" y="1365172"/>
            <a:ext cx="3308809" cy="3214540"/>
          </a:xfrm>
        </p:spPr>
        <p:txBody>
          <a:bodyPr>
            <a:noAutofit/>
          </a:bodyPr>
          <a:lstStyle/>
          <a:p>
            <a:pPr fontAlgn="base"/>
            <a:r>
              <a:rPr lang="en-US" sz="1400" b="1" dirty="0"/>
              <a:t>4 people charged </a:t>
            </a:r>
            <a:r>
              <a:rPr lang="en-US" sz="1400" dirty="0"/>
              <a:t>– Tens of millions; scheming for decades</a:t>
            </a:r>
          </a:p>
          <a:p>
            <a:pPr marL="0" indent="0" fontAlgn="base">
              <a:buNone/>
            </a:pPr>
            <a:endParaRPr lang="en-US" sz="1400" dirty="0"/>
          </a:p>
          <a:p>
            <a:pPr fontAlgn="base"/>
            <a:r>
              <a:rPr lang="en-US" sz="1400" b="1" dirty="0"/>
              <a:t>Former investment manager, a former U.S. resident, an American accountant and a Panamanian lawyer </a:t>
            </a:r>
            <a:r>
              <a:rPr lang="en-US" sz="1400" dirty="0"/>
              <a:t>who once worked for the firm </a:t>
            </a:r>
          </a:p>
          <a:p>
            <a:pPr marL="0" indent="0" fontAlgn="base">
              <a:buNone/>
            </a:pPr>
            <a:endParaRPr lang="en-US" sz="1400" dirty="0"/>
          </a:p>
          <a:p>
            <a:pPr fontAlgn="base"/>
            <a:r>
              <a:rPr lang="en-US" sz="1400" b="1" dirty="0"/>
              <a:t>11 million documents</a:t>
            </a:r>
            <a:r>
              <a:rPr lang="en-US" sz="1400" dirty="0"/>
              <a:t>, which a consortium of journalists made public in April 2016</a:t>
            </a:r>
          </a:p>
        </p:txBody>
      </p:sp>
      <p:sp>
        <p:nvSpPr>
          <p:cNvPr id="7" name="Title 1">
            <a:extLst>
              <a:ext uri="{FF2B5EF4-FFF2-40B4-BE49-F238E27FC236}">
                <a16:creationId xmlns:a16="http://schemas.microsoft.com/office/drawing/2014/main" id="{47E3E7E9-B20A-4512-8316-119BD04F555D}"/>
              </a:ext>
            </a:extLst>
          </p:cNvPr>
          <p:cNvSpPr>
            <a:spLocks noGrp="1"/>
          </p:cNvSpPr>
          <p:nvPr>
            <p:ph type="title"/>
          </p:nvPr>
        </p:nvSpPr>
        <p:spPr>
          <a:xfrm>
            <a:off x="5665509" y="199115"/>
            <a:ext cx="3362620" cy="342900"/>
          </a:xfrm>
        </p:spPr>
        <p:txBody>
          <a:bodyPr/>
          <a:lstStyle/>
          <a:p>
            <a:r>
              <a:rPr lang="en-US" sz="2400" dirty="0"/>
              <a:t>Professional Enabler Investigations</a:t>
            </a:r>
          </a:p>
        </p:txBody>
      </p:sp>
    </p:spTree>
    <p:extLst>
      <p:ext uri="{BB962C8B-B14F-4D97-AF65-F5344CB8AC3E}">
        <p14:creationId xmlns:p14="http://schemas.microsoft.com/office/powerpoint/2010/main" val="10889151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C31B-26D5-3B4F-81A6-173B9CABE291}"/>
              </a:ext>
            </a:extLst>
          </p:cNvPr>
          <p:cNvSpPr>
            <a:spLocks noGrp="1"/>
          </p:cNvSpPr>
          <p:nvPr>
            <p:ph type="title"/>
          </p:nvPr>
        </p:nvSpPr>
        <p:spPr/>
        <p:txBody>
          <a:bodyPr/>
          <a:lstStyle/>
          <a:p>
            <a:r>
              <a:rPr lang="en-US"/>
              <a:t>SAS is the de facto standard for tax analytics</a:t>
            </a:r>
          </a:p>
        </p:txBody>
      </p:sp>
      <p:sp>
        <p:nvSpPr>
          <p:cNvPr id="3" name="Text Placeholder 2">
            <a:extLst>
              <a:ext uri="{FF2B5EF4-FFF2-40B4-BE49-F238E27FC236}">
                <a16:creationId xmlns:a16="http://schemas.microsoft.com/office/drawing/2014/main" id="{CF5BC6C6-3690-5646-97C2-62E3204A039D}"/>
              </a:ext>
            </a:extLst>
          </p:cNvPr>
          <p:cNvSpPr>
            <a:spLocks noGrp="1"/>
          </p:cNvSpPr>
          <p:nvPr>
            <p:ph type="body" sz="quarter" idx="12"/>
          </p:nvPr>
        </p:nvSpPr>
        <p:spPr/>
        <p:txBody>
          <a:bodyPr/>
          <a:lstStyle/>
          <a:p>
            <a:r>
              <a:rPr lang="en-US" dirty="0"/>
              <a:t>Tax authority clients include…</a:t>
            </a:r>
          </a:p>
        </p:txBody>
      </p:sp>
      <p:grpSp>
        <p:nvGrpSpPr>
          <p:cNvPr id="4" name="Group 3">
            <a:extLst>
              <a:ext uri="{FF2B5EF4-FFF2-40B4-BE49-F238E27FC236}">
                <a16:creationId xmlns:a16="http://schemas.microsoft.com/office/drawing/2014/main" id="{E8C02901-B52B-344C-AB3C-D900E7E70FA9}"/>
              </a:ext>
            </a:extLst>
          </p:cNvPr>
          <p:cNvGrpSpPr/>
          <p:nvPr/>
        </p:nvGrpSpPr>
        <p:grpSpPr>
          <a:xfrm>
            <a:off x="899408" y="1276685"/>
            <a:ext cx="7100880" cy="3539456"/>
            <a:chOff x="807798" y="1815560"/>
            <a:chExt cx="7589089" cy="3782807"/>
          </a:xfrm>
          <a:solidFill>
            <a:schemeClr val="bg2">
              <a:lumMod val="90000"/>
              <a:lumOff val="10000"/>
            </a:schemeClr>
          </a:solidFill>
        </p:grpSpPr>
        <p:sp>
          <p:nvSpPr>
            <p:cNvPr id="5" name="Freeform 5">
              <a:extLst>
                <a:ext uri="{FF2B5EF4-FFF2-40B4-BE49-F238E27FC236}">
                  <a16:creationId xmlns:a16="http://schemas.microsoft.com/office/drawing/2014/main" id="{1FD1E9FB-8419-F942-8418-A7F72E3D2BE9}"/>
                </a:ext>
              </a:extLst>
            </p:cNvPr>
            <p:cNvSpPr>
              <a:spLocks/>
            </p:cNvSpPr>
            <p:nvPr/>
          </p:nvSpPr>
          <p:spPr bwMode="auto">
            <a:xfrm>
              <a:off x="5273605" y="4517366"/>
              <a:ext cx="157208" cy="296336"/>
            </a:xfrm>
            <a:custGeom>
              <a:avLst/>
              <a:gdLst>
                <a:gd name="T0" fmla="*/ 38 w 48"/>
                <a:gd name="T1" fmla="*/ 0 h 90"/>
                <a:gd name="T2" fmla="*/ 37 w 48"/>
                <a:gd name="T3" fmla="*/ 7 h 90"/>
                <a:gd name="T4" fmla="*/ 21 w 48"/>
                <a:gd name="T5" fmla="*/ 22 h 90"/>
                <a:gd name="T6" fmla="*/ 6 w 48"/>
                <a:gd name="T7" fmla="*/ 36 h 90"/>
                <a:gd name="T8" fmla="*/ 9 w 48"/>
                <a:gd name="T9" fmla="*/ 48 h 90"/>
                <a:gd name="T10" fmla="*/ 5 w 48"/>
                <a:gd name="T11" fmla="*/ 58 h 90"/>
                <a:gd name="T12" fmla="*/ 0 w 48"/>
                <a:gd name="T13" fmla="*/ 63 h 90"/>
                <a:gd name="T14" fmla="*/ 3 w 48"/>
                <a:gd name="T15" fmla="*/ 72 h 90"/>
                <a:gd name="T16" fmla="*/ 3 w 48"/>
                <a:gd name="T17" fmla="*/ 78 h 90"/>
                <a:gd name="T18" fmla="*/ 13 w 48"/>
                <a:gd name="T19" fmla="*/ 90 h 90"/>
                <a:gd name="T20" fmla="*/ 33 w 48"/>
                <a:gd name="T21" fmla="*/ 65 h 90"/>
                <a:gd name="T22" fmla="*/ 44 w 48"/>
                <a:gd name="T23" fmla="*/ 24 h 90"/>
                <a:gd name="T24" fmla="*/ 48 w 48"/>
                <a:gd name="T25" fmla="*/ 25 h 90"/>
                <a:gd name="T26" fmla="*/ 48 w 48"/>
                <a:gd name="T27" fmla="*/ 22 h 90"/>
                <a:gd name="T28" fmla="*/ 3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38" y="0"/>
                  </a:moveTo>
                  <a:cubicBezTo>
                    <a:pt x="37" y="2"/>
                    <a:pt x="38" y="6"/>
                    <a:pt x="37" y="7"/>
                  </a:cubicBezTo>
                  <a:cubicBezTo>
                    <a:pt x="33" y="10"/>
                    <a:pt x="26" y="19"/>
                    <a:pt x="21" y="22"/>
                  </a:cubicBezTo>
                  <a:cubicBezTo>
                    <a:pt x="14" y="26"/>
                    <a:pt x="6" y="25"/>
                    <a:pt x="6" y="36"/>
                  </a:cubicBezTo>
                  <a:cubicBezTo>
                    <a:pt x="6" y="40"/>
                    <a:pt x="9" y="46"/>
                    <a:pt x="9" y="48"/>
                  </a:cubicBezTo>
                  <a:cubicBezTo>
                    <a:pt x="9" y="49"/>
                    <a:pt x="5" y="58"/>
                    <a:pt x="5" y="58"/>
                  </a:cubicBezTo>
                  <a:cubicBezTo>
                    <a:pt x="4" y="58"/>
                    <a:pt x="0" y="62"/>
                    <a:pt x="0" y="63"/>
                  </a:cubicBezTo>
                  <a:cubicBezTo>
                    <a:pt x="0" y="66"/>
                    <a:pt x="0" y="70"/>
                    <a:pt x="3" y="72"/>
                  </a:cubicBezTo>
                  <a:cubicBezTo>
                    <a:pt x="3" y="73"/>
                    <a:pt x="3" y="75"/>
                    <a:pt x="3" y="78"/>
                  </a:cubicBezTo>
                  <a:cubicBezTo>
                    <a:pt x="3" y="83"/>
                    <a:pt x="8" y="90"/>
                    <a:pt x="13" y="90"/>
                  </a:cubicBezTo>
                  <a:cubicBezTo>
                    <a:pt x="27" y="90"/>
                    <a:pt x="29" y="75"/>
                    <a:pt x="33" y="65"/>
                  </a:cubicBezTo>
                  <a:cubicBezTo>
                    <a:pt x="38" y="52"/>
                    <a:pt x="44" y="40"/>
                    <a:pt x="44" y="24"/>
                  </a:cubicBezTo>
                  <a:cubicBezTo>
                    <a:pt x="44" y="24"/>
                    <a:pt x="48" y="25"/>
                    <a:pt x="48" y="25"/>
                  </a:cubicBezTo>
                  <a:cubicBezTo>
                    <a:pt x="48" y="22"/>
                    <a:pt x="48" y="22"/>
                    <a:pt x="48" y="22"/>
                  </a:cubicBezTo>
                  <a:cubicBezTo>
                    <a:pt x="44" y="16"/>
                    <a:pt x="46" y="1"/>
                    <a:pt x="38"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 name="Freeform 6">
              <a:extLst>
                <a:ext uri="{FF2B5EF4-FFF2-40B4-BE49-F238E27FC236}">
                  <a16:creationId xmlns:a16="http://schemas.microsoft.com/office/drawing/2014/main" id="{13308FD1-F2F5-7145-B688-2F0CBBA73827}"/>
                </a:ext>
              </a:extLst>
            </p:cNvPr>
            <p:cNvSpPr>
              <a:spLocks/>
            </p:cNvSpPr>
            <p:nvPr/>
          </p:nvSpPr>
          <p:spPr bwMode="auto">
            <a:xfrm>
              <a:off x="6049904" y="4042950"/>
              <a:ext cx="43128" cy="82084"/>
            </a:xfrm>
            <a:custGeom>
              <a:avLst/>
              <a:gdLst>
                <a:gd name="T0" fmla="*/ 0 w 13"/>
                <a:gd name="T1" fmla="*/ 19 h 25"/>
                <a:gd name="T2" fmla="*/ 6 w 13"/>
                <a:gd name="T3" fmla="*/ 25 h 25"/>
                <a:gd name="T4" fmla="*/ 13 w 13"/>
                <a:gd name="T5" fmla="*/ 16 h 25"/>
                <a:gd name="T6" fmla="*/ 3 w 13"/>
                <a:gd name="T7" fmla="*/ 0 h 25"/>
                <a:gd name="T8" fmla="*/ 0 w 13"/>
                <a:gd name="T9" fmla="*/ 19 h 25"/>
              </a:gdLst>
              <a:ahLst/>
              <a:cxnLst>
                <a:cxn ang="0">
                  <a:pos x="T0" y="T1"/>
                </a:cxn>
                <a:cxn ang="0">
                  <a:pos x="T2" y="T3"/>
                </a:cxn>
                <a:cxn ang="0">
                  <a:pos x="T4" y="T5"/>
                </a:cxn>
                <a:cxn ang="0">
                  <a:pos x="T6" y="T7"/>
                </a:cxn>
                <a:cxn ang="0">
                  <a:pos x="T8" y="T9"/>
                </a:cxn>
              </a:cxnLst>
              <a:rect l="0" t="0" r="r" b="b"/>
              <a:pathLst>
                <a:path w="13" h="25">
                  <a:moveTo>
                    <a:pt x="0" y="19"/>
                  </a:moveTo>
                  <a:cubicBezTo>
                    <a:pt x="0" y="22"/>
                    <a:pt x="3" y="25"/>
                    <a:pt x="6" y="25"/>
                  </a:cubicBezTo>
                  <a:cubicBezTo>
                    <a:pt x="10" y="25"/>
                    <a:pt x="13" y="20"/>
                    <a:pt x="13" y="16"/>
                  </a:cubicBezTo>
                  <a:cubicBezTo>
                    <a:pt x="13" y="8"/>
                    <a:pt x="7" y="6"/>
                    <a:pt x="3" y="0"/>
                  </a:cubicBezTo>
                  <a:cubicBezTo>
                    <a:pt x="3" y="7"/>
                    <a:pt x="0" y="12"/>
                    <a:pt x="0" y="1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 name="Freeform 7">
              <a:extLst>
                <a:ext uri="{FF2B5EF4-FFF2-40B4-BE49-F238E27FC236}">
                  <a16:creationId xmlns:a16="http://schemas.microsoft.com/office/drawing/2014/main" id="{E464C1C1-5152-494B-BD84-0084187D9584}"/>
                </a:ext>
              </a:extLst>
            </p:cNvPr>
            <p:cNvSpPr>
              <a:spLocks/>
            </p:cNvSpPr>
            <p:nvPr/>
          </p:nvSpPr>
          <p:spPr bwMode="auto">
            <a:xfrm>
              <a:off x="6379622" y="4134773"/>
              <a:ext cx="222595" cy="240686"/>
            </a:xfrm>
            <a:custGeom>
              <a:avLst/>
              <a:gdLst>
                <a:gd name="T0" fmla="*/ 68 w 68"/>
                <a:gd name="T1" fmla="*/ 63 h 73"/>
                <a:gd name="T2" fmla="*/ 68 w 68"/>
                <a:gd name="T3" fmla="*/ 53 h 73"/>
                <a:gd name="T4" fmla="*/ 64 w 68"/>
                <a:gd name="T5" fmla="*/ 49 h 73"/>
                <a:gd name="T6" fmla="*/ 59 w 68"/>
                <a:gd name="T7" fmla="*/ 41 h 73"/>
                <a:gd name="T8" fmla="*/ 55 w 68"/>
                <a:gd name="T9" fmla="*/ 37 h 73"/>
                <a:gd name="T10" fmla="*/ 56 w 68"/>
                <a:gd name="T11" fmla="*/ 34 h 73"/>
                <a:gd name="T12" fmla="*/ 54 w 68"/>
                <a:gd name="T13" fmla="*/ 32 h 73"/>
                <a:gd name="T14" fmla="*/ 53 w 68"/>
                <a:gd name="T15" fmla="*/ 32 h 73"/>
                <a:gd name="T16" fmla="*/ 53 w 68"/>
                <a:gd name="T17" fmla="*/ 31 h 73"/>
                <a:gd name="T18" fmla="*/ 46 w 68"/>
                <a:gd name="T19" fmla="*/ 26 h 73"/>
                <a:gd name="T20" fmla="*/ 33 w 68"/>
                <a:gd name="T21" fmla="*/ 16 h 73"/>
                <a:gd name="T22" fmla="*/ 25 w 68"/>
                <a:gd name="T23" fmla="*/ 10 h 73"/>
                <a:gd name="T24" fmla="*/ 23 w 68"/>
                <a:gd name="T25" fmla="*/ 9 h 73"/>
                <a:gd name="T26" fmla="*/ 15 w 68"/>
                <a:gd name="T27" fmla="*/ 0 h 73"/>
                <a:gd name="T28" fmla="*/ 7 w 68"/>
                <a:gd name="T29" fmla="*/ 0 h 73"/>
                <a:gd name="T30" fmla="*/ 3 w 68"/>
                <a:gd name="T31" fmla="*/ 0 h 73"/>
                <a:gd name="T32" fmla="*/ 0 w 68"/>
                <a:gd name="T33" fmla="*/ 0 h 73"/>
                <a:gd name="T34" fmla="*/ 0 w 68"/>
                <a:gd name="T35" fmla="*/ 0 h 73"/>
                <a:gd name="T36" fmla="*/ 7 w 68"/>
                <a:gd name="T37" fmla="*/ 10 h 73"/>
                <a:gd name="T38" fmla="*/ 12 w 68"/>
                <a:gd name="T39" fmla="*/ 12 h 73"/>
                <a:gd name="T40" fmla="*/ 16 w 68"/>
                <a:gd name="T41" fmla="*/ 18 h 73"/>
                <a:gd name="T42" fmla="*/ 24 w 68"/>
                <a:gd name="T43" fmla="*/ 26 h 73"/>
                <a:gd name="T44" fmla="*/ 27 w 68"/>
                <a:gd name="T45" fmla="*/ 34 h 73"/>
                <a:gd name="T46" fmla="*/ 31 w 68"/>
                <a:gd name="T47" fmla="*/ 35 h 73"/>
                <a:gd name="T48" fmla="*/ 32 w 68"/>
                <a:gd name="T49" fmla="*/ 37 h 73"/>
                <a:gd name="T50" fmla="*/ 36 w 68"/>
                <a:gd name="T51" fmla="*/ 43 h 73"/>
                <a:gd name="T52" fmla="*/ 44 w 68"/>
                <a:gd name="T53" fmla="*/ 56 h 73"/>
                <a:gd name="T54" fmla="*/ 57 w 68"/>
                <a:gd name="T55" fmla="*/ 67 h 73"/>
                <a:gd name="T56" fmla="*/ 62 w 68"/>
                <a:gd name="T57" fmla="*/ 73 h 73"/>
                <a:gd name="T58" fmla="*/ 68 w 68"/>
                <a:gd name="T59" fmla="*/ 70 h 73"/>
                <a:gd name="T60" fmla="*/ 68 w 68"/>
                <a:gd name="T61"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3">
                  <a:moveTo>
                    <a:pt x="68" y="63"/>
                  </a:moveTo>
                  <a:cubicBezTo>
                    <a:pt x="68" y="58"/>
                    <a:pt x="68" y="56"/>
                    <a:pt x="68" y="53"/>
                  </a:cubicBezTo>
                  <a:cubicBezTo>
                    <a:pt x="68" y="51"/>
                    <a:pt x="66" y="51"/>
                    <a:pt x="64" y="49"/>
                  </a:cubicBezTo>
                  <a:cubicBezTo>
                    <a:pt x="62" y="47"/>
                    <a:pt x="59" y="45"/>
                    <a:pt x="59" y="41"/>
                  </a:cubicBezTo>
                  <a:cubicBezTo>
                    <a:pt x="57" y="41"/>
                    <a:pt x="55" y="40"/>
                    <a:pt x="55" y="37"/>
                  </a:cubicBezTo>
                  <a:cubicBezTo>
                    <a:pt x="56" y="34"/>
                    <a:pt x="56" y="34"/>
                    <a:pt x="56" y="34"/>
                  </a:cubicBezTo>
                  <a:cubicBezTo>
                    <a:pt x="56" y="33"/>
                    <a:pt x="55" y="32"/>
                    <a:pt x="54" y="32"/>
                  </a:cubicBezTo>
                  <a:cubicBezTo>
                    <a:pt x="54" y="32"/>
                    <a:pt x="53" y="32"/>
                    <a:pt x="53" y="32"/>
                  </a:cubicBezTo>
                  <a:cubicBezTo>
                    <a:pt x="53" y="32"/>
                    <a:pt x="53" y="31"/>
                    <a:pt x="53" y="31"/>
                  </a:cubicBezTo>
                  <a:cubicBezTo>
                    <a:pt x="53" y="28"/>
                    <a:pt x="49" y="27"/>
                    <a:pt x="46" y="26"/>
                  </a:cubicBezTo>
                  <a:cubicBezTo>
                    <a:pt x="39" y="24"/>
                    <a:pt x="37" y="21"/>
                    <a:pt x="33" y="16"/>
                  </a:cubicBezTo>
                  <a:cubicBezTo>
                    <a:pt x="30" y="14"/>
                    <a:pt x="29" y="11"/>
                    <a:pt x="25" y="10"/>
                  </a:cubicBezTo>
                  <a:cubicBezTo>
                    <a:pt x="24" y="10"/>
                    <a:pt x="23" y="10"/>
                    <a:pt x="23" y="9"/>
                  </a:cubicBezTo>
                  <a:cubicBezTo>
                    <a:pt x="21" y="5"/>
                    <a:pt x="19" y="4"/>
                    <a:pt x="15" y="0"/>
                  </a:cubicBezTo>
                  <a:cubicBezTo>
                    <a:pt x="7" y="0"/>
                    <a:pt x="7" y="0"/>
                    <a:pt x="7" y="0"/>
                  </a:cubicBezTo>
                  <a:cubicBezTo>
                    <a:pt x="5" y="0"/>
                    <a:pt x="5" y="0"/>
                    <a:pt x="3" y="0"/>
                  </a:cubicBezTo>
                  <a:cubicBezTo>
                    <a:pt x="2" y="0"/>
                    <a:pt x="0" y="0"/>
                    <a:pt x="0" y="0"/>
                  </a:cubicBezTo>
                  <a:cubicBezTo>
                    <a:pt x="0" y="0"/>
                    <a:pt x="0" y="0"/>
                    <a:pt x="0" y="0"/>
                  </a:cubicBezTo>
                  <a:cubicBezTo>
                    <a:pt x="0" y="3"/>
                    <a:pt x="5" y="9"/>
                    <a:pt x="7" y="10"/>
                  </a:cubicBezTo>
                  <a:cubicBezTo>
                    <a:pt x="9" y="10"/>
                    <a:pt x="11" y="10"/>
                    <a:pt x="12" y="12"/>
                  </a:cubicBezTo>
                  <a:cubicBezTo>
                    <a:pt x="14" y="14"/>
                    <a:pt x="14" y="16"/>
                    <a:pt x="16" y="18"/>
                  </a:cubicBezTo>
                  <a:cubicBezTo>
                    <a:pt x="17" y="22"/>
                    <a:pt x="23" y="21"/>
                    <a:pt x="24" y="26"/>
                  </a:cubicBezTo>
                  <a:cubicBezTo>
                    <a:pt x="25" y="28"/>
                    <a:pt x="26" y="33"/>
                    <a:pt x="27" y="34"/>
                  </a:cubicBezTo>
                  <a:cubicBezTo>
                    <a:pt x="28" y="34"/>
                    <a:pt x="31" y="34"/>
                    <a:pt x="31" y="35"/>
                  </a:cubicBezTo>
                  <a:cubicBezTo>
                    <a:pt x="31" y="36"/>
                    <a:pt x="31" y="37"/>
                    <a:pt x="32" y="37"/>
                  </a:cubicBezTo>
                  <a:cubicBezTo>
                    <a:pt x="32" y="37"/>
                    <a:pt x="35" y="41"/>
                    <a:pt x="36" y="43"/>
                  </a:cubicBezTo>
                  <a:cubicBezTo>
                    <a:pt x="38" y="48"/>
                    <a:pt x="40" y="52"/>
                    <a:pt x="44" y="56"/>
                  </a:cubicBezTo>
                  <a:cubicBezTo>
                    <a:pt x="49" y="60"/>
                    <a:pt x="53" y="62"/>
                    <a:pt x="57" y="67"/>
                  </a:cubicBezTo>
                  <a:cubicBezTo>
                    <a:pt x="57" y="67"/>
                    <a:pt x="61" y="73"/>
                    <a:pt x="62" y="73"/>
                  </a:cubicBezTo>
                  <a:cubicBezTo>
                    <a:pt x="64" y="73"/>
                    <a:pt x="68" y="72"/>
                    <a:pt x="68" y="70"/>
                  </a:cubicBezTo>
                  <a:cubicBezTo>
                    <a:pt x="68" y="67"/>
                    <a:pt x="68" y="64"/>
                    <a:pt x="68" y="6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 name="Freeform 8">
              <a:extLst>
                <a:ext uri="{FF2B5EF4-FFF2-40B4-BE49-F238E27FC236}">
                  <a16:creationId xmlns:a16="http://schemas.microsoft.com/office/drawing/2014/main" id="{1920D0B9-85D5-5F47-9AAA-461C0028B3B1}"/>
                </a:ext>
              </a:extLst>
            </p:cNvPr>
            <p:cNvSpPr>
              <a:spLocks/>
            </p:cNvSpPr>
            <p:nvPr/>
          </p:nvSpPr>
          <p:spPr bwMode="auto">
            <a:xfrm>
              <a:off x="6674560" y="4098600"/>
              <a:ext cx="214247" cy="240686"/>
            </a:xfrm>
            <a:custGeom>
              <a:avLst/>
              <a:gdLst>
                <a:gd name="T0" fmla="*/ 0 w 65"/>
                <a:gd name="T1" fmla="*/ 41 h 73"/>
                <a:gd name="T2" fmla="*/ 3 w 65"/>
                <a:gd name="T3" fmla="*/ 50 h 73"/>
                <a:gd name="T4" fmla="*/ 6 w 65"/>
                <a:gd name="T5" fmla="*/ 52 h 73"/>
                <a:gd name="T6" fmla="*/ 6 w 65"/>
                <a:gd name="T7" fmla="*/ 53 h 73"/>
                <a:gd name="T8" fmla="*/ 13 w 65"/>
                <a:gd name="T9" fmla="*/ 65 h 73"/>
                <a:gd name="T10" fmla="*/ 18 w 65"/>
                <a:gd name="T11" fmla="*/ 64 h 73"/>
                <a:gd name="T12" fmla="*/ 19 w 65"/>
                <a:gd name="T13" fmla="*/ 67 h 73"/>
                <a:gd name="T14" fmla="*/ 20 w 65"/>
                <a:gd name="T15" fmla="*/ 69 h 73"/>
                <a:gd name="T16" fmla="*/ 26 w 65"/>
                <a:gd name="T17" fmla="*/ 66 h 73"/>
                <a:gd name="T18" fmla="*/ 36 w 65"/>
                <a:gd name="T19" fmla="*/ 70 h 73"/>
                <a:gd name="T20" fmla="*/ 39 w 65"/>
                <a:gd name="T21" fmla="*/ 73 h 73"/>
                <a:gd name="T22" fmla="*/ 46 w 65"/>
                <a:gd name="T23" fmla="*/ 69 h 73"/>
                <a:gd name="T24" fmla="*/ 49 w 65"/>
                <a:gd name="T25" fmla="*/ 62 h 73"/>
                <a:gd name="T26" fmla="*/ 48 w 65"/>
                <a:gd name="T27" fmla="*/ 58 h 73"/>
                <a:gd name="T28" fmla="*/ 53 w 65"/>
                <a:gd name="T29" fmla="*/ 53 h 73"/>
                <a:gd name="T30" fmla="*/ 56 w 65"/>
                <a:gd name="T31" fmla="*/ 43 h 73"/>
                <a:gd name="T32" fmla="*/ 57 w 65"/>
                <a:gd name="T33" fmla="*/ 41 h 73"/>
                <a:gd name="T34" fmla="*/ 59 w 65"/>
                <a:gd name="T35" fmla="*/ 40 h 73"/>
                <a:gd name="T36" fmla="*/ 64 w 65"/>
                <a:gd name="T37" fmla="*/ 38 h 73"/>
                <a:gd name="T38" fmla="*/ 54 w 65"/>
                <a:gd name="T39" fmla="*/ 23 h 73"/>
                <a:gd name="T40" fmla="*/ 55 w 65"/>
                <a:gd name="T41" fmla="*/ 22 h 73"/>
                <a:gd name="T42" fmla="*/ 54 w 65"/>
                <a:gd name="T43" fmla="*/ 20 h 73"/>
                <a:gd name="T44" fmla="*/ 61 w 65"/>
                <a:gd name="T45" fmla="*/ 16 h 73"/>
                <a:gd name="T46" fmla="*/ 60 w 65"/>
                <a:gd name="T47" fmla="*/ 15 h 73"/>
                <a:gd name="T48" fmla="*/ 65 w 65"/>
                <a:gd name="T49" fmla="*/ 13 h 73"/>
                <a:gd name="T50" fmla="*/ 56 w 65"/>
                <a:gd name="T51" fmla="*/ 6 h 73"/>
                <a:gd name="T52" fmla="*/ 52 w 65"/>
                <a:gd name="T53" fmla="*/ 0 h 73"/>
                <a:gd name="T54" fmla="*/ 42 w 65"/>
                <a:gd name="T55" fmla="*/ 13 h 73"/>
                <a:gd name="T56" fmla="*/ 34 w 65"/>
                <a:gd name="T57" fmla="*/ 15 h 73"/>
                <a:gd name="T58" fmla="*/ 32 w 65"/>
                <a:gd name="T59" fmla="*/ 17 h 73"/>
                <a:gd name="T60" fmla="*/ 30 w 65"/>
                <a:gd name="T61" fmla="*/ 19 h 73"/>
                <a:gd name="T62" fmla="*/ 28 w 65"/>
                <a:gd name="T63" fmla="*/ 21 h 73"/>
                <a:gd name="T64" fmla="*/ 23 w 65"/>
                <a:gd name="T65" fmla="*/ 26 h 73"/>
                <a:gd name="T66" fmla="*/ 17 w 65"/>
                <a:gd name="T67" fmla="*/ 28 h 73"/>
                <a:gd name="T68" fmla="*/ 7 w 65"/>
                <a:gd name="T69" fmla="*/ 38 h 73"/>
                <a:gd name="T70" fmla="*/ 0 w 65"/>
                <a:gd name="T7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73">
                  <a:moveTo>
                    <a:pt x="0" y="41"/>
                  </a:moveTo>
                  <a:cubicBezTo>
                    <a:pt x="0" y="42"/>
                    <a:pt x="2" y="50"/>
                    <a:pt x="3" y="50"/>
                  </a:cubicBezTo>
                  <a:cubicBezTo>
                    <a:pt x="4" y="50"/>
                    <a:pt x="5" y="50"/>
                    <a:pt x="6" y="52"/>
                  </a:cubicBezTo>
                  <a:cubicBezTo>
                    <a:pt x="6" y="52"/>
                    <a:pt x="6" y="52"/>
                    <a:pt x="6" y="53"/>
                  </a:cubicBezTo>
                  <a:cubicBezTo>
                    <a:pt x="9" y="57"/>
                    <a:pt x="5" y="65"/>
                    <a:pt x="13" y="65"/>
                  </a:cubicBezTo>
                  <a:cubicBezTo>
                    <a:pt x="15" y="65"/>
                    <a:pt x="16" y="64"/>
                    <a:pt x="18" y="64"/>
                  </a:cubicBezTo>
                  <a:cubicBezTo>
                    <a:pt x="18" y="65"/>
                    <a:pt x="18" y="67"/>
                    <a:pt x="19" y="67"/>
                  </a:cubicBezTo>
                  <a:cubicBezTo>
                    <a:pt x="19" y="67"/>
                    <a:pt x="20" y="69"/>
                    <a:pt x="20" y="69"/>
                  </a:cubicBezTo>
                  <a:cubicBezTo>
                    <a:pt x="23" y="69"/>
                    <a:pt x="24" y="66"/>
                    <a:pt x="26" y="66"/>
                  </a:cubicBezTo>
                  <a:cubicBezTo>
                    <a:pt x="30" y="66"/>
                    <a:pt x="32" y="69"/>
                    <a:pt x="36" y="70"/>
                  </a:cubicBezTo>
                  <a:cubicBezTo>
                    <a:pt x="36" y="71"/>
                    <a:pt x="37" y="73"/>
                    <a:pt x="39" y="73"/>
                  </a:cubicBezTo>
                  <a:cubicBezTo>
                    <a:pt x="42" y="73"/>
                    <a:pt x="42" y="70"/>
                    <a:pt x="46" y="69"/>
                  </a:cubicBezTo>
                  <a:cubicBezTo>
                    <a:pt x="46" y="67"/>
                    <a:pt x="49" y="63"/>
                    <a:pt x="49" y="62"/>
                  </a:cubicBezTo>
                  <a:cubicBezTo>
                    <a:pt x="49" y="60"/>
                    <a:pt x="48" y="60"/>
                    <a:pt x="48" y="58"/>
                  </a:cubicBezTo>
                  <a:cubicBezTo>
                    <a:pt x="48" y="57"/>
                    <a:pt x="50" y="54"/>
                    <a:pt x="53" y="53"/>
                  </a:cubicBezTo>
                  <a:cubicBezTo>
                    <a:pt x="53" y="49"/>
                    <a:pt x="54" y="48"/>
                    <a:pt x="56" y="43"/>
                  </a:cubicBezTo>
                  <a:cubicBezTo>
                    <a:pt x="57" y="41"/>
                    <a:pt x="57" y="41"/>
                    <a:pt x="57" y="41"/>
                  </a:cubicBezTo>
                  <a:cubicBezTo>
                    <a:pt x="57" y="40"/>
                    <a:pt x="58" y="40"/>
                    <a:pt x="59" y="40"/>
                  </a:cubicBezTo>
                  <a:cubicBezTo>
                    <a:pt x="61" y="40"/>
                    <a:pt x="63" y="41"/>
                    <a:pt x="64" y="38"/>
                  </a:cubicBezTo>
                  <a:cubicBezTo>
                    <a:pt x="60" y="38"/>
                    <a:pt x="54" y="27"/>
                    <a:pt x="54" y="23"/>
                  </a:cubicBezTo>
                  <a:cubicBezTo>
                    <a:pt x="54" y="23"/>
                    <a:pt x="55" y="22"/>
                    <a:pt x="55" y="22"/>
                  </a:cubicBezTo>
                  <a:cubicBezTo>
                    <a:pt x="55" y="21"/>
                    <a:pt x="55" y="20"/>
                    <a:pt x="54" y="20"/>
                  </a:cubicBezTo>
                  <a:cubicBezTo>
                    <a:pt x="54" y="20"/>
                    <a:pt x="61" y="17"/>
                    <a:pt x="61" y="16"/>
                  </a:cubicBezTo>
                  <a:cubicBezTo>
                    <a:pt x="61" y="16"/>
                    <a:pt x="60" y="16"/>
                    <a:pt x="60" y="15"/>
                  </a:cubicBezTo>
                  <a:cubicBezTo>
                    <a:pt x="60" y="13"/>
                    <a:pt x="65" y="15"/>
                    <a:pt x="65" y="13"/>
                  </a:cubicBezTo>
                  <a:cubicBezTo>
                    <a:pt x="65" y="8"/>
                    <a:pt x="56" y="11"/>
                    <a:pt x="56" y="6"/>
                  </a:cubicBezTo>
                  <a:cubicBezTo>
                    <a:pt x="56" y="3"/>
                    <a:pt x="56" y="0"/>
                    <a:pt x="52" y="0"/>
                  </a:cubicBezTo>
                  <a:cubicBezTo>
                    <a:pt x="49" y="0"/>
                    <a:pt x="44" y="9"/>
                    <a:pt x="42" y="13"/>
                  </a:cubicBezTo>
                  <a:cubicBezTo>
                    <a:pt x="41" y="14"/>
                    <a:pt x="36" y="13"/>
                    <a:pt x="34" y="15"/>
                  </a:cubicBezTo>
                  <a:cubicBezTo>
                    <a:pt x="33" y="16"/>
                    <a:pt x="33" y="17"/>
                    <a:pt x="32" y="17"/>
                  </a:cubicBezTo>
                  <a:cubicBezTo>
                    <a:pt x="31" y="18"/>
                    <a:pt x="31" y="18"/>
                    <a:pt x="30" y="19"/>
                  </a:cubicBezTo>
                  <a:cubicBezTo>
                    <a:pt x="30" y="19"/>
                    <a:pt x="27" y="21"/>
                    <a:pt x="28" y="21"/>
                  </a:cubicBezTo>
                  <a:cubicBezTo>
                    <a:pt x="27" y="23"/>
                    <a:pt x="27" y="25"/>
                    <a:pt x="23" y="26"/>
                  </a:cubicBezTo>
                  <a:cubicBezTo>
                    <a:pt x="21" y="27"/>
                    <a:pt x="18" y="27"/>
                    <a:pt x="17" y="28"/>
                  </a:cubicBezTo>
                  <a:cubicBezTo>
                    <a:pt x="14" y="31"/>
                    <a:pt x="15" y="38"/>
                    <a:pt x="7" y="38"/>
                  </a:cubicBezTo>
                  <a:cubicBezTo>
                    <a:pt x="4" y="38"/>
                    <a:pt x="0" y="37"/>
                    <a:pt x="0" y="4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Freeform 9">
              <a:extLst>
                <a:ext uri="{FF2B5EF4-FFF2-40B4-BE49-F238E27FC236}">
                  <a16:creationId xmlns:a16="http://schemas.microsoft.com/office/drawing/2014/main" id="{EEB942A4-74FA-354C-9B39-FE658702FE05}"/>
                </a:ext>
              </a:extLst>
            </p:cNvPr>
            <p:cNvSpPr>
              <a:spLocks/>
            </p:cNvSpPr>
            <p:nvPr/>
          </p:nvSpPr>
          <p:spPr bwMode="auto">
            <a:xfrm>
              <a:off x="6879069" y="4214074"/>
              <a:ext cx="137730" cy="158602"/>
            </a:xfrm>
            <a:custGeom>
              <a:avLst/>
              <a:gdLst>
                <a:gd name="T0" fmla="*/ 32 w 42"/>
                <a:gd name="T1" fmla="*/ 14 h 48"/>
                <a:gd name="T2" fmla="*/ 18 w 42"/>
                <a:gd name="T3" fmla="*/ 18 h 48"/>
                <a:gd name="T4" fmla="*/ 18 w 42"/>
                <a:gd name="T5" fmla="*/ 17 h 48"/>
                <a:gd name="T6" fmla="*/ 15 w 42"/>
                <a:gd name="T7" fmla="*/ 20 h 48"/>
                <a:gd name="T8" fmla="*/ 10 w 42"/>
                <a:gd name="T9" fmla="*/ 12 h 48"/>
                <a:gd name="T10" fmla="*/ 17 w 42"/>
                <a:gd name="T11" fmla="*/ 8 h 48"/>
                <a:gd name="T12" fmla="*/ 26 w 42"/>
                <a:gd name="T13" fmla="*/ 7 h 48"/>
                <a:gd name="T14" fmla="*/ 34 w 42"/>
                <a:gd name="T15" fmla="*/ 9 h 48"/>
                <a:gd name="T16" fmla="*/ 41 w 42"/>
                <a:gd name="T17" fmla="*/ 2 h 48"/>
                <a:gd name="T18" fmla="*/ 42 w 42"/>
                <a:gd name="T19" fmla="*/ 0 h 48"/>
                <a:gd name="T20" fmla="*/ 40 w 42"/>
                <a:gd name="T21" fmla="*/ 0 h 48"/>
                <a:gd name="T22" fmla="*/ 33 w 42"/>
                <a:gd name="T23" fmla="*/ 4 h 48"/>
                <a:gd name="T24" fmla="*/ 31 w 42"/>
                <a:gd name="T25" fmla="*/ 4 h 48"/>
                <a:gd name="T26" fmla="*/ 16 w 42"/>
                <a:gd name="T27" fmla="*/ 2 h 48"/>
                <a:gd name="T28" fmla="*/ 7 w 42"/>
                <a:gd name="T29" fmla="*/ 15 h 48"/>
                <a:gd name="T30" fmla="*/ 5 w 42"/>
                <a:gd name="T31" fmla="*/ 19 h 48"/>
                <a:gd name="T32" fmla="*/ 0 w 42"/>
                <a:gd name="T33" fmla="*/ 31 h 48"/>
                <a:gd name="T34" fmla="*/ 4 w 42"/>
                <a:gd name="T35" fmla="*/ 34 h 48"/>
                <a:gd name="T36" fmla="*/ 4 w 42"/>
                <a:gd name="T37" fmla="*/ 45 h 48"/>
                <a:gd name="T38" fmla="*/ 8 w 42"/>
                <a:gd name="T39" fmla="*/ 48 h 48"/>
                <a:gd name="T40" fmla="*/ 12 w 42"/>
                <a:gd name="T41" fmla="*/ 39 h 48"/>
                <a:gd name="T42" fmla="*/ 10 w 42"/>
                <a:gd name="T43" fmla="*/ 31 h 48"/>
                <a:gd name="T44" fmla="*/ 14 w 42"/>
                <a:gd name="T45" fmla="*/ 29 h 48"/>
                <a:gd name="T46" fmla="*/ 15 w 42"/>
                <a:gd name="T47" fmla="*/ 29 h 48"/>
                <a:gd name="T48" fmla="*/ 15 w 42"/>
                <a:gd name="T49" fmla="*/ 33 h 48"/>
                <a:gd name="T50" fmla="*/ 18 w 42"/>
                <a:gd name="T51" fmla="*/ 41 h 48"/>
                <a:gd name="T52" fmla="*/ 18 w 42"/>
                <a:gd name="T53" fmla="*/ 44 h 48"/>
                <a:gd name="T54" fmla="*/ 21 w 42"/>
                <a:gd name="T55" fmla="*/ 44 h 48"/>
                <a:gd name="T56" fmla="*/ 26 w 42"/>
                <a:gd name="T57" fmla="*/ 38 h 48"/>
                <a:gd name="T58" fmla="*/ 23 w 42"/>
                <a:gd name="T59" fmla="*/ 34 h 48"/>
                <a:gd name="T60" fmla="*/ 24 w 42"/>
                <a:gd name="T61" fmla="*/ 32 h 48"/>
                <a:gd name="T62" fmla="*/ 19 w 42"/>
                <a:gd name="T63" fmla="*/ 23 h 48"/>
                <a:gd name="T64" fmla="*/ 32 w 42"/>
                <a:gd name="T65" fmla="*/ 16 h 48"/>
                <a:gd name="T66" fmla="*/ 32 w 42"/>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8">
                  <a:moveTo>
                    <a:pt x="32" y="14"/>
                  </a:moveTo>
                  <a:cubicBezTo>
                    <a:pt x="28" y="14"/>
                    <a:pt x="18" y="18"/>
                    <a:pt x="18" y="18"/>
                  </a:cubicBezTo>
                  <a:cubicBezTo>
                    <a:pt x="18" y="17"/>
                    <a:pt x="18" y="17"/>
                    <a:pt x="18" y="17"/>
                  </a:cubicBezTo>
                  <a:cubicBezTo>
                    <a:pt x="17" y="19"/>
                    <a:pt x="16" y="20"/>
                    <a:pt x="15" y="20"/>
                  </a:cubicBezTo>
                  <a:cubicBezTo>
                    <a:pt x="11" y="20"/>
                    <a:pt x="10" y="15"/>
                    <a:pt x="10" y="12"/>
                  </a:cubicBezTo>
                  <a:cubicBezTo>
                    <a:pt x="10" y="7"/>
                    <a:pt x="13" y="8"/>
                    <a:pt x="17" y="8"/>
                  </a:cubicBezTo>
                  <a:cubicBezTo>
                    <a:pt x="21" y="8"/>
                    <a:pt x="23" y="7"/>
                    <a:pt x="26" y="7"/>
                  </a:cubicBezTo>
                  <a:cubicBezTo>
                    <a:pt x="29" y="7"/>
                    <a:pt x="31" y="9"/>
                    <a:pt x="34" y="9"/>
                  </a:cubicBezTo>
                  <a:cubicBezTo>
                    <a:pt x="38" y="9"/>
                    <a:pt x="40" y="5"/>
                    <a:pt x="41" y="2"/>
                  </a:cubicBezTo>
                  <a:cubicBezTo>
                    <a:pt x="41" y="2"/>
                    <a:pt x="42" y="0"/>
                    <a:pt x="42" y="0"/>
                  </a:cubicBezTo>
                  <a:cubicBezTo>
                    <a:pt x="40" y="0"/>
                    <a:pt x="40" y="0"/>
                    <a:pt x="40" y="0"/>
                  </a:cubicBezTo>
                  <a:cubicBezTo>
                    <a:pt x="38" y="0"/>
                    <a:pt x="35" y="4"/>
                    <a:pt x="33" y="4"/>
                  </a:cubicBezTo>
                  <a:cubicBezTo>
                    <a:pt x="31" y="4"/>
                    <a:pt x="31" y="4"/>
                    <a:pt x="31" y="4"/>
                  </a:cubicBezTo>
                  <a:cubicBezTo>
                    <a:pt x="16" y="2"/>
                    <a:pt x="16" y="2"/>
                    <a:pt x="16" y="2"/>
                  </a:cubicBezTo>
                  <a:cubicBezTo>
                    <a:pt x="10" y="2"/>
                    <a:pt x="7" y="10"/>
                    <a:pt x="7" y="15"/>
                  </a:cubicBezTo>
                  <a:cubicBezTo>
                    <a:pt x="7" y="16"/>
                    <a:pt x="5" y="18"/>
                    <a:pt x="5" y="19"/>
                  </a:cubicBezTo>
                  <a:cubicBezTo>
                    <a:pt x="3" y="24"/>
                    <a:pt x="0" y="26"/>
                    <a:pt x="0" y="31"/>
                  </a:cubicBezTo>
                  <a:cubicBezTo>
                    <a:pt x="0" y="34"/>
                    <a:pt x="4" y="34"/>
                    <a:pt x="4" y="34"/>
                  </a:cubicBezTo>
                  <a:cubicBezTo>
                    <a:pt x="4" y="38"/>
                    <a:pt x="4" y="42"/>
                    <a:pt x="4" y="45"/>
                  </a:cubicBezTo>
                  <a:cubicBezTo>
                    <a:pt x="4" y="46"/>
                    <a:pt x="6" y="48"/>
                    <a:pt x="8" y="48"/>
                  </a:cubicBezTo>
                  <a:cubicBezTo>
                    <a:pt x="11" y="48"/>
                    <a:pt x="12" y="40"/>
                    <a:pt x="12" y="39"/>
                  </a:cubicBezTo>
                  <a:cubicBezTo>
                    <a:pt x="12" y="36"/>
                    <a:pt x="10" y="34"/>
                    <a:pt x="10" y="31"/>
                  </a:cubicBezTo>
                  <a:cubicBezTo>
                    <a:pt x="10" y="30"/>
                    <a:pt x="12" y="29"/>
                    <a:pt x="14" y="29"/>
                  </a:cubicBezTo>
                  <a:cubicBezTo>
                    <a:pt x="14" y="29"/>
                    <a:pt x="15" y="29"/>
                    <a:pt x="15" y="29"/>
                  </a:cubicBezTo>
                  <a:cubicBezTo>
                    <a:pt x="15" y="33"/>
                    <a:pt x="15" y="33"/>
                    <a:pt x="15" y="33"/>
                  </a:cubicBezTo>
                  <a:cubicBezTo>
                    <a:pt x="15" y="36"/>
                    <a:pt x="18" y="38"/>
                    <a:pt x="18" y="41"/>
                  </a:cubicBezTo>
                  <a:cubicBezTo>
                    <a:pt x="18" y="42"/>
                    <a:pt x="18" y="40"/>
                    <a:pt x="18" y="44"/>
                  </a:cubicBezTo>
                  <a:cubicBezTo>
                    <a:pt x="21" y="44"/>
                    <a:pt x="21" y="44"/>
                    <a:pt x="21" y="44"/>
                  </a:cubicBezTo>
                  <a:cubicBezTo>
                    <a:pt x="21" y="40"/>
                    <a:pt x="26" y="41"/>
                    <a:pt x="26" y="38"/>
                  </a:cubicBezTo>
                  <a:cubicBezTo>
                    <a:pt x="25" y="38"/>
                    <a:pt x="23" y="35"/>
                    <a:pt x="23" y="34"/>
                  </a:cubicBezTo>
                  <a:cubicBezTo>
                    <a:pt x="23" y="34"/>
                    <a:pt x="24" y="33"/>
                    <a:pt x="24" y="32"/>
                  </a:cubicBezTo>
                  <a:cubicBezTo>
                    <a:pt x="23" y="32"/>
                    <a:pt x="19" y="23"/>
                    <a:pt x="19" y="23"/>
                  </a:cubicBezTo>
                  <a:cubicBezTo>
                    <a:pt x="25" y="23"/>
                    <a:pt x="24" y="18"/>
                    <a:pt x="32" y="16"/>
                  </a:cubicBezTo>
                  <a:lnTo>
                    <a:pt x="32" y="14"/>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Freeform 10">
              <a:extLst>
                <a:ext uri="{FF2B5EF4-FFF2-40B4-BE49-F238E27FC236}">
                  <a16:creationId xmlns:a16="http://schemas.microsoft.com/office/drawing/2014/main" id="{DC87C783-F5C1-4041-BCF5-ACF80331347E}"/>
                </a:ext>
              </a:extLst>
            </p:cNvPr>
            <p:cNvSpPr>
              <a:spLocks/>
            </p:cNvSpPr>
            <p:nvPr/>
          </p:nvSpPr>
          <p:spPr bwMode="auto">
            <a:xfrm>
              <a:off x="6599435" y="4375459"/>
              <a:ext cx="217030" cy="62606"/>
            </a:xfrm>
            <a:custGeom>
              <a:avLst/>
              <a:gdLst>
                <a:gd name="T0" fmla="*/ 59 w 66"/>
                <a:gd name="T1" fmla="*/ 17 h 19"/>
                <a:gd name="T2" fmla="*/ 64 w 66"/>
                <a:gd name="T3" fmla="*/ 18 h 19"/>
                <a:gd name="T4" fmla="*/ 66 w 66"/>
                <a:gd name="T5" fmla="*/ 16 h 19"/>
                <a:gd name="T6" fmla="*/ 62 w 66"/>
                <a:gd name="T7" fmla="*/ 14 h 19"/>
                <a:gd name="T8" fmla="*/ 57 w 66"/>
                <a:gd name="T9" fmla="*/ 13 h 19"/>
                <a:gd name="T10" fmla="*/ 55 w 66"/>
                <a:gd name="T11" fmla="*/ 11 h 19"/>
                <a:gd name="T12" fmla="*/ 46 w 66"/>
                <a:gd name="T13" fmla="*/ 8 h 19"/>
                <a:gd name="T14" fmla="*/ 54 w 66"/>
                <a:gd name="T15" fmla="*/ 7 h 19"/>
                <a:gd name="T16" fmla="*/ 52 w 66"/>
                <a:gd name="T17" fmla="*/ 7 h 19"/>
                <a:gd name="T18" fmla="*/ 45 w 66"/>
                <a:gd name="T19" fmla="*/ 8 h 19"/>
                <a:gd name="T20" fmla="*/ 35 w 66"/>
                <a:gd name="T21" fmla="*/ 4 h 19"/>
                <a:gd name="T22" fmla="*/ 28 w 66"/>
                <a:gd name="T23" fmla="*/ 7 h 19"/>
                <a:gd name="T24" fmla="*/ 11 w 66"/>
                <a:gd name="T25" fmla="*/ 0 h 19"/>
                <a:gd name="T26" fmla="*/ 8 w 66"/>
                <a:gd name="T27" fmla="*/ 1 h 19"/>
                <a:gd name="T28" fmla="*/ 6 w 66"/>
                <a:gd name="T29" fmla="*/ 0 h 19"/>
                <a:gd name="T30" fmla="*/ 0 w 66"/>
                <a:gd name="T31" fmla="*/ 5 h 19"/>
                <a:gd name="T32" fmla="*/ 8 w 66"/>
                <a:gd name="T33" fmla="*/ 10 h 19"/>
                <a:gd name="T34" fmla="*/ 17 w 66"/>
                <a:gd name="T35" fmla="*/ 11 h 19"/>
                <a:gd name="T36" fmla="*/ 29 w 66"/>
                <a:gd name="T37" fmla="*/ 13 h 19"/>
                <a:gd name="T38" fmla="*/ 35 w 66"/>
                <a:gd name="T39" fmla="*/ 16 h 19"/>
                <a:gd name="T40" fmla="*/ 59 w 66"/>
                <a:gd name="T41" fmla="*/ 19 h 19"/>
                <a:gd name="T42" fmla="*/ 59 w 66"/>
                <a:gd name="T4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9">
                  <a:moveTo>
                    <a:pt x="59" y="17"/>
                  </a:moveTo>
                  <a:cubicBezTo>
                    <a:pt x="62" y="17"/>
                    <a:pt x="61" y="18"/>
                    <a:pt x="64" y="18"/>
                  </a:cubicBezTo>
                  <a:cubicBezTo>
                    <a:pt x="64" y="18"/>
                    <a:pt x="66" y="17"/>
                    <a:pt x="66" y="16"/>
                  </a:cubicBezTo>
                  <a:cubicBezTo>
                    <a:pt x="64" y="15"/>
                    <a:pt x="64" y="14"/>
                    <a:pt x="62" y="14"/>
                  </a:cubicBezTo>
                  <a:cubicBezTo>
                    <a:pt x="60" y="13"/>
                    <a:pt x="59" y="15"/>
                    <a:pt x="57" y="13"/>
                  </a:cubicBezTo>
                  <a:cubicBezTo>
                    <a:pt x="57" y="13"/>
                    <a:pt x="57" y="11"/>
                    <a:pt x="55" y="11"/>
                  </a:cubicBezTo>
                  <a:cubicBezTo>
                    <a:pt x="51" y="11"/>
                    <a:pt x="48" y="11"/>
                    <a:pt x="46" y="8"/>
                  </a:cubicBezTo>
                  <a:cubicBezTo>
                    <a:pt x="46" y="9"/>
                    <a:pt x="54" y="7"/>
                    <a:pt x="54" y="7"/>
                  </a:cubicBezTo>
                  <a:cubicBezTo>
                    <a:pt x="52" y="7"/>
                    <a:pt x="52" y="7"/>
                    <a:pt x="52" y="7"/>
                  </a:cubicBezTo>
                  <a:cubicBezTo>
                    <a:pt x="45" y="8"/>
                    <a:pt x="45" y="8"/>
                    <a:pt x="45" y="8"/>
                  </a:cubicBezTo>
                  <a:cubicBezTo>
                    <a:pt x="41" y="8"/>
                    <a:pt x="40" y="4"/>
                    <a:pt x="35" y="4"/>
                  </a:cubicBezTo>
                  <a:cubicBezTo>
                    <a:pt x="33" y="4"/>
                    <a:pt x="32" y="7"/>
                    <a:pt x="28" y="7"/>
                  </a:cubicBezTo>
                  <a:cubicBezTo>
                    <a:pt x="21" y="7"/>
                    <a:pt x="18" y="0"/>
                    <a:pt x="11" y="0"/>
                  </a:cubicBezTo>
                  <a:cubicBezTo>
                    <a:pt x="10" y="0"/>
                    <a:pt x="9" y="1"/>
                    <a:pt x="8" y="1"/>
                  </a:cubicBezTo>
                  <a:cubicBezTo>
                    <a:pt x="7" y="1"/>
                    <a:pt x="6" y="0"/>
                    <a:pt x="6" y="0"/>
                  </a:cubicBezTo>
                  <a:cubicBezTo>
                    <a:pt x="4" y="0"/>
                    <a:pt x="0" y="4"/>
                    <a:pt x="0" y="5"/>
                  </a:cubicBezTo>
                  <a:cubicBezTo>
                    <a:pt x="4" y="5"/>
                    <a:pt x="5" y="8"/>
                    <a:pt x="8" y="10"/>
                  </a:cubicBezTo>
                  <a:cubicBezTo>
                    <a:pt x="10" y="12"/>
                    <a:pt x="13" y="10"/>
                    <a:pt x="17" y="11"/>
                  </a:cubicBezTo>
                  <a:cubicBezTo>
                    <a:pt x="21" y="12"/>
                    <a:pt x="25" y="13"/>
                    <a:pt x="29" y="13"/>
                  </a:cubicBezTo>
                  <a:cubicBezTo>
                    <a:pt x="31" y="13"/>
                    <a:pt x="32" y="16"/>
                    <a:pt x="35" y="16"/>
                  </a:cubicBezTo>
                  <a:cubicBezTo>
                    <a:pt x="44" y="16"/>
                    <a:pt x="51" y="16"/>
                    <a:pt x="59" y="19"/>
                  </a:cubicBezTo>
                  <a:cubicBezTo>
                    <a:pt x="59" y="18"/>
                    <a:pt x="58" y="17"/>
                    <a:pt x="59"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 name="Freeform 11">
              <a:extLst>
                <a:ext uri="{FF2B5EF4-FFF2-40B4-BE49-F238E27FC236}">
                  <a16:creationId xmlns:a16="http://schemas.microsoft.com/office/drawing/2014/main" id="{BD6FCA9E-6B92-D142-9D4D-163B7EA18E32}"/>
                </a:ext>
              </a:extLst>
            </p:cNvPr>
            <p:cNvSpPr>
              <a:spLocks/>
            </p:cNvSpPr>
            <p:nvPr/>
          </p:nvSpPr>
          <p:spPr bwMode="auto">
            <a:xfrm>
              <a:off x="6905502" y="4425544"/>
              <a:ext cx="65387" cy="15304"/>
            </a:xfrm>
            <a:custGeom>
              <a:avLst/>
              <a:gdLst>
                <a:gd name="T0" fmla="*/ 13 w 20"/>
                <a:gd name="T1" fmla="*/ 4 h 5"/>
                <a:gd name="T2" fmla="*/ 20 w 20"/>
                <a:gd name="T3" fmla="*/ 0 h 5"/>
                <a:gd name="T4" fmla="*/ 13 w 20"/>
                <a:gd name="T5" fmla="*/ 2 h 5"/>
                <a:gd name="T6" fmla="*/ 4 w 20"/>
                <a:gd name="T7" fmla="*/ 1 h 5"/>
                <a:gd name="T8" fmla="*/ 0 w 20"/>
                <a:gd name="T9" fmla="*/ 2 h 5"/>
                <a:gd name="T10" fmla="*/ 5 w 20"/>
                <a:gd name="T11" fmla="*/ 4 h 5"/>
                <a:gd name="T12" fmla="*/ 13 w 2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3" y="4"/>
                  </a:moveTo>
                  <a:cubicBezTo>
                    <a:pt x="16" y="4"/>
                    <a:pt x="18" y="3"/>
                    <a:pt x="20" y="0"/>
                  </a:cubicBezTo>
                  <a:cubicBezTo>
                    <a:pt x="18" y="1"/>
                    <a:pt x="17" y="2"/>
                    <a:pt x="13" y="2"/>
                  </a:cubicBezTo>
                  <a:cubicBezTo>
                    <a:pt x="10" y="2"/>
                    <a:pt x="8" y="1"/>
                    <a:pt x="4" y="1"/>
                  </a:cubicBezTo>
                  <a:cubicBezTo>
                    <a:pt x="3" y="1"/>
                    <a:pt x="0" y="0"/>
                    <a:pt x="0" y="2"/>
                  </a:cubicBezTo>
                  <a:cubicBezTo>
                    <a:pt x="0" y="5"/>
                    <a:pt x="4" y="4"/>
                    <a:pt x="5" y="4"/>
                  </a:cubicBezTo>
                  <a:cubicBezTo>
                    <a:pt x="7" y="4"/>
                    <a:pt x="10" y="4"/>
                    <a:pt x="13"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 name="Freeform 12">
              <a:extLst>
                <a:ext uri="{FF2B5EF4-FFF2-40B4-BE49-F238E27FC236}">
                  <a16:creationId xmlns:a16="http://schemas.microsoft.com/office/drawing/2014/main" id="{8BE7333F-8ECC-9642-96A4-AF67C94642F1}"/>
                </a:ext>
              </a:extLst>
            </p:cNvPr>
            <p:cNvSpPr>
              <a:spLocks/>
            </p:cNvSpPr>
            <p:nvPr/>
          </p:nvSpPr>
          <p:spPr bwMode="auto">
            <a:xfrm>
              <a:off x="6842898" y="4425544"/>
              <a:ext cx="50084" cy="19477"/>
            </a:xfrm>
            <a:custGeom>
              <a:avLst/>
              <a:gdLst>
                <a:gd name="T0" fmla="*/ 8 w 15"/>
                <a:gd name="T1" fmla="*/ 0 h 6"/>
                <a:gd name="T2" fmla="*/ 8 w 15"/>
                <a:gd name="T3" fmla="*/ 2 h 6"/>
                <a:gd name="T4" fmla="*/ 3 w 15"/>
                <a:gd name="T5" fmla="*/ 2 h 6"/>
                <a:gd name="T6" fmla="*/ 0 w 15"/>
                <a:gd name="T7" fmla="*/ 4 h 6"/>
                <a:gd name="T8" fmla="*/ 4 w 15"/>
                <a:gd name="T9" fmla="*/ 6 h 6"/>
                <a:gd name="T10" fmla="*/ 10 w 15"/>
                <a:gd name="T11" fmla="*/ 3 h 6"/>
                <a:gd name="T12" fmla="*/ 11 w 15"/>
                <a:gd name="T13" fmla="*/ 4 h 6"/>
                <a:gd name="T14" fmla="*/ 15 w 15"/>
                <a:gd name="T15" fmla="*/ 4 h 6"/>
                <a:gd name="T16" fmla="*/ 15 w 15"/>
                <a:gd name="T17" fmla="*/ 0 h 6"/>
                <a:gd name="T18" fmla="*/ 8 w 1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8" y="0"/>
                  </a:moveTo>
                  <a:cubicBezTo>
                    <a:pt x="8" y="0"/>
                    <a:pt x="8" y="2"/>
                    <a:pt x="8" y="2"/>
                  </a:cubicBezTo>
                  <a:cubicBezTo>
                    <a:pt x="7" y="2"/>
                    <a:pt x="5" y="2"/>
                    <a:pt x="3" y="2"/>
                  </a:cubicBezTo>
                  <a:cubicBezTo>
                    <a:pt x="1" y="2"/>
                    <a:pt x="0" y="2"/>
                    <a:pt x="0" y="4"/>
                  </a:cubicBezTo>
                  <a:cubicBezTo>
                    <a:pt x="0" y="5"/>
                    <a:pt x="2" y="6"/>
                    <a:pt x="4" y="6"/>
                  </a:cubicBezTo>
                  <a:cubicBezTo>
                    <a:pt x="6" y="6"/>
                    <a:pt x="7" y="4"/>
                    <a:pt x="10" y="3"/>
                  </a:cubicBezTo>
                  <a:cubicBezTo>
                    <a:pt x="11" y="4"/>
                    <a:pt x="11" y="4"/>
                    <a:pt x="11" y="4"/>
                  </a:cubicBezTo>
                  <a:cubicBezTo>
                    <a:pt x="15" y="4"/>
                    <a:pt x="15" y="4"/>
                    <a:pt x="15" y="4"/>
                  </a:cubicBezTo>
                  <a:cubicBezTo>
                    <a:pt x="11" y="4"/>
                    <a:pt x="15" y="4"/>
                    <a:pt x="15" y="0"/>
                  </a:cubicBezTo>
                  <a:lnTo>
                    <a:pt x="8"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 name="Freeform 13">
              <a:extLst>
                <a:ext uri="{FF2B5EF4-FFF2-40B4-BE49-F238E27FC236}">
                  <a16:creationId xmlns:a16="http://schemas.microsoft.com/office/drawing/2014/main" id="{DB24F1DB-3F43-564C-8F4D-92C9E73E6A50}"/>
                </a:ext>
              </a:extLst>
            </p:cNvPr>
            <p:cNvSpPr>
              <a:spLocks/>
            </p:cNvSpPr>
            <p:nvPr/>
          </p:nvSpPr>
          <p:spPr bwMode="auto">
            <a:xfrm>
              <a:off x="6888808" y="4447804"/>
              <a:ext cx="33389" cy="29216"/>
            </a:xfrm>
            <a:custGeom>
              <a:avLst/>
              <a:gdLst>
                <a:gd name="T0" fmla="*/ 6 w 10"/>
                <a:gd name="T1" fmla="*/ 5 h 9"/>
                <a:gd name="T2" fmla="*/ 8 w 10"/>
                <a:gd name="T3" fmla="*/ 9 h 9"/>
                <a:gd name="T4" fmla="*/ 8 w 10"/>
                <a:gd name="T5" fmla="*/ 9 h 9"/>
                <a:gd name="T6" fmla="*/ 10 w 10"/>
                <a:gd name="T7" fmla="*/ 7 h 9"/>
                <a:gd name="T8" fmla="*/ 7 w 10"/>
                <a:gd name="T9" fmla="*/ 1 h 9"/>
                <a:gd name="T10" fmla="*/ 5 w 10"/>
                <a:gd name="T11" fmla="*/ 1 h 9"/>
                <a:gd name="T12" fmla="*/ 0 w 10"/>
                <a:gd name="T13" fmla="*/ 2 h 9"/>
                <a:gd name="T14" fmla="*/ 6 w 10"/>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6" y="5"/>
                  </a:moveTo>
                  <a:cubicBezTo>
                    <a:pt x="6" y="6"/>
                    <a:pt x="6" y="9"/>
                    <a:pt x="8" y="9"/>
                  </a:cubicBezTo>
                  <a:cubicBezTo>
                    <a:pt x="8" y="9"/>
                    <a:pt x="8" y="9"/>
                    <a:pt x="8" y="9"/>
                  </a:cubicBezTo>
                  <a:cubicBezTo>
                    <a:pt x="9" y="9"/>
                    <a:pt x="10" y="8"/>
                    <a:pt x="10" y="7"/>
                  </a:cubicBezTo>
                  <a:cubicBezTo>
                    <a:pt x="10" y="4"/>
                    <a:pt x="7" y="5"/>
                    <a:pt x="7" y="1"/>
                  </a:cubicBezTo>
                  <a:cubicBezTo>
                    <a:pt x="6" y="1"/>
                    <a:pt x="5" y="1"/>
                    <a:pt x="5" y="1"/>
                  </a:cubicBezTo>
                  <a:cubicBezTo>
                    <a:pt x="3" y="1"/>
                    <a:pt x="0" y="0"/>
                    <a:pt x="0" y="2"/>
                  </a:cubicBezTo>
                  <a:cubicBezTo>
                    <a:pt x="0" y="4"/>
                    <a:pt x="4" y="5"/>
                    <a:pt x="6"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 name="Freeform 14">
              <a:extLst>
                <a:ext uri="{FF2B5EF4-FFF2-40B4-BE49-F238E27FC236}">
                  <a16:creationId xmlns:a16="http://schemas.microsoft.com/office/drawing/2014/main" id="{9DC50497-4D12-E743-82ED-6D7035849C2B}"/>
                </a:ext>
              </a:extLst>
            </p:cNvPr>
            <p:cNvSpPr>
              <a:spLocks/>
            </p:cNvSpPr>
            <p:nvPr/>
          </p:nvSpPr>
          <p:spPr bwMode="auto">
            <a:xfrm>
              <a:off x="6823421" y="4428326"/>
              <a:ext cx="12521" cy="12521"/>
            </a:xfrm>
            <a:custGeom>
              <a:avLst/>
              <a:gdLst>
                <a:gd name="T0" fmla="*/ 2 w 4"/>
                <a:gd name="T1" fmla="*/ 0 h 4"/>
                <a:gd name="T2" fmla="*/ 0 w 4"/>
                <a:gd name="T3" fmla="*/ 0 h 4"/>
                <a:gd name="T4" fmla="*/ 0 w 4"/>
                <a:gd name="T5" fmla="*/ 2 h 4"/>
                <a:gd name="T6" fmla="*/ 2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0" y="0"/>
                  </a:cubicBezTo>
                  <a:cubicBezTo>
                    <a:pt x="0" y="1"/>
                    <a:pt x="0" y="1"/>
                    <a:pt x="0" y="2"/>
                  </a:cubicBezTo>
                  <a:cubicBezTo>
                    <a:pt x="0" y="3"/>
                    <a:pt x="1" y="4"/>
                    <a:pt x="2" y="4"/>
                  </a:cubicBezTo>
                  <a:cubicBezTo>
                    <a:pt x="3" y="4"/>
                    <a:pt x="4" y="3"/>
                    <a:pt x="4" y="1"/>
                  </a:cubicBezTo>
                  <a:cubicBezTo>
                    <a:pt x="4" y="1"/>
                    <a:pt x="4" y="0"/>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 name="Freeform 15">
              <a:extLst>
                <a:ext uri="{FF2B5EF4-FFF2-40B4-BE49-F238E27FC236}">
                  <a16:creationId xmlns:a16="http://schemas.microsoft.com/office/drawing/2014/main" id="{F09851A4-5132-B84D-8960-85A31F17C5D7}"/>
                </a:ext>
              </a:extLst>
            </p:cNvPr>
            <p:cNvSpPr>
              <a:spLocks/>
            </p:cNvSpPr>
            <p:nvPr/>
          </p:nvSpPr>
          <p:spPr bwMode="auto">
            <a:xfrm>
              <a:off x="6984802" y="4428326"/>
              <a:ext cx="75126" cy="45911"/>
            </a:xfrm>
            <a:custGeom>
              <a:avLst/>
              <a:gdLst>
                <a:gd name="T0" fmla="*/ 9 w 23"/>
                <a:gd name="T1" fmla="*/ 7 h 14"/>
                <a:gd name="T2" fmla="*/ 23 w 23"/>
                <a:gd name="T3" fmla="*/ 2 h 14"/>
                <a:gd name="T4" fmla="*/ 8 w 23"/>
                <a:gd name="T5" fmla="*/ 3 h 14"/>
                <a:gd name="T6" fmla="*/ 7 w 23"/>
                <a:gd name="T7" fmla="*/ 6 h 14"/>
                <a:gd name="T8" fmla="*/ 0 w 23"/>
                <a:gd name="T9" fmla="*/ 12 h 14"/>
                <a:gd name="T10" fmla="*/ 1 w 23"/>
                <a:gd name="T11" fmla="*/ 14 h 14"/>
                <a:gd name="T12" fmla="*/ 9 w 23"/>
                <a:gd name="T13" fmla="*/ 10 h 14"/>
                <a:gd name="T14" fmla="*/ 9 w 2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9" y="7"/>
                  </a:moveTo>
                  <a:cubicBezTo>
                    <a:pt x="13" y="7"/>
                    <a:pt x="21" y="5"/>
                    <a:pt x="23" y="2"/>
                  </a:cubicBezTo>
                  <a:cubicBezTo>
                    <a:pt x="21" y="0"/>
                    <a:pt x="11" y="1"/>
                    <a:pt x="8" y="3"/>
                  </a:cubicBezTo>
                  <a:cubicBezTo>
                    <a:pt x="8" y="4"/>
                    <a:pt x="8" y="5"/>
                    <a:pt x="7" y="6"/>
                  </a:cubicBezTo>
                  <a:cubicBezTo>
                    <a:pt x="4" y="7"/>
                    <a:pt x="0" y="7"/>
                    <a:pt x="0" y="12"/>
                  </a:cubicBezTo>
                  <a:cubicBezTo>
                    <a:pt x="0" y="13"/>
                    <a:pt x="0" y="14"/>
                    <a:pt x="1" y="14"/>
                  </a:cubicBezTo>
                  <a:cubicBezTo>
                    <a:pt x="4" y="14"/>
                    <a:pt x="8" y="11"/>
                    <a:pt x="9" y="10"/>
                  </a:cubicBezTo>
                  <a:cubicBezTo>
                    <a:pt x="9" y="9"/>
                    <a:pt x="8" y="7"/>
                    <a:pt x="9"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 name="Freeform 16">
              <a:extLst>
                <a:ext uri="{FF2B5EF4-FFF2-40B4-BE49-F238E27FC236}">
                  <a16:creationId xmlns:a16="http://schemas.microsoft.com/office/drawing/2014/main" id="{803F413E-E381-804A-B68E-49135C4AFCAC}"/>
                </a:ext>
              </a:extLst>
            </p:cNvPr>
            <p:cNvSpPr>
              <a:spLocks/>
            </p:cNvSpPr>
            <p:nvPr/>
          </p:nvSpPr>
          <p:spPr bwMode="auto">
            <a:xfrm>
              <a:off x="7204614" y="4368503"/>
              <a:ext cx="16695" cy="30607"/>
            </a:xfrm>
            <a:custGeom>
              <a:avLst/>
              <a:gdLst>
                <a:gd name="T0" fmla="*/ 5 w 5"/>
                <a:gd name="T1" fmla="*/ 2 h 9"/>
                <a:gd name="T2" fmla="*/ 4 w 5"/>
                <a:gd name="T3" fmla="*/ 0 h 9"/>
                <a:gd name="T4" fmla="*/ 3 w 5"/>
                <a:gd name="T5" fmla="*/ 4 h 9"/>
                <a:gd name="T6" fmla="*/ 0 w 5"/>
                <a:gd name="T7" fmla="*/ 7 h 9"/>
                <a:gd name="T8" fmla="*/ 2 w 5"/>
                <a:gd name="T9" fmla="*/ 9 h 9"/>
                <a:gd name="T10" fmla="*/ 3 w 5"/>
                <a:gd name="T11" fmla="*/ 4 h 9"/>
                <a:gd name="T12" fmla="*/ 5 w 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5" y="2"/>
                  </a:moveTo>
                  <a:cubicBezTo>
                    <a:pt x="5" y="1"/>
                    <a:pt x="4" y="2"/>
                    <a:pt x="4" y="0"/>
                  </a:cubicBezTo>
                  <a:cubicBezTo>
                    <a:pt x="2" y="0"/>
                    <a:pt x="3" y="2"/>
                    <a:pt x="3" y="4"/>
                  </a:cubicBezTo>
                  <a:cubicBezTo>
                    <a:pt x="3" y="5"/>
                    <a:pt x="0" y="5"/>
                    <a:pt x="0" y="7"/>
                  </a:cubicBezTo>
                  <a:cubicBezTo>
                    <a:pt x="0" y="8"/>
                    <a:pt x="1" y="9"/>
                    <a:pt x="2" y="9"/>
                  </a:cubicBezTo>
                  <a:cubicBezTo>
                    <a:pt x="4" y="9"/>
                    <a:pt x="3" y="7"/>
                    <a:pt x="3" y="4"/>
                  </a:cubicBezTo>
                  <a:cubicBezTo>
                    <a:pt x="4" y="4"/>
                    <a:pt x="5" y="4"/>
                    <a:pt x="5"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Freeform 17">
              <a:extLst>
                <a:ext uri="{FF2B5EF4-FFF2-40B4-BE49-F238E27FC236}">
                  <a16:creationId xmlns:a16="http://schemas.microsoft.com/office/drawing/2014/main" id="{62C03507-7071-9347-A32D-B7469475D5DE}"/>
                </a:ext>
              </a:extLst>
            </p:cNvPr>
            <p:cNvSpPr>
              <a:spLocks/>
            </p:cNvSpPr>
            <p:nvPr/>
          </p:nvSpPr>
          <p:spPr bwMode="auto">
            <a:xfrm>
              <a:off x="7037668" y="4310070"/>
              <a:ext cx="19477" cy="22260"/>
            </a:xfrm>
            <a:custGeom>
              <a:avLst/>
              <a:gdLst>
                <a:gd name="T0" fmla="*/ 0 w 6"/>
                <a:gd name="T1" fmla="*/ 3 h 7"/>
                <a:gd name="T2" fmla="*/ 4 w 6"/>
                <a:gd name="T3" fmla="*/ 7 h 7"/>
                <a:gd name="T4" fmla="*/ 6 w 6"/>
                <a:gd name="T5" fmla="*/ 4 h 7"/>
                <a:gd name="T6" fmla="*/ 0 w 6"/>
                <a:gd name="T7" fmla="*/ 3 h 7"/>
              </a:gdLst>
              <a:ahLst/>
              <a:cxnLst>
                <a:cxn ang="0">
                  <a:pos x="T0" y="T1"/>
                </a:cxn>
                <a:cxn ang="0">
                  <a:pos x="T2" y="T3"/>
                </a:cxn>
                <a:cxn ang="0">
                  <a:pos x="T4" y="T5"/>
                </a:cxn>
                <a:cxn ang="0">
                  <a:pos x="T6" y="T7"/>
                </a:cxn>
              </a:cxnLst>
              <a:rect l="0" t="0" r="r" b="b"/>
              <a:pathLst>
                <a:path w="6" h="7">
                  <a:moveTo>
                    <a:pt x="0" y="3"/>
                  </a:moveTo>
                  <a:cubicBezTo>
                    <a:pt x="0" y="5"/>
                    <a:pt x="3" y="7"/>
                    <a:pt x="4" y="7"/>
                  </a:cubicBezTo>
                  <a:cubicBezTo>
                    <a:pt x="5" y="7"/>
                    <a:pt x="6" y="5"/>
                    <a:pt x="6" y="4"/>
                  </a:cubicBezTo>
                  <a:cubicBezTo>
                    <a:pt x="6" y="2"/>
                    <a:pt x="0" y="0"/>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8" name="Freeform 18">
              <a:extLst>
                <a:ext uri="{FF2B5EF4-FFF2-40B4-BE49-F238E27FC236}">
                  <a16:creationId xmlns:a16="http://schemas.microsoft.com/office/drawing/2014/main" id="{26A13673-8258-DC42-899B-EDEEFBF4A4D8}"/>
                </a:ext>
              </a:extLst>
            </p:cNvPr>
            <p:cNvSpPr>
              <a:spLocks/>
            </p:cNvSpPr>
            <p:nvPr/>
          </p:nvSpPr>
          <p:spPr bwMode="auto">
            <a:xfrm>
              <a:off x="7076622" y="4305896"/>
              <a:ext cx="59822" cy="23651"/>
            </a:xfrm>
            <a:custGeom>
              <a:avLst/>
              <a:gdLst>
                <a:gd name="T0" fmla="*/ 0 w 18"/>
                <a:gd name="T1" fmla="*/ 3 h 7"/>
                <a:gd name="T2" fmla="*/ 4 w 18"/>
                <a:gd name="T3" fmla="*/ 4 h 7"/>
                <a:gd name="T4" fmla="*/ 9 w 18"/>
                <a:gd name="T5" fmla="*/ 4 h 7"/>
                <a:gd name="T6" fmla="*/ 17 w 18"/>
                <a:gd name="T7" fmla="*/ 7 h 7"/>
                <a:gd name="T8" fmla="*/ 18 w 18"/>
                <a:gd name="T9" fmla="*/ 6 h 7"/>
                <a:gd name="T10" fmla="*/ 16 w 18"/>
                <a:gd name="T11" fmla="*/ 2 h 7"/>
                <a:gd name="T12" fmla="*/ 15 w 18"/>
                <a:gd name="T13" fmla="*/ 2 h 7"/>
                <a:gd name="T14" fmla="*/ 12 w 18"/>
                <a:gd name="T15" fmla="*/ 0 h 7"/>
                <a:gd name="T16" fmla="*/ 1 w 18"/>
                <a:gd name="T17" fmla="*/ 0 h 7"/>
                <a:gd name="T18" fmla="*/ 0 w 18"/>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3"/>
                  </a:moveTo>
                  <a:cubicBezTo>
                    <a:pt x="0" y="3"/>
                    <a:pt x="3" y="4"/>
                    <a:pt x="4" y="4"/>
                  </a:cubicBezTo>
                  <a:cubicBezTo>
                    <a:pt x="6" y="4"/>
                    <a:pt x="7" y="4"/>
                    <a:pt x="9" y="4"/>
                  </a:cubicBezTo>
                  <a:cubicBezTo>
                    <a:pt x="12" y="4"/>
                    <a:pt x="14" y="7"/>
                    <a:pt x="17" y="7"/>
                  </a:cubicBezTo>
                  <a:cubicBezTo>
                    <a:pt x="17" y="7"/>
                    <a:pt x="18" y="7"/>
                    <a:pt x="18" y="6"/>
                  </a:cubicBezTo>
                  <a:cubicBezTo>
                    <a:pt x="18" y="5"/>
                    <a:pt x="16" y="4"/>
                    <a:pt x="16" y="2"/>
                  </a:cubicBezTo>
                  <a:cubicBezTo>
                    <a:pt x="15" y="2"/>
                    <a:pt x="15" y="2"/>
                    <a:pt x="15" y="2"/>
                  </a:cubicBezTo>
                  <a:cubicBezTo>
                    <a:pt x="14" y="2"/>
                    <a:pt x="12" y="4"/>
                    <a:pt x="12" y="0"/>
                  </a:cubicBezTo>
                  <a:cubicBezTo>
                    <a:pt x="1" y="0"/>
                    <a:pt x="1" y="0"/>
                    <a:pt x="1" y="0"/>
                  </a:cubicBezTo>
                  <a:cubicBezTo>
                    <a:pt x="1" y="4"/>
                    <a:pt x="0" y="1"/>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9" name="Freeform 19">
              <a:extLst>
                <a:ext uri="{FF2B5EF4-FFF2-40B4-BE49-F238E27FC236}">
                  <a16:creationId xmlns:a16="http://schemas.microsoft.com/office/drawing/2014/main" id="{05C53353-D81B-7649-BE39-BBD44937D926}"/>
                </a:ext>
              </a:extLst>
            </p:cNvPr>
            <p:cNvSpPr>
              <a:spLocks/>
            </p:cNvSpPr>
            <p:nvPr/>
          </p:nvSpPr>
          <p:spPr bwMode="auto">
            <a:xfrm>
              <a:off x="7076622" y="4247464"/>
              <a:ext cx="9739" cy="12521"/>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2"/>
                    <a:pt x="0" y="2"/>
                    <a:pt x="0" y="0"/>
                  </a:cubicBezTo>
                  <a:cubicBezTo>
                    <a:pt x="0" y="2"/>
                    <a:pt x="1" y="4"/>
                    <a:pt x="3"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0" name="Freeform 20">
              <a:extLst>
                <a:ext uri="{FF2B5EF4-FFF2-40B4-BE49-F238E27FC236}">
                  <a16:creationId xmlns:a16="http://schemas.microsoft.com/office/drawing/2014/main" id="{D88AF1BD-662B-9647-A3BB-DFFDBA0B87BB}"/>
                </a:ext>
              </a:extLst>
            </p:cNvPr>
            <p:cNvSpPr>
              <a:spLocks/>
            </p:cNvSpPr>
            <p:nvPr/>
          </p:nvSpPr>
          <p:spPr bwMode="auto">
            <a:xfrm>
              <a:off x="7076622" y="42474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1" name="Freeform 21">
              <a:extLst>
                <a:ext uri="{FF2B5EF4-FFF2-40B4-BE49-F238E27FC236}">
                  <a16:creationId xmlns:a16="http://schemas.microsoft.com/office/drawing/2014/main" id="{E8D9B01E-BF36-384E-A353-BFE2F8C9E5DB}"/>
                </a:ext>
              </a:extLst>
            </p:cNvPr>
            <p:cNvSpPr>
              <a:spLocks/>
            </p:cNvSpPr>
            <p:nvPr/>
          </p:nvSpPr>
          <p:spPr bwMode="auto">
            <a:xfrm>
              <a:off x="7066884" y="4201553"/>
              <a:ext cx="26433" cy="41737"/>
            </a:xfrm>
            <a:custGeom>
              <a:avLst/>
              <a:gdLst>
                <a:gd name="T0" fmla="*/ 8 w 8"/>
                <a:gd name="T1" fmla="*/ 6 h 13"/>
                <a:gd name="T2" fmla="*/ 2 w 8"/>
                <a:gd name="T3" fmla="*/ 0 h 13"/>
                <a:gd name="T4" fmla="*/ 0 w 8"/>
                <a:gd name="T5" fmla="*/ 4 h 13"/>
                <a:gd name="T6" fmla="*/ 3 w 8"/>
                <a:gd name="T7" fmla="*/ 11 h 13"/>
                <a:gd name="T8" fmla="*/ 3 w 8"/>
                <a:gd name="T9" fmla="*/ 13 h 13"/>
                <a:gd name="T10" fmla="*/ 8 w 8"/>
                <a:gd name="T11" fmla="*/ 12 h 13"/>
                <a:gd name="T12" fmla="*/ 6 w 8"/>
                <a:gd name="T13" fmla="*/ 9 h 13"/>
                <a:gd name="T14" fmla="*/ 8 w 8"/>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6"/>
                  </a:moveTo>
                  <a:cubicBezTo>
                    <a:pt x="4" y="5"/>
                    <a:pt x="2" y="3"/>
                    <a:pt x="2" y="0"/>
                  </a:cubicBezTo>
                  <a:cubicBezTo>
                    <a:pt x="0" y="1"/>
                    <a:pt x="0" y="3"/>
                    <a:pt x="0" y="4"/>
                  </a:cubicBezTo>
                  <a:cubicBezTo>
                    <a:pt x="0" y="7"/>
                    <a:pt x="3" y="8"/>
                    <a:pt x="3" y="11"/>
                  </a:cubicBezTo>
                  <a:cubicBezTo>
                    <a:pt x="3" y="12"/>
                    <a:pt x="3" y="12"/>
                    <a:pt x="3" y="13"/>
                  </a:cubicBezTo>
                  <a:cubicBezTo>
                    <a:pt x="3" y="13"/>
                    <a:pt x="7" y="12"/>
                    <a:pt x="8" y="12"/>
                  </a:cubicBezTo>
                  <a:cubicBezTo>
                    <a:pt x="8" y="10"/>
                    <a:pt x="6" y="10"/>
                    <a:pt x="6" y="9"/>
                  </a:cubicBezTo>
                  <a:cubicBezTo>
                    <a:pt x="6" y="7"/>
                    <a:pt x="8" y="7"/>
                    <a:pt x="8"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2" name="Freeform 22">
              <a:extLst>
                <a:ext uri="{FF2B5EF4-FFF2-40B4-BE49-F238E27FC236}">
                  <a16:creationId xmlns:a16="http://schemas.microsoft.com/office/drawing/2014/main" id="{36B2CE90-89D0-1645-BE93-C1B99DB9049F}"/>
                </a:ext>
              </a:extLst>
            </p:cNvPr>
            <p:cNvSpPr>
              <a:spLocks/>
            </p:cNvSpPr>
            <p:nvPr/>
          </p:nvSpPr>
          <p:spPr bwMode="auto">
            <a:xfrm>
              <a:off x="7517638" y="4339286"/>
              <a:ext cx="82082" cy="45911"/>
            </a:xfrm>
            <a:custGeom>
              <a:avLst/>
              <a:gdLst>
                <a:gd name="T0" fmla="*/ 0 w 25"/>
                <a:gd name="T1" fmla="*/ 10 h 14"/>
                <a:gd name="T2" fmla="*/ 5 w 25"/>
                <a:gd name="T3" fmla="*/ 13 h 14"/>
                <a:gd name="T4" fmla="*/ 6 w 25"/>
                <a:gd name="T5" fmla="*/ 13 h 14"/>
                <a:gd name="T6" fmla="*/ 6 w 25"/>
                <a:gd name="T7" fmla="*/ 13 h 14"/>
                <a:gd name="T8" fmla="*/ 6 w 25"/>
                <a:gd name="T9" fmla="*/ 13 h 14"/>
                <a:gd name="T10" fmla="*/ 9 w 25"/>
                <a:gd name="T11" fmla="*/ 14 h 14"/>
                <a:gd name="T12" fmla="*/ 20 w 25"/>
                <a:gd name="T13" fmla="*/ 11 h 14"/>
                <a:gd name="T14" fmla="*/ 25 w 25"/>
                <a:gd name="T15" fmla="*/ 3 h 14"/>
                <a:gd name="T16" fmla="*/ 23 w 25"/>
                <a:gd name="T17" fmla="*/ 0 h 14"/>
                <a:gd name="T18" fmla="*/ 18 w 25"/>
                <a:gd name="T19" fmla="*/ 6 h 14"/>
                <a:gd name="T20" fmla="*/ 9 w 25"/>
                <a:gd name="T21" fmla="*/ 9 h 14"/>
                <a:gd name="T22" fmla="*/ 7 w 25"/>
                <a:gd name="T23" fmla="*/ 10 h 14"/>
                <a:gd name="T24" fmla="*/ 0 w 25"/>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4">
                  <a:moveTo>
                    <a:pt x="0" y="10"/>
                  </a:moveTo>
                  <a:cubicBezTo>
                    <a:pt x="0" y="10"/>
                    <a:pt x="3" y="12"/>
                    <a:pt x="5" y="13"/>
                  </a:cubicBezTo>
                  <a:cubicBezTo>
                    <a:pt x="6" y="13"/>
                    <a:pt x="6" y="13"/>
                    <a:pt x="6" y="13"/>
                  </a:cubicBezTo>
                  <a:cubicBezTo>
                    <a:pt x="6" y="13"/>
                    <a:pt x="6" y="13"/>
                    <a:pt x="6" y="13"/>
                  </a:cubicBezTo>
                  <a:cubicBezTo>
                    <a:pt x="6" y="13"/>
                    <a:pt x="6" y="13"/>
                    <a:pt x="6" y="13"/>
                  </a:cubicBezTo>
                  <a:cubicBezTo>
                    <a:pt x="7" y="14"/>
                    <a:pt x="9" y="14"/>
                    <a:pt x="9" y="14"/>
                  </a:cubicBezTo>
                  <a:cubicBezTo>
                    <a:pt x="14" y="14"/>
                    <a:pt x="16" y="12"/>
                    <a:pt x="20" y="11"/>
                  </a:cubicBezTo>
                  <a:cubicBezTo>
                    <a:pt x="20" y="7"/>
                    <a:pt x="25" y="8"/>
                    <a:pt x="25" y="3"/>
                  </a:cubicBezTo>
                  <a:cubicBezTo>
                    <a:pt x="25" y="2"/>
                    <a:pt x="24" y="0"/>
                    <a:pt x="23" y="0"/>
                  </a:cubicBezTo>
                  <a:cubicBezTo>
                    <a:pt x="20" y="0"/>
                    <a:pt x="21" y="5"/>
                    <a:pt x="18" y="6"/>
                  </a:cubicBezTo>
                  <a:cubicBezTo>
                    <a:pt x="16" y="7"/>
                    <a:pt x="12" y="8"/>
                    <a:pt x="9" y="9"/>
                  </a:cubicBezTo>
                  <a:cubicBezTo>
                    <a:pt x="9" y="9"/>
                    <a:pt x="7" y="10"/>
                    <a:pt x="7" y="10"/>
                  </a:cubicBezTo>
                  <a:lnTo>
                    <a:pt x="0" y="1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3" name="Freeform 23">
              <a:extLst>
                <a:ext uri="{FF2B5EF4-FFF2-40B4-BE49-F238E27FC236}">
                  <a16:creationId xmlns:a16="http://schemas.microsoft.com/office/drawing/2014/main" id="{188294F8-337E-D74B-8A1A-167B1F14ADFC}"/>
                </a:ext>
              </a:extLst>
            </p:cNvPr>
            <p:cNvSpPr>
              <a:spLocks/>
            </p:cNvSpPr>
            <p:nvPr/>
          </p:nvSpPr>
          <p:spPr bwMode="auto">
            <a:xfrm>
              <a:off x="7136444" y="4253029"/>
              <a:ext cx="429886" cy="223991"/>
            </a:xfrm>
            <a:custGeom>
              <a:avLst/>
              <a:gdLst>
                <a:gd name="T0" fmla="*/ 104 w 131"/>
                <a:gd name="T1" fmla="*/ 37 h 68"/>
                <a:gd name="T2" fmla="*/ 92 w 131"/>
                <a:gd name="T3" fmla="*/ 26 h 68"/>
                <a:gd name="T4" fmla="*/ 89 w 131"/>
                <a:gd name="T5" fmla="*/ 23 h 68"/>
                <a:gd name="T6" fmla="*/ 82 w 131"/>
                <a:gd name="T7" fmla="*/ 20 h 68"/>
                <a:gd name="T8" fmla="*/ 66 w 131"/>
                <a:gd name="T9" fmla="*/ 15 h 68"/>
                <a:gd name="T10" fmla="*/ 66 w 131"/>
                <a:gd name="T11" fmla="*/ 15 h 68"/>
                <a:gd name="T12" fmla="*/ 66 w 131"/>
                <a:gd name="T13" fmla="*/ 15 h 68"/>
                <a:gd name="T14" fmla="*/ 65 w 131"/>
                <a:gd name="T15" fmla="*/ 15 h 68"/>
                <a:gd name="T16" fmla="*/ 66 w 131"/>
                <a:gd name="T17" fmla="*/ 14 h 68"/>
                <a:gd name="T18" fmla="*/ 62 w 131"/>
                <a:gd name="T19" fmla="*/ 12 h 68"/>
                <a:gd name="T20" fmla="*/ 56 w 131"/>
                <a:gd name="T21" fmla="*/ 12 h 68"/>
                <a:gd name="T22" fmla="*/ 50 w 131"/>
                <a:gd name="T23" fmla="*/ 8 h 68"/>
                <a:gd name="T24" fmla="*/ 47 w 131"/>
                <a:gd name="T25" fmla="*/ 7 h 68"/>
                <a:gd name="T26" fmla="*/ 40 w 131"/>
                <a:gd name="T27" fmla="*/ 13 h 68"/>
                <a:gd name="T28" fmla="*/ 35 w 131"/>
                <a:gd name="T29" fmla="*/ 16 h 68"/>
                <a:gd name="T30" fmla="*/ 30 w 131"/>
                <a:gd name="T31" fmla="*/ 20 h 68"/>
                <a:gd name="T32" fmla="*/ 26 w 131"/>
                <a:gd name="T33" fmla="*/ 15 h 68"/>
                <a:gd name="T34" fmla="*/ 22 w 131"/>
                <a:gd name="T35" fmla="*/ 13 h 68"/>
                <a:gd name="T36" fmla="*/ 22 w 131"/>
                <a:gd name="T37" fmla="*/ 5 h 68"/>
                <a:gd name="T38" fmla="*/ 11 w 131"/>
                <a:gd name="T39" fmla="*/ 0 h 68"/>
                <a:gd name="T40" fmla="*/ 3 w 131"/>
                <a:gd name="T41" fmla="*/ 4 h 68"/>
                <a:gd name="T42" fmla="*/ 0 w 131"/>
                <a:gd name="T43" fmla="*/ 6 h 68"/>
                <a:gd name="T44" fmla="*/ 7 w 131"/>
                <a:gd name="T45" fmla="*/ 11 h 68"/>
                <a:gd name="T46" fmla="*/ 8 w 131"/>
                <a:gd name="T47" fmla="*/ 13 h 68"/>
                <a:gd name="T48" fmla="*/ 12 w 131"/>
                <a:gd name="T49" fmla="*/ 14 h 68"/>
                <a:gd name="T50" fmla="*/ 18 w 131"/>
                <a:gd name="T51" fmla="*/ 12 h 68"/>
                <a:gd name="T52" fmla="*/ 20 w 131"/>
                <a:gd name="T53" fmla="*/ 12 h 68"/>
                <a:gd name="T54" fmla="*/ 8 w 131"/>
                <a:gd name="T55" fmla="*/ 16 h 68"/>
                <a:gd name="T56" fmla="*/ 12 w 131"/>
                <a:gd name="T57" fmla="*/ 19 h 68"/>
                <a:gd name="T58" fmla="*/ 13 w 131"/>
                <a:gd name="T59" fmla="*/ 25 h 68"/>
                <a:gd name="T60" fmla="*/ 15 w 131"/>
                <a:gd name="T61" fmla="*/ 25 h 68"/>
                <a:gd name="T62" fmla="*/ 18 w 131"/>
                <a:gd name="T63" fmla="*/ 21 h 68"/>
                <a:gd name="T64" fmla="*/ 18 w 131"/>
                <a:gd name="T65" fmla="*/ 23 h 68"/>
                <a:gd name="T66" fmla="*/ 27 w 131"/>
                <a:gd name="T67" fmla="*/ 28 h 68"/>
                <a:gd name="T68" fmla="*/ 39 w 131"/>
                <a:gd name="T69" fmla="*/ 30 h 68"/>
                <a:gd name="T70" fmla="*/ 49 w 131"/>
                <a:gd name="T71" fmla="*/ 37 h 68"/>
                <a:gd name="T72" fmla="*/ 52 w 131"/>
                <a:gd name="T73" fmla="*/ 46 h 68"/>
                <a:gd name="T74" fmla="*/ 47 w 131"/>
                <a:gd name="T75" fmla="*/ 51 h 68"/>
                <a:gd name="T76" fmla="*/ 50 w 131"/>
                <a:gd name="T77" fmla="*/ 52 h 68"/>
                <a:gd name="T78" fmla="*/ 55 w 131"/>
                <a:gd name="T79" fmla="*/ 52 h 68"/>
                <a:gd name="T80" fmla="*/ 58 w 131"/>
                <a:gd name="T81" fmla="*/ 52 h 68"/>
                <a:gd name="T82" fmla="*/ 72 w 131"/>
                <a:gd name="T83" fmla="*/ 60 h 68"/>
                <a:gd name="T84" fmla="*/ 80 w 131"/>
                <a:gd name="T85" fmla="*/ 60 h 68"/>
                <a:gd name="T86" fmla="*/ 81 w 131"/>
                <a:gd name="T87" fmla="*/ 54 h 68"/>
                <a:gd name="T88" fmla="*/ 90 w 131"/>
                <a:gd name="T89" fmla="*/ 48 h 68"/>
                <a:gd name="T90" fmla="*/ 106 w 131"/>
                <a:gd name="T91" fmla="*/ 58 h 68"/>
                <a:gd name="T92" fmla="*/ 108 w 131"/>
                <a:gd name="T93" fmla="*/ 59 h 68"/>
                <a:gd name="T94" fmla="*/ 117 w 131"/>
                <a:gd name="T95" fmla="*/ 64 h 68"/>
                <a:gd name="T96" fmla="*/ 123 w 131"/>
                <a:gd name="T97" fmla="*/ 64 h 68"/>
                <a:gd name="T98" fmla="*/ 127 w 131"/>
                <a:gd name="T99" fmla="*/ 68 h 68"/>
                <a:gd name="T100" fmla="*/ 128 w 131"/>
                <a:gd name="T101" fmla="*/ 68 h 68"/>
                <a:gd name="T102" fmla="*/ 131 w 131"/>
                <a:gd name="T103" fmla="*/ 65 h 68"/>
                <a:gd name="T104" fmla="*/ 127 w 131"/>
                <a:gd name="T105" fmla="*/ 64 h 68"/>
                <a:gd name="T106" fmla="*/ 125 w 131"/>
                <a:gd name="T107" fmla="*/ 61 h 68"/>
                <a:gd name="T108" fmla="*/ 122 w 131"/>
                <a:gd name="T109" fmla="*/ 61 h 68"/>
                <a:gd name="T110" fmla="*/ 120 w 131"/>
                <a:gd name="T111" fmla="*/ 58 h 68"/>
                <a:gd name="T112" fmla="*/ 115 w 131"/>
                <a:gd name="T113" fmla="*/ 56 h 68"/>
                <a:gd name="T114" fmla="*/ 111 w 131"/>
                <a:gd name="T115" fmla="*/ 49 h 68"/>
                <a:gd name="T116" fmla="*/ 107 w 131"/>
                <a:gd name="T117" fmla="*/ 44 h 68"/>
                <a:gd name="T118" fmla="*/ 111 w 131"/>
                <a:gd name="T119" fmla="*/ 40 h 68"/>
                <a:gd name="T120" fmla="*/ 104 w 131"/>
                <a:gd name="T121"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68">
                  <a:moveTo>
                    <a:pt x="104" y="37"/>
                  </a:moveTo>
                  <a:cubicBezTo>
                    <a:pt x="99" y="34"/>
                    <a:pt x="99" y="28"/>
                    <a:pt x="92" y="26"/>
                  </a:cubicBezTo>
                  <a:cubicBezTo>
                    <a:pt x="91" y="25"/>
                    <a:pt x="89" y="25"/>
                    <a:pt x="89" y="23"/>
                  </a:cubicBezTo>
                  <a:cubicBezTo>
                    <a:pt x="86" y="23"/>
                    <a:pt x="85" y="20"/>
                    <a:pt x="82" y="20"/>
                  </a:cubicBezTo>
                  <a:cubicBezTo>
                    <a:pt x="77" y="20"/>
                    <a:pt x="70" y="18"/>
                    <a:pt x="66" y="15"/>
                  </a:cubicBezTo>
                  <a:cubicBezTo>
                    <a:pt x="66" y="15"/>
                    <a:pt x="66" y="15"/>
                    <a:pt x="66" y="15"/>
                  </a:cubicBezTo>
                  <a:cubicBezTo>
                    <a:pt x="66" y="15"/>
                    <a:pt x="66" y="15"/>
                    <a:pt x="66" y="15"/>
                  </a:cubicBezTo>
                  <a:cubicBezTo>
                    <a:pt x="66" y="15"/>
                    <a:pt x="66" y="15"/>
                    <a:pt x="65" y="15"/>
                  </a:cubicBezTo>
                  <a:cubicBezTo>
                    <a:pt x="66" y="14"/>
                    <a:pt x="66" y="14"/>
                    <a:pt x="66" y="14"/>
                  </a:cubicBezTo>
                  <a:cubicBezTo>
                    <a:pt x="65" y="14"/>
                    <a:pt x="63" y="16"/>
                    <a:pt x="62" y="12"/>
                  </a:cubicBezTo>
                  <a:cubicBezTo>
                    <a:pt x="56" y="12"/>
                    <a:pt x="56" y="12"/>
                    <a:pt x="56" y="12"/>
                  </a:cubicBezTo>
                  <a:cubicBezTo>
                    <a:pt x="55" y="12"/>
                    <a:pt x="53" y="9"/>
                    <a:pt x="50" y="8"/>
                  </a:cubicBezTo>
                  <a:cubicBezTo>
                    <a:pt x="50" y="8"/>
                    <a:pt x="48" y="9"/>
                    <a:pt x="47" y="7"/>
                  </a:cubicBezTo>
                  <a:cubicBezTo>
                    <a:pt x="45" y="8"/>
                    <a:pt x="42" y="12"/>
                    <a:pt x="40" y="13"/>
                  </a:cubicBezTo>
                  <a:cubicBezTo>
                    <a:pt x="37" y="14"/>
                    <a:pt x="36" y="14"/>
                    <a:pt x="35" y="16"/>
                  </a:cubicBezTo>
                  <a:cubicBezTo>
                    <a:pt x="34" y="16"/>
                    <a:pt x="32" y="20"/>
                    <a:pt x="30" y="20"/>
                  </a:cubicBezTo>
                  <a:cubicBezTo>
                    <a:pt x="29" y="20"/>
                    <a:pt x="26" y="16"/>
                    <a:pt x="26" y="15"/>
                  </a:cubicBezTo>
                  <a:cubicBezTo>
                    <a:pt x="24" y="15"/>
                    <a:pt x="22" y="14"/>
                    <a:pt x="22" y="13"/>
                  </a:cubicBezTo>
                  <a:cubicBezTo>
                    <a:pt x="22" y="11"/>
                    <a:pt x="22" y="8"/>
                    <a:pt x="22" y="5"/>
                  </a:cubicBezTo>
                  <a:cubicBezTo>
                    <a:pt x="18" y="4"/>
                    <a:pt x="15" y="0"/>
                    <a:pt x="11" y="0"/>
                  </a:cubicBezTo>
                  <a:cubicBezTo>
                    <a:pt x="7" y="0"/>
                    <a:pt x="6" y="4"/>
                    <a:pt x="3" y="4"/>
                  </a:cubicBezTo>
                  <a:cubicBezTo>
                    <a:pt x="2" y="4"/>
                    <a:pt x="0" y="5"/>
                    <a:pt x="0" y="6"/>
                  </a:cubicBezTo>
                  <a:cubicBezTo>
                    <a:pt x="0" y="10"/>
                    <a:pt x="6" y="8"/>
                    <a:pt x="7" y="11"/>
                  </a:cubicBezTo>
                  <a:cubicBezTo>
                    <a:pt x="7" y="12"/>
                    <a:pt x="8" y="13"/>
                    <a:pt x="8" y="13"/>
                  </a:cubicBezTo>
                  <a:cubicBezTo>
                    <a:pt x="10" y="14"/>
                    <a:pt x="11" y="14"/>
                    <a:pt x="12" y="14"/>
                  </a:cubicBezTo>
                  <a:cubicBezTo>
                    <a:pt x="14" y="14"/>
                    <a:pt x="16" y="12"/>
                    <a:pt x="18" y="12"/>
                  </a:cubicBezTo>
                  <a:cubicBezTo>
                    <a:pt x="20" y="12"/>
                    <a:pt x="20" y="12"/>
                    <a:pt x="20" y="12"/>
                  </a:cubicBezTo>
                  <a:cubicBezTo>
                    <a:pt x="18" y="16"/>
                    <a:pt x="11" y="15"/>
                    <a:pt x="8" y="16"/>
                  </a:cubicBezTo>
                  <a:cubicBezTo>
                    <a:pt x="9" y="18"/>
                    <a:pt x="11" y="18"/>
                    <a:pt x="12" y="19"/>
                  </a:cubicBezTo>
                  <a:cubicBezTo>
                    <a:pt x="13" y="21"/>
                    <a:pt x="12" y="22"/>
                    <a:pt x="13" y="25"/>
                  </a:cubicBezTo>
                  <a:cubicBezTo>
                    <a:pt x="14" y="25"/>
                    <a:pt x="14" y="25"/>
                    <a:pt x="15" y="25"/>
                  </a:cubicBezTo>
                  <a:cubicBezTo>
                    <a:pt x="17" y="25"/>
                    <a:pt x="18" y="23"/>
                    <a:pt x="18" y="21"/>
                  </a:cubicBezTo>
                  <a:cubicBezTo>
                    <a:pt x="18" y="23"/>
                    <a:pt x="18" y="23"/>
                    <a:pt x="18" y="23"/>
                  </a:cubicBezTo>
                  <a:cubicBezTo>
                    <a:pt x="22" y="22"/>
                    <a:pt x="24" y="28"/>
                    <a:pt x="27" y="28"/>
                  </a:cubicBezTo>
                  <a:cubicBezTo>
                    <a:pt x="31" y="28"/>
                    <a:pt x="37" y="29"/>
                    <a:pt x="39" y="30"/>
                  </a:cubicBezTo>
                  <a:cubicBezTo>
                    <a:pt x="42" y="32"/>
                    <a:pt x="48" y="34"/>
                    <a:pt x="49" y="37"/>
                  </a:cubicBezTo>
                  <a:cubicBezTo>
                    <a:pt x="50" y="40"/>
                    <a:pt x="49" y="43"/>
                    <a:pt x="52" y="46"/>
                  </a:cubicBezTo>
                  <a:cubicBezTo>
                    <a:pt x="51" y="47"/>
                    <a:pt x="47" y="48"/>
                    <a:pt x="47" y="51"/>
                  </a:cubicBezTo>
                  <a:cubicBezTo>
                    <a:pt x="47" y="52"/>
                    <a:pt x="49" y="52"/>
                    <a:pt x="50" y="52"/>
                  </a:cubicBezTo>
                  <a:cubicBezTo>
                    <a:pt x="55" y="52"/>
                    <a:pt x="55" y="52"/>
                    <a:pt x="55" y="52"/>
                  </a:cubicBezTo>
                  <a:cubicBezTo>
                    <a:pt x="55" y="52"/>
                    <a:pt x="57" y="52"/>
                    <a:pt x="58" y="52"/>
                  </a:cubicBezTo>
                  <a:cubicBezTo>
                    <a:pt x="64" y="52"/>
                    <a:pt x="66" y="60"/>
                    <a:pt x="72" y="60"/>
                  </a:cubicBezTo>
                  <a:cubicBezTo>
                    <a:pt x="74" y="60"/>
                    <a:pt x="75" y="60"/>
                    <a:pt x="80" y="60"/>
                  </a:cubicBezTo>
                  <a:cubicBezTo>
                    <a:pt x="80" y="56"/>
                    <a:pt x="82" y="57"/>
                    <a:pt x="81" y="54"/>
                  </a:cubicBezTo>
                  <a:cubicBezTo>
                    <a:pt x="85" y="52"/>
                    <a:pt x="84" y="48"/>
                    <a:pt x="90" y="48"/>
                  </a:cubicBezTo>
                  <a:cubicBezTo>
                    <a:pt x="97" y="48"/>
                    <a:pt x="101" y="54"/>
                    <a:pt x="106" y="58"/>
                  </a:cubicBezTo>
                  <a:cubicBezTo>
                    <a:pt x="106" y="59"/>
                    <a:pt x="108" y="58"/>
                    <a:pt x="108" y="59"/>
                  </a:cubicBezTo>
                  <a:cubicBezTo>
                    <a:pt x="108" y="62"/>
                    <a:pt x="113" y="64"/>
                    <a:pt x="117" y="64"/>
                  </a:cubicBezTo>
                  <a:cubicBezTo>
                    <a:pt x="123" y="64"/>
                    <a:pt x="123" y="64"/>
                    <a:pt x="123" y="64"/>
                  </a:cubicBezTo>
                  <a:cubicBezTo>
                    <a:pt x="123" y="68"/>
                    <a:pt x="127" y="68"/>
                    <a:pt x="127" y="68"/>
                  </a:cubicBezTo>
                  <a:cubicBezTo>
                    <a:pt x="127" y="68"/>
                    <a:pt x="128" y="68"/>
                    <a:pt x="128" y="68"/>
                  </a:cubicBezTo>
                  <a:cubicBezTo>
                    <a:pt x="128" y="68"/>
                    <a:pt x="130" y="66"/>
                    <a:pt x="131" y="65"/>
                  </a:cubicBezTo>
                  <a:cubicBezTo>
                    <a:pt x="131" y="64"/>
                    <a:pt x="127" y="65"/>
                    <a:pt x="127" y="64"/>
                  </a:cubicBezTo>
                  <a:cubicBezTo>
                    <a:pt x="126" y="63"/>
                    <a:pt x="126" y="62"/>
                    <a:pt x="125" y="61"/>
                  </a:cubicBezTo>
                  <a:cubicBezTo>
                    <a:pt x="124" y="61"/>
                    <a:pt x="122" y="62"/>
                    <a:pt x="122" y="61"/>
                  </a:cubicBezTo>
                  <a:cubicBezTo>
                    <a:pt x="121" y="60"/>
                    <a:pt x="121" y="58"/>
                    <a:pt x="120" y="58"/>
                  </a:cubicBezTo>
                  <a:cubicBezTo>
                    <a:pt x="118" y="58"/>
                    <a:pt x="116" y="57"/>
                    <a:pt x="115" y="56"/>
                  </a:cubicBezTo>
                  <a:cubicBezTo>
                    <a:pt x="113" y="53"/>
                    <a:pt x="114" y="52"/>
                    <a:pt x="111" y="49"/>
                  </a:cubicBezTo>
                  <a:cubicBezTo>
                    <a:pt x="111" y="49"/>
                    <a:pt x="107" y="45"/>
                    <a:pt x="107" y="44"/>
                  </a:cubicBezTo>
                  <a:cubicBezTo>
                    <a:pt x="107" y="42"/>
                    <a:pt x="111" y="43"/>
                    <a:pt x="111" y="40"/>
                  </a:cubicBezTo>
                  <a:cubicBezTo>
                    <a:pt x="111" y="35"/>
                    <a:pt x="107" y="38"/>
                    <a:pt x="104" y="3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4" name="Freeform 24">
              <a:extLst>
                <a:ext uri="{FF2B5EF4-FFF2-40B4-BE49-F238E27FC236}">
                  <a16:creationId xmlns:a16="http://schemas.microsoft.com/office/drawing/2014/main" id="{8C964EC1-5DCA-3A4E-AE56-69E3854FDFC5}"/>
                </a:ext>
              </a:extLst>
            </p:cNvPr>
            <p:cNvSpPr>
              <a:spLocks/>
            </p:cNvSpPr>
            <p:nvPr/>
          </p:nvSpPr>
          <p:spPr bwMode="auto">
            <a:xfrm>
              <a:off x="7573287" y="4303114"/>
              <a:ext cx="45910" cy="45911"/>
            </a:xfrm>
            <a:custGeom>
              <a:avLst/>
              <a:gdLst>
                <a:gd name="T0" fmla="*/ 9 w 14"/>
                <a:gd name="T1" fmla="*/ 7 h 14"/>
                <a:gd name="T2" fmla="*/ 0 w 14"/>
                <a:gd name="T3" fmla="*/ 0 h 14"/>
                <a:gd name="T4" fmla="*/ 4 w 14"/>
                <a:gd name="T5" fmla="*/ 3 h 14"/>
                <a:gd name="T6" fmla="*/ 10 w 14"/>
                <a:gd name="T7" fmla="*/ 9 h 14"/>
                <a:gd name="T8" fmla="*/ 12 w 14"/>
                <a:gd name="T9" fmla="*/ 13 h 14"/>
                <a:gd name="T10" fmla="*/ 14 w 14"/>
                <a:gd name="T11" fmla="*/ 13 h 14"/>
                <a:gd name="T12" fmla="*/ 14 w 14"/>
                <a:gd name="T13" fmla="*/ 12 h 14"/>
                <a:gd name="T14" fmla="*/ 9 w 14"/>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9" y="7"/>
                  </a:moveTo>
                  <a:cubicBezTo>
                    <a:pt x="7" y="5"/>
                    <a:pt x="5" y="2"/>
                    <a:pt x="0" y="0"/>
                  </a:cubicBezTo>
                  <a:cubicBezTo>
                    <a:pt x="1" y="2"/>
                    <a:pt x="3" y="2"/>
                    <a:pt x="4" y="3"/>
                  </a:cubicBezTo>
                  <a:cubicBezTo>
                    <a:pt x="7" y="5"/>
                    <a:pt x="7" y="7"/>
                    <a:pt x="10" y="9"/>
                  </a:cubicBezTo>
                  <a:cubicBezTo>
                    <a:pt x="9" y="11"/>
                    <a:pt x="9" y="13"/>
                    <a:pt x="12" y="13"/>
                  </a:cubicBezTo>
                  <a:cubicBezTo>
                    <a:pt x="13" y="14"/>
                    <a:pt x="13" y="13"/>
                    <a:pt x="14" y="13"/>
                  </a:cubicBezTo>
                  <a:cubicBezTo>
                    <a:pt x="13" y="13"/>
                    <a:pt x="14" y="12"/>
                    <a:pt x="14" y="12"/>
                  </a:cubicBezTo>
                  <a:cubicBezTo>
                    <a:pt x="14" y="8"/>
                    <a:pt x="11" y="9"/>
                    <a:pt x="9"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5" name="Freeform 25">
              <a:extLst>
                <a:ext uri="{FF2B5EF4-FFF2-40B4-BE49-F238E27FC236}">
                  <a16:creationId xmlns:a16="http://schemas.microsoft.com/office/drawing/2014/main" id="{961F1CC2-60E9-2948-9AD3-A0995FE2E82E}"/>
                </a:ext>
              </a:extLst>
            </p:cNvPr>
            <p:cNvSpPr>
              <a:spLocks/>
            </p:cNvSpPr>
            <p:nvPr/>
          </p:nvSpPr>
          <p:spPr bwMode="auto">
            <a:xfrm>
              <a:off x="7652586" y="4365720"/>
              <a:ext cx="23651" cy="26434"/>
            </a:xfrm>
            <a:custGeom>
              <a:avLst/>
              <a:gdLst>
                <a:gd name="T0" fmla="*/ 1 w 7"/>
                <a:gd name="T1" fmla="*/ 0 h 8"/>
                <a:gd name="T2" fmla="*/ 5 w 7"/>
                <a:gd name="T3" fmla="*/ 5 h 8"/>
                <a:gd name="T4" fmla="*/ 5 w 7"/>
                <a:gd name="T5" fmla="*/ 7 h 8"/>
                <a:gd name="T6" fmla="*/ 5 w 7"/>
                <a:gd name="T7" fmla="*/ 8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2"/>
                    <a:pt x="1" y="5"/>
                    <a:pt x="5" y="5"/>
                  </a:cubicBezTo>
                  <a:cubicBezTo>
                    <a:pt x="5" y="6"/>
                    <a:pt x="5" y="6"/>
                    <a:pt x="5" y="7"/>
                  </a:cubicBezTo>
                  <a:cubicBezTo>
                    <a:pt x="5" y="8"/>
                    <a:pt x="5" y="8"/>
                    <a:pt x="5" y="8"/>
                  </a:cubicBezTo>
                  <a:cubicBezTo>
                    <a:pt x="6" y="8"/>
                    <a:pt x="7" y="7"/>
                    <a:pt x="7" y="7"/>
                  </a:cubicBezTo>
                  <a:cubicBezTo>
                    <a:pt x="7" y="6"/>
                    <a:pt x="2" y="1"/>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6" name="Freeform 26">
              <a:extLst>
                <a:ext uri="{FF2B5EF4-FFF2-40B4-BE49-F238E27FC236}">
                  <a16:creationId xmlns:a16="http://schemas.microsoft.com/office/drawing/2014/main" id="{37FBDEA4-7B9C-7840-A4F7-08A76340EBE4}"/>
                </a:ext>
              </a:extLst>
            </p:cNvPr>
            <p:cNvSpPr>
              <a:spLocks/>
            </p:cNvSpPr>
            <p:nvPr/>
          </p:nvSpPr>
          <p:spPr bwMode="auto">
            <a:xfrm>
              <a:off x="7797272" y="4464499"/>
              <a:ext cx="9739" cy="16695"/>
            </a:xfrm>
            <a:custGeom>
              <a:avLst/>
              <a:gdLst>
                <a:gd name="T0" fmla="*/ 0 w 3"/>
                <a:gd name="T1" fmla="*/ 0 h 5"/>
                <a:gd name="T2" fmla="*/ 3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4"/>
                    <a:pt x="3" y="4"/>
                  </a:cubicBezTo>
                  <a:cubicBezTo>
                    <a:pt x="3" y="2"/>
                    <a:pt x="2" y="2"/>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7" name="Freeform 27">
              <a:extLst>
                <a:ext uri="{FF2B5EF4-FFF2-40B4-BE49-F238E27FC236}">
                  <a16:creationId xmlns:a16="http://schemas.microsoft.com/office/drawing/2014/main" id="{2AC8B250-6E88-A24F-AD31-C58F2B6785B3}"/>
                </a:ext>
              </a:extLst>
            </p:cNvPr>
            <p:cNvSpPr>
              <a:spLocks/>
            </p:cNvSpPr>
            <p:nvPr/>
          </p:nvSpPr>
          <p:spPr bwMode="auto">
            <a:xfrm>
              <a:off x="7763883" y="4454760"/>
              <a:ext cx="23651" cy="9739"/>
            </a:xfrm>
            <a:custGeom>
              <a:avLst/>
              <a:gdLst>
                <a:gd name="T0" fmla="*/ 0 w 7"/>
                <a:gd name="T1" fmla="*/ 0 h 3"/>
                <a:gd name="T2" fmla="*/ 6 w 7"/>
                <a:gd name="T3" fmla="*/ 3 h 3"/>
                <a:gd name="T4" fmla="*/ 7 w 7"/>
                <a:gd name="T5" fmla="*/ 3 h 3"/>
                <a:gd name="T6" fmla="*/ 0 w 7"/>
                <a:gd name="T7" fmla="*/ 0 h 3"/>
              </a:gdLst>
              <a:ahLst/>
              <a:cxnLst>
                <a:cxn ang="0">
                  <a:pos x="T0" y="T1"/>
                </a:cxn>
                <a:cxn ang="0">
                  <a:pos x="T2" y="T3"/>
                </a:cxn>
                <a:cxn ang="0">
                  <a:pos x="T4" y="T5"/>
                </a:cxn>
                <a:cxn ang="0">
                  <a:pos x="T6" y="T7"/>
                </a:cxn>
              </a:cxnLst>
              <a:rect l="0" t="0" r="r" b="b"/>
              <a:pathLst>
                <a:path w="7" h="3">
                  <a:moveTo>
                    <a:pt x="0" y="0"/>
                  </a:moveTo>
                  <a:cubicBezTo>
                    <a:pt x="0" y="2"/>
                    <a:pt x="3" y="3"/>
                    <a:pt x="6" y="3"/>
                  </a:cubicBezTo>
                  <a:cubicBezTo>
                    <a:pt x="6" y="3"/>
                    <a:pt x="7" y="3"/>
                    <a:pt x="7" y="3"/>
                  </a:cubicBezTo>
                  <a:cubicBezTo>
                    <a:pt x="6" y="1"/>
                    <a:pt x="3"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8" name="Freeform 28">
              <a:extLst>
                <a:ext uri="{FF2B5EF4-FFF2-40B4-BE49-F238E27FC236}">
                  <a16:creationId xmlns:a16="http://schemas.microsoft.com/office/drawing/2014/main" id="{51199D5E-E15E-624B-A134-12280D92051A}"/>
                </a:ext>
              </a:extLst>
            </p:cNvPr>
            <p:cNvSpPr>
              <a:spLocks/>
            </p:cNvSpPr>
            <p:nvPr/>
          </p:nvSpPr>
          <p:spPr bwMode="auto">
            <a:xfrm>
              <a:off x="7768057" y="4425544"/>
              <a:ext cx="19477" cy="22260"/>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0" y="2"/>
                    <a:pt x="4" y="7"/>
                    <a:pt x="6" y="7"/>
                  </a:cubicBezTo>
                  <a:cubicBezTo>
                    <a:pt x="5" y="4"/>
                    <a:pt x="3" y="2"/>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9" name="Freeform 29">
              <a:extLst>
                <a:ext uri="{FF2B5EF4-FFF2-40B4-BE49-F238E27FC236}">
                  <a16:creationId xmlns:a16="http://schemas.microsoft.com/office/drawing/2014/main" id="{29691209-3517-CD43-9719-56B9FAABC3C2}"/>
                </a:ext>
              </a:extLst>
            </p:cNvPr>
            <p:cNvSpPr>
              <a:spLocks/>
            </p:cNvSpPr>
            <p:nvPr/>
          </p:nvSpPr>
          <p:spPr bwMode="auto">
            <a:xfrm>
              <a:off x="7722147" y="4408849"/>
              <a:ext cx="29216" cy="16695"/>
            </a:xfrm>
            <a:custGeom>
              <a:avLst/>
              <a:gdLst>
                <a:gd name="T0" fmla="*/ 1 w 9"/>
                <a:gd name="T1" fmla="*/ 0 h 5"/>
                <a:gd name="T2" fmla="*/ 1 w 9"/>
                <a:gd name="T3" fmla="*/ 1 h 5"/>
                <a:gd name="T4" fmla="*/ 0 w 9"/>
                <a:gd name="T5" fmla="*/ 1 h 5"/>
                <a:gd name="T6" fmla="*/ 7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1" y="1"/>
                    <a:pt x="1" y="1"/>
                    <a:pt x="1" y="1"/>
                  </a:cubicBezTo>
                  <a:cubicBezTo>
                    <a:pt x="0" y="1"/>
                    <a:pt x="0" y="1"/>
                    <a:pt x="0" y="1"/>
                  </a:cubicBezTo>
                  <a:cubicBezTo>
                    <a:pt x="0" y="1"/>
                    <a:pt x="5" y="5"/>
                    <a:pt x="7" y="5"/>
                  </a:cubicBezTo>
                  <a:cubicBezTo>
                    <a:pt x="8" y="5"/>
                    <a:pt x="8" y="5"/>
                    <a:pt x="9" y="4"/>
                  </a:cubicBezTo>
                  <a:cubicBezTo>
                    <a:pt x="8" y="2"/>
                    <a:pt x="3" y="1"/>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0" name="Freeform 30">
              <a:extLst>
                <a:ext uri="{FF2B5EF4-FFF2-40B4-BE49-F238E27FC236}">
                  <a16:creationId xmlns:a16="http://schemas.microsoft.com/office/drawing/2014/main" id="{F8EB1204-1984-684E-BECB-B251758CF9F2}"/>
                </a:ext>
              </a:extLst>
            </p:cNvPr>
            <p:cNvSpPr>
              <a:spLocks/>
            </p:cNvSpPr>
            <p:nvPr/>
          </p:nvSpPr>
          <p:spPr bwMode="auto">
            <a:xfrm>
              <a:off x="7688758" y="4389371"/>
              <a:ext cx="2782" cy="2782"/>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1" name="Freeform 31">
              <a:extLst>
                <a:ext uri="{FF2B5EF4-FFF2-40B4-BE49-F238E27FC236}">
                  <a16:creationId xmlns:a16="http://schemas.microsoft.com/office/drawing/2014/main" id="{2CAC42E8-75C8-0348-8B7A-963C1474F64B}"/>
                </a:ext>
              </a:extLst>
            </p:cNvPr>
            <p:cNvSpPr>
              <a:spLocks/>
            </p:cNvSpPr>
            <p:nvPr/>
          </p:nvSpPr>
          <p:spPr bwMode="auto">
            <a:xfrm>
              <a:off x="7688758" y="4392154"/>
              <a:ext cx="16695" cy="6956"/>
            </a:xfrm>
            <a:custGeom>
              <a:avLst/>
              <a:gdLst>
                <a:gd name="T0" fmla="*/ 1 w 5"/>
                <a:gd name="T1" fmla="*/ 0 h 2"/>
                <a:gd name="T2" fmla="*/ 0 w 5"/>
                <a:gd name="T3" fmla="*/ 0 h 2"/>
                <a:gd name="T4" fmla="*/ 3 w 5"/>
                <a:gd name="T5" fmla="*/ 2 h 2"/>
                <a:gd name="T6" fmla="*/ 5 w 5"/>
                <a:gd name="T7" fmla="*/ 2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1" y="0"/>
                    <a:pt x="0" y="0"/>
                    <a:pt x="0" y="0"/>
                  </a:cubicBezTo>
                  <a:cubicBezTo>
                    <a:pt x="3" y="2"/>
                    <a:pt x="3" y="2"/>
                    <a:pt x="3" y="2"/>
                  </a:cubicBezTo>
                  <a:cubicBezTo>
                    <a:pt x="5" y="2"/>
                    <a:pt x="5" y="2"/>
                    <a:pt x="5" y="2"/>
                  </a:cubicBezTo>
                  <a:cubicBezTo>
                    <a:pt x="4" y="0"/>
                    <a:pt x="3" y="0"/>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2" name="Freeform 32">
              <a:extLst>
                <a:ext uri="{FF2B5EF4-FFF2-40B4-BE49-F238E27FC236}">
                  <a16:creationId xmlns:a16="http://schemas.microsoft.com/office/drawing/2014/main" id="{71D2B0E4-F5BF-504F-9DFD-C4838639A0FE}"/>
                </a:ext>
              </a:extLst>
            </p:cNvPr>
            <p:cNvSpPr>
              <a:spLocks/>
            </p:cNvSpPr>
            <p:nvPr/>
          </p:nvSpPr>
          <p:spPr bwMode="auto">
            <a:xfrm>
              <a:off x="7432774" y="5162906"/>
              <a:ext cx="82082" cy="86257"/>
            </a:xfrm>
            <a:custGeom>
              <a:avLst/>
              <a:gdLst>
                <a:gd name="T0" fmla="*/ 12 w 25"/>
                <a:gd name="T1" fmla="*/ 4 h 26"/>
                <a:gd name="T2" fmla="*/ 0 w 25"/>
                <a:gd name="T3" fmla="*/ 4 h 26"/>
                <a:gd name="T4" fmla="*/ 14 w 25"/>
                <a:gd name="T5" fmla="*/ 26 h 26"/>
                <a:gd name="T6" fmla="*/ 25 w 25"/>
                <a:gd name="T7" fmla="*/ 9 h 26"/>
                <a:gd name="T8" fmla="*/ 22 w 25"/>
                <a:gd name="T9" fmla="*/ 2 h 26"/>
                <a:gd name="T10" fmla="*/ 12 w 25"/>
                <a:gd name="T11" fmla="*/ 4 h 26"/>
              </a:gdLst>
              <a:ahLst/>
              <a:cxnLst>
                <a:cxn ang="0">
                  <a:pos x="T0" y="T1"/>
                </a:cxn>
                <a:cxn ang="0">
                  <a:pos x="T2" y="T3"/>
                </a:cxn>
                <a:cxn ang="0">
                  <a:pos x="T4" y="T5"/>
                </a:cxn>
                <a:cxn ang="0">
                  <a:pos x="T6" y="T7"/>
                </a:cxn>
                <a:cxn ang="0">
                  <a:pos x="T8" y="T9"/>
                </a:cxn>
                <a:cxn ang="0">
                  <a:pos x="T10" y="T11"/>
                </a:cxn>
              </a:cxnLst>
              <a:rect l="0" t="0" r="r" b="b"/>
              <a:pathLst>
                <a:path w="25" h="26">
                  <a:moveTo>
                    <a:pt x="12" y="4"/>
                  </a:moveTo>
                  <a:cubicBezTo>
                    <a:pt x="12" y="4"/>
                    <a:pt x="0" y="0"/>
                    <a:pt x="0" y="4"/>
                  </a:cubicBezTo>
                  <a:cubicBezTo>
                    <a:pt x="0" y="8"/>
                    <a:pt x="7" y="26"/>
                    <a:pt x="14" y="26"/>
                  </a:cubicBezTo>
                  <a:cubicBezTo>
                    <a:pt x="19" y="26"/>
                    <a:pt x="25" y="14"/>
                    <a:pt x="25" y="9"/>
                  </a:cubicBezTo>
                  <a:cubicBezTo>
                    <a:pt x="25" y="6"/>
                    <a:pt x="23" y="4"/>
                    <a:pt x="22" y="2"/>
                  </a:cubicBezTo>
                  <a:cubicBezTo>
                    <a:pt x="19" y="3"/>
                    <a:pt x="15" y="4"/>
                    <a:pt x="12"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3" name="Freeform 33">
              <a:extLst>
                <a:ext uri="{FF2B5EF4-FFF2-40B4-BE49-F238E27FC236}">
                  <a16:creationId xmlns:a16="http://schemas.microsoft.com/office/drawing/2014/main" id="{4D5DDB46-CE26-4C4B-85C2-43D7BFEA882A}"/>
                </a:ext>
              </a:extLst>
            </p:cNvPr>
            <p:cNvSpPr>
              <a:spLocks/>
            </p:cNvSpPr>
            <p:nvPr/>
          </p:nvSpPr>
          <p:spPr bwMode="auto">
            <a:xfrm>
              <a:off x="7500943" y="5150385"/>
              <a:ext cx="9739" cy="9739"/>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2"/>
                    <a:pt x="3" y="2"/>
                    <a:pt x="3" y="0"/>
                  </a:cubicBezTo>
                  <a:cubicBezTo>
                    <a:pt x="3" y="0"/>
                    <a:pt x="2" y="0"/>
                    <a:pt x="0" y="0"/>
                  </a:cubicBezTo>
                  <a:cubicBezTo>
                    <a:pt x="0" y="1"/>
                    <a:pt x="1" y="3"/>
                    <a:pt x="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4" name="Freeform 34">
              <a:extLst>
                <a:ext uri="{FF2B5EF4-FFF2-40B4-BE49-F238E27FC236}">
                  <a16:creationId xmlns:a16="http://schemas.microsoft.com/office/drawing/2014/main" id="{5397242E-DA08-9A4B-BBBA-6F227753E5A2}"/>
                </a:ext>
              </a:extLst>
            </p:cNvPr>
            <p:cNvSpPr>
              <a:spLocks/>
            </p:cNvSpPr>
            <p:nvPr/>
          </p:nvSpPr>
          <p:spPr bwMode="auto">
            <a:xfrm>
              <a:off x="7261654" y="5044650"/>
              <a:ext cx="25042" cy="12521"/>
            </a:xfrm>
            <a:custGeom>
              <a:avLst/>
              <a:gdLst>
                <a:gd name="T0" fmla="*/ 0 w 8"/>
                <a:gd name="T1" fmla="*/ 2 h 4"/>
                <a:gd name="T2" fmla="*/ 8 w 8"/>
                <a:gd name="T3" fmla="*/ 2 h 4"/>
                <a:gd name="T4" fmla="*/ 0 w 8"/>
                <a:gd name="T5" fmla="*/ 2 h 4"/>
              </a:gdLst>
              <a:ahLst/>
              <a:cxnLst>
                <a:cxn ang="0">
                  <a:pos x="T0" y="T1"/>
                </a:cxn>
                <a:cxn ang="0">
                  <a:pos x="T2" y="T3"/>
                </a:cxn>
                <a:cxn ang="0">
                  <a:pos x="T4" y="T5"/>
                </a:cxn>
              </a:cxnLst>
              <a:rect l="0" t="0" r="r" b="b"/>
              <a:pathLst>
                <a:path w="8" h="4">
                  <a:moveTo>
                    <a:pt x="0" y="2"/>
                  </a:moveTo>
                  <a:cubicBezTo>
                    <a:pt x="2" y="4"/>
                    <a:pt x="5" y="4"/>
                    <a:pt x="8" y="2"/>
                  </a:cubicBezTo>
                  <a:cubicBezTo>
                    <a:pt x="4" y="1"/>
                    <a:pt x="4" y="0"/>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5" name="Freeform 35">
              <a:extLst>
                <a:ext uri="{FF2B5EF4-FFF2-40B4-BE49-F238E27FC236}">
                  <a16:creationId xmlns:a16="http://schemas.microsoft.com/office/drawing/2014/main" id="{E01123D7-FC45-3745-8B4B-AD86F63658C0}"/>
                </a:ext>
              </a:extLst>
            </p:cNvPr>
            <p:cNvSpPr>
              <a:spLocks/>
            </p:cNvSpPr>
            <p:nvPr/>
          </p:nvSpPr>
          <p:spPr bwMode="auto">
            <a:xfrm>
              <a:off x="7122532" y="4490933"/>
              <a:ext cx="33389" cy="12521"/>
            </a:xfrm>
            <a:custGeom>
              <a:avLst/>
              <a:gdLst>
                <a:gd name="T0" fmla="*/ 6 w 10"/>
                <a:gd name="T1" fmla="*/ 4 h 4"/>
                <a:gd name="T2" fmla="*/ 10 w 10"/>
                <a:gd name="T3" fmla="*/ 4 h 4"/>
                <a:gd name="T4" fmla="*/ 10 w 10"/>
                <a:gd name="T5" fmla="*/ 1 h 4"/>
                <a:gd name="T6" fmla="*/ 0 w 10"/>
                <a:gd name="T7" fmla="*/ 2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cubicBezTo>
                    <a:pt x="7" y="4"/>
                    <a:pt x="6" y="4"/>
                    <a:pt x="10" y="4"/>
                  </a:cubicBezTo>
                  <a:cubicBezTo>
                    <a:pt x="10" y="1"/>
                    <a:pt x="10" y="1"/>
                    <a:pt x="10" y="1"/>
                  </a:cubicBezTo>
                  <a:cubicBezTo>
                    <a:pt x="6" y="0"/>
                    <a:pt x="4" y="1"/>
                    <a:pt x="0" y="2"/>
                  </a:cubicBezTo>
                  <a:cubicBezTo>
                    <a:pt x="1" y="3"/>
                    <a:pt x="3" y="4"/>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6" name="Freeform 36">
              <a:extLst>
                <a:ext uri="{FF2B5EF4-FFF2-40B4-BE49-F238E27FC236}">
                  <a16:creationId xmlns:a16="http://schemas.microsoft.com/office/drawing/2014/main" id="{24F7DF70-153F-F04A-860F-08ED514BDC59}"/>
                </a:ext>
              </a:extLst>
            </p:cNvPr>
            <p:cNvSpPr>
              <a:spLocks/>
            </p:cNvSpPr>
            <p:nvPr/>
          </p:nvSpPr>
          <p:spPr bwMode="auto">
            <a:xfrm>
              <a:off x="6763598" y="4481194"/>
              <a:ext cx="862555" cy="648322"/>
            </a:xfrm>
            <a:custGeom>
              <a:avLst/>
              <a:gdLst>
                <a:gd name="T0" fmla="*/ 242 w 262"/>
                <a:gd name="T1" fmla="*/ 78 h 197"/>
                <a:gd name="T2" fmla="*/ 231 w 262"/>
                <a:gd name="T3" fmla="*/ 65 h 197"/>
                <a:gd name="T4" fmla="*/ 210 w 262"/>
                <a:gd name="T5" fmla="*/ 39 h 197"/>
                <a:gd name="T6" fmla="*/ 198 w 262"/>
                <a:gd name="T7" fmla="*/ 24 h 197"/>
                <a:gd name="T8" fmla="*/ 190 w 262"/>
                <a:gd name="T9" fmla="*/ 0 h 197"/>
                <a:gd name="T10" fmla="*/ 183 w 262"/>
                <a:gd name="T11" fmla="*/ 28 h 197"/>
                <a:gd name="T12" fmla="*/ 166 w 262"/>
                <a:gd name="T13" fmla="*/ 40 h 197"/>
                <a:gd name="T14" fmla="*/ 149 w 262"/>
                <a:gd name="T15" fmla="*/ 30 h 197"/>
                <a:gd name="T16" fmla="*/ 147 w 262"/>
                <a:gd name="T17" fmla="*/ 17 h 197"/>
                <a:gd name="T18" fmla="*/ 148 w 262"/>
                <a:gd name="T19" fmla="*/ 8 h 197"/>
                <a:gd name="T20" fmla="*/ 121 w 262"/>
                <a:gd name="T21" fmla="*/ 4 h 197"/>
                <a:gd name="T22" fmla="*/ 121 w 262"/>
                <a:gd name="T23" fmla="*/ 10 h 197"/>
                <a:gd name="T24" fmla="*/ 105 w 262"/>
                <a:gd name="T25" fmla="*/ 24 h 197"/>
                <a:gd name="T26" fmla="*/ 101 w 262"/>
                <a:gd name="T27" fmla="*/ 27 h 197"/>
                <a:gd name="T28" fmla="*/ 89 w 262"/>
                <a:gd name="T29" fmla="*/ 21 h 197"/>
                <a:gd name="T30" fmla="*/ 72 w 262"/>
                <a:gd name="T31" fmla="*/ 38 h 197"/>
                <a:gd name="T32" fmla="*/ 65 w 262"/>
                <a:gd name="T33" fmla="*/ 44 h 197"/>
                <a:gd name="T34" fmla="*/ 59 w 262"/>
                <a:gd name="T35" fmla="*/ 45 h 197"/>
                <a:gd name="T36" fmla="*/ 32 w 262"/>
                <a:gd name="T37" fmla="*/ 64 h 197"/>
                <a:gd name="T38" fmla="*/ 5 w 262"/>
                <a:gd name="T39" fmla="*/ 77 h 197"/>
                <a:gd name="T40" fmla="*/ 3 w 262"/>
                <a:gd name="T41" fmla="*/ 77 h 197"/>
                <a:gd name="T42" fmla="*/ 5 w 262"/>
                <a:gd name="T43" fmla="*/ 102 h 197"/>
                <a:gd name="T44" fmla="*/ 3 w 262"/>
                <a:gd name="T45" fmla="*/ 102 h 197"/>
                <a:gd name="T46" fmla="*/ 6 w 262"/>
                <a:gd name="T47" fmla="*/ 113 h 197"/>
                <a:gd name="T48" fmla="*/ 17 w 262"/>
                <a:gd name="T49" fmla="*/ 149 h 197"/>
                <a:gd name="T50" fmla="*/ 26 w 262"/>
                <a:gd name="T51" fmla="*/ 167 h 197"/>
                <a:gd name="T52" fmla="*/ 54 w 262"/>
                <a:gd name="T53" fmla="*/ 160 h 197"/>
                <a:gd name="T54" fmla="*/ 95 w 262"/>
                <a:gd name="T55" fmla="*/ 147 h 197"/>
                <a:gd name="T56" fmla="*/ 134 w 262"/>
                <a:gd name="T57" fmla="*/ 149 h 197"/>
                <a:gd name="T58" fmla="*/ 145 w 262"/>
                <a:gd name="T59" fmla="*/ 166 h 197"/>
                <a:gd name="T60" fmla="*/ 153 w 262"/>
                <a:gd name="T61" fmla="*/ 167 h 197"/>
                <a:gd name="T62" fmla="*/ 160 w 262"/>
                <a:gd name="T63" fmla="*/ 164 h 197"/>
                <a:gd name="T64" fmla="*/ 163 w 262"/>
                <a:gd name="T65" fmla="*/ 166 h 197"/>
                <a:gd name="T66" fmla="*/ 164 w 262"/>
                <a:gd name="T67" fmla="*/ 171 h 197"/>
                <a:gd name="T68" fmla="*/ 169 w 262"/>
                <a:gd name="T69" fmla="*/ 171 h 197"/>
                <a:gd name="T70" fmla="*/ 196 w 262"/>
                <a:gd name="T71" fmla="*/ 195 h 197"/>
                <a:gd name="T72" fmla="*/ 216 w 262"/>
                <a:gd name="T73" fmla="*/ 197 h 197"/>
                <a:gd name="T74" fmla="*/ 239 w 262"/>
                <a:gd name="T75" fmla="*/ 181 h 197"/>
                <a:gd name="T76" fmla="*/ 257 w 262"/>
                <a:gd name="T77" fmla="*/ 145 h 197"/>
                <a:gd name="T78" fmla="*/ 259 w 262"/>
                <a:gd name="T79" fmla="*/ 134 h 197"/>
                <a:gd name="T80" fmla="*/ 255 w 262"/>
                <a:gd name="T81"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2" h="197">
                  <a:moveTo>
                    <a:pt x="255" y="95"/>
                  </a:moveTo>
                  <a:cubicBezTo>
                    <a:pt x="251" y="91"/>
                    <a:pt x="242" y="87"/>
                    <a:pt x="242" y="78"/>
                  </a:cubicBezTo>
                  <a:cubicBezTo>
                    <a:pt x="239" y="78"/>
                    <a:pt x="236" y="78"/>
                    <a:pt x="235" y="75"/>
                  </a:cubicBezTo>
                  <a:cubicBezTo>
                    <a:pt x="234" y="72"/>
                    <a:pt x="233" y="67"/>
                    <a:pt x="231" y="65"/>
                  </a:cubicBezTo>
                  <a:cubicBezTo>
                    <a:pt x="227" y="61"/>
                    <a:pt x="217" y="59"/>
                    <a:pt x="215" y="53"/>
                  </a:cubicBezTo>
                  <a:cubicBezTo>
                    <a:pt x="214" y="48"/>
                    <a:pt x="212" y="45"/>
                    <a:pt x="210" y="39"/>
                  </a:cubicBezTo>
                  <a:cubicBezTo>
                    <a:pt x="209" y="35"/>
                    <a:pt x="209" y="28"/>
                    <a:pt x="206" y="26"/>
                  </a:cubicBezTo>
                  <a:cubicBezTo>
                    <a:pt x="205" y="26"/>
                    <a:pt x="201" y="24"/>
                    <a:pt x="198" y="24"/>
                  </a:cubicBezTo>
                  <a:cubicBezTo>
                    <a:pt x="196" y="22"/>
                    <a:pt x="197" y="18"/>
                    <a:pt x="196" y="14"/>
                  </a:cubicBezTo>
                  <a:cubicBezTo>
                    <a:pt x="195" y="10"/>
                    <a:pt x="191" y="6"/>
                    <a:pt x="190" y="0"/>
                  </a:cubicBezTo>
                  <a:cubicBezTo>
                    <a:pt x="186" y="2"/>
                    <a:pt x="187" y="5"/>
                    <a:pt x="183" y="8"/>
                  </a:cubicBezTo>
                  <a:cubicBezTo>
                    <a:pt x="183" y="28"/>
                    <a:pt x="183" y="28"/>
                    <a:pt x="183" y="28"/>
                  </a:cubicBezTo>
                  <a:cubicBezTo>
                    <a:pt x="183" y="33"/>
                    <a:pt x="181" y="47"/>
                    <a:pt x="174" y="47"/>
                  </a:cubicBezTo>
                  <a:cubicBezTo>
                    <a:pt x="170" y="47"/>
                    <a:pt x="169" y="42"/>
                    <a:pt x="166" y="40"/>
                  </a:cubicBezTo>
                  <a:cubicBezTo>
                    <a:pt x="161" y="38"/>
                    <a:pt x="157" y="37"/>
                    <a:pt x="151" y="35"/>
                  </a:cubicBezTo>
                  <a:cubicBezTo>
                    <a:pt x="150" y="35"/>
                    <a:pt x="150" y="31"/>
                    <a:pt x="149" y="30"/>
                  </a:cubicBezTo>
                  <a:cubicBezTo>
                    <a:pt x="148" y="29"/>
                    <a:pt x="145" y="30"/>
                    <a:pt x="145" y="28"/>
                  </a:cubicBezTo>
                  <a:cubicBezTo>
                    <a:pt x="147" y="17"/>
                    <a:pt x="147" y="17"/>
                    <a:pt x="147" y="17"/>
                  </a:cubicBezTo>
                  <a:cubicBezTo>
                    <a:pt x="149" y="15"/>
                    <a:pt x="153" y="15"/>
                    <a:pt x="153" y="12"/>
                  </a:cubicBezTo>
                  <a:cubicBezTo>
                    <a:pt x="153" y="10"/>
                    <a:pt x="149" y="8"/>
                    <a:pt x="148" y="8"/>
                  </a:cubicBezTo>
                  <a:cubicBezTo>
                    <a:pt x="146" y="8"/>
                    <a:pt x="145" y="10"/>
                    <a:pt x="142" y="10"/>
                  </a:cubicBezTo>
                  <a:cubicBezTo>
                    <a:pt x="134" y="10"/>
                    <a:pt x="129" y="7"/>
                    <a:pt x="121" y="4"/>
                  </a:cubicBezTo>
                  <a:cubicBezTo>
                    <a:pt x="122" y="6"/>
                    <a:pt x="124" y="7"/>
                    <a:pt x="125" y="9"/>
                  </a:cubicBezTo>
                  <a:cubicBezTo>
                    <a:pt x="125" y="9"/>
                    <a:pt x="123" y="10"/>
                    <a:pt x="121" y="10"/>
                  </a:cubicBezTo>
                  <a:cubicBezTo>
                    <a:pt x="117" y="10"/>
                    <a:pt x="108" y="12"/>
                    <a:pt x="108" y="16"/>
                  </a:cubicBezTo>
                  <a:cubicBezTo>
                    <a:pt x="108" y="19"/>
                    <a:pt x="105" y="20"/>
                    <a:pt x="105" y="24"/>
                  </a:cubicBezTo>
                  <a:cubicBezTo>
                    <a:pt x="105" y="26"/>
                    <a:pt x="106" y="27"/>
                    <a:pt x="104" y="29"/>
                  </a:cubicBezTo>
                  <a:cubicBezTo>
                    <a:pt x="104" y="29"/>
                    <a:pt x="102" y="27"/>
                    <a:pt x="101" y="27"/>
                  </a:cubicBezTo>
                  <a:cubicBezTo>
                    <a:pt x="99" y="27"/>
                    <a:pt x="97" y="28"/>
                    <a:pt x="96" y="30"/>
                  </a:cubicBezTo>
                  <a:cubicBezTo>
                    <a:pt x="95" y="26"/>
                    <a:pt x="93" y="21"/>
                    <a:pt x="89" y="21"/>
                  </a:cubicBezTo>
                  <a:cubicBezTo>
                    <a:pt x="84" y="21"/>
                    <a:pt x="83" y="26"/>
                    <a:pt x="77" y="26"/>
                  </a:cubicBezTo>
                  <a:cubicBezTo>
                    <a:pt x="77" y="31"/>
                    <a:pt x="72" y="32"/>
                    <a:pt x="72" y="38"/>
                  </a:cubicBezTo>
                  <a:cubicBezTo>
                    <a:pt x="70" y="38"/>
                    <a:pt x="69" y="37"/>
                    <a:pt x="67" y="36"/>
                  </a:cubicBezTo>
                  <a:cubicBezTo>
                    <a:pt x="66" y="39"/>
                    <a:pt x="67" y="42"/>
                    <a:pt x="65" y="44"/>
                  </a:cubicBezTo>
                  <a:cubicBezTo>
                    <a:pt x="64" y="42"/>
                    <a:pt x="63" y="41"/>
                    <a:pt x="62" y="39"/>
                  </a:cubicBezTo>
                  <a:cubicBezTo>
                    <a:pt x="59" y="40"/>
                    <a:pt x="59" y="43"/>
                    <a:pt x="59" y="45"/>
                  </a:cubicBezTo>
                  <a:cubicBezTo>
                    <a:pt x="59" y="46"/>
                    <a:pt x="59" y="48"/>
                    <a:pt x="59" y="49"/>
                  </a:cubicBezTo>
                  <a:cubicBezTo>
                    <a:pt x="59" y="57"/>
                    <a:pt x="40" y="63"/>
                    <a:pt x="32" y="64"/>
                  </a:cubicBezTo>
                  <a:cubicBezTo>
                    <a:pt x="28" y="65"/>
                    <a:pt x="19" y="65"/>
                    <a:pt x="17" y="68"/>
                  </a:cubicBezTo>
                  <a:cubicBezTo>
                    <a:pt x="14" y="71"/>
                    <a:pt x="9" y="76"/>
                    <a:pt x="5" y="77"/>
                  </a:cubicBezTo>
                  <a:cubicBezTo>
                    <a:pt x="5" y="76"/>
                    <a:pt x="5" y="75"/>
                    <a:pt x="5" y="75"/>
                  </a:cubicBezTo>
                  <a:cubicBezTo>
                    <a:pt x="4" y="75"/>
                    <a:pt x="3" y="75"/>
                    <a:pt x="3" y="77"/>
                  </a:cubicBezTo>
                  <a:cubicBezTo>
                    <a:pt x="3" y="83"/>
                    <a:pt x="3" y="84"/>
                    <a:pt x="3" y="90"/>
                  </a:cubicBezTo>
                  <a:cubicBezTo>
                    <a:pt x="3" y="96"/>
                    <a:pt x="5" y="99"/>
                    <a:pt x="5" y="102"/>
                  </a:cubicBezTo>
                  <a:cubicBezTo>
                    <a:pt x="5" y="103"/>
                    <a:pt x="5" y="104"/>
                    <a:pt x="5" y="105"/>
                  </a:cubicBezTo>
                  <a:cubicBezTo>
                    <a:pt x="4" y="104"/>
                    <a:pt x="3" y="103"/>
                    <a:pt x="3" y="102"/>
                  </a:cubicBezTo>
                  <a:cubicBezTo>
                    <a:pt x="2" y="103"/>
                    <a:pt x="2" y="104"/>
                    <a:pt x="1" y="105"/>
                  </a:cubicBezTo>
                  <a:cubicBezTo>
                    <a:pt x="0" y="109"/>
                    <a:pt x="5" y="110"/>
                    <a:pt x="6" y="113"/>
                  </a:cubicBezTo>
                  <a:cubicBezTo>
                    <a:pt x="9" y="122"/>
                    <a:pt x="9" y="125"/>
                    <a:pt x="12" y="135"/>
                  </a:cubicBezTo>
                  <a:cubicBezTo>
                    <a:pt x="13" y="139"/>
                    <a:pt x="17" y="143"/>
                    <a:pt x="17" y="149"/>
                  </a:cubicBezTo>
                  <a:cubicBezTo>
                    <a:pt x="17" y="155"/>
                    <a:pt x="11" y="156"/>
                    <a:pt x="11" y="160"/>
                  </a:cubicBezTo>
                  <a:cubicBezTo>
                    <a:pt x="11" y="163"/>
                    <a:pt x="22" y="167"/>
                    <a:pt x="26" y="167"/>
                  </a:cubicBezTo>
                  <a:cubicBezTo>
                    <a:pt x="36" y="167"/>
                    <a:pt x="40" y="160"/>
                    <a:pt x="48" y="160"/>
                  </a:cubicBezTo>
                  <a:cubicBezTo>
                    <a:pt x="50" y="160"/>
                    <a:pt x="50" y="158"/>
                    <a:pt x="54" y="160"/>
                  </a:cubicBezTo>
                  <a:cubicBezTo>
                    <a:pt x="59" y="160"/>
                    <a:pt x="63" y="159"/>
                    <a:pt x="68" y="158"/>
                  </a:cubicBezTo>
                  <a:cubicBezTo>
                    <a:pt x="69" y="147"/>
                    <a:pt x="84" y="151"/>
                    <a:pt x="95" y="147"/>
                  </a:cubicBezTo>
                  <a:cubicBezTo>
                    <a:pt x="100" y="145"/>
                    <a:pt x="102" y="142"/>
                    <a:pt x="110" y="142"/>
                  </a:cubicBezTo>
                  <a:cubicBezTo>
                    <a:pt x="117" y="142"/>
                    <a:pt x="131" y="144"/>
                    <a:pt x="134" y="149"/>
                  </a:cubicBezTo>
                  <a:cubicBezTo>
                    <a:pt x="136" y="151"/>
                    <a:pt x="141" y="162"/>
                    <a:pt x="143" y="162"/>
                  </a:cubicBezTo>
                  <a:cubicBezTo>
                    <a:pt x="143" y="162"/>
                    <a:pt x="142" y="166"/>
                    <a:pt x="145" y="166"/>
                  </a:cubicBezTo>
                  <a:cubicBezTo>
                    <a:pt x="149" y="166"/>
                    <a:pt x="155" y="155"/>
                    <a:pt x="159" y="150"/>
                  </a:cubicBezTo>
                  <a:cubicBezTo>
                    <a:pt x="159" y="154"/>
                    <a:pt x="158" y="166"/>
                    <a:pt x="153" y="167"/>
                  </a:cubicBezTo>
                  <a:cubicBezTo>
                    <a:pt x="153" y="168"/>
                    <a:pt x="154" y="169"/>
                    <a:pt x="155" y="169"/>
                  </a:cubicBezTo>
                  <a:cubicBezTo>
                    <a:pt x="158" y="169"/>
                    <a:pt x="158" y="165"/>
                    <a:pt x="160" y="164"/>
                  </a:cubicBezTo>
                  <a:cubicBezTo>
                    <a:pt x="160" y="163"/>
                    <a:pt x="161" y="162"/>
                    <a:pt x="161" y="162"/>
                  </a:cubicBezTo>
                  <a:cubicBezTo>
                    <a:pt x="162" y="163"/>
                    <a:pt x="163" y="163"/>
                    <a:pt x="163" y="166"/>
                  </a:cubicBezTo>
                  <a:cubicBezTo>
                    <a:pt x="163" y="168"/>
                    <a:pt x="162" y="171"/>
                    <a:pt x="162" y="171"/>
                  </a:cubicBezTo>
                  <a:cubicBezTo>
                    <a:pt x="164" y="171"/>
                    <a:pt x="164" y="171"/>
                    <a:pt x="164" y="171"/>
                  </a:cubicBezTo>
                  <a:cubicBezTo>
                    <a:pt x="166" y="171"/>
                    <a:pt x="167" y="170"/>
                    <a:pt x="169" y="170"/>
                  </a:cubicBezTo>
                  <a:cubicBezTo>
                    <a:pt x="169" y="170"/>
                    <a:pt x="169" y="171"/>
                    <a:pt x="169" y="171"/>
                  </a:cubicBezTo>
                  <a:cubicBezTo>
                    <a:pt x="169" y="174"/>
                    <a:pt x="172" y="176"/>
                    <a:pt x="172" y="180"/>
                  </a:cubicBezTo>
                  <a:cubicBezTo>
                    <a:pt x="172" y="189"/>
                    <a:pt x="187" y="195"/>
                    <a:pt x="196" y="195"/>
                  </a:cubicBezTo>
                  <a:cubicBezTo>
                    <a:pt x="201" y="195"/>
                    <a:pt x="199" y="191"/>
                    <a:pt x="205" y="190"/>
                  </a:cubicBezTo>
                  <a:cubicBezTo>
                    <a:pt x="205" y="191"/>
                    <a:pt x="214" y="197"/>
                    <a:pt x="216" y="197"/>
                  </a:cubicBezTo>
                  <a:cubicBezTo>
                    <a:pt x="218" y="186"/>
                    <a:pt x="235" y="191"/>
                    <a:pt x="239" y="180"/>
                  </a:cubicBezTo>
                  <a:cubicBezTo>
                    <a:pt x="239" y="181"/>
                    <a:pt x="239" y="181"/>
                    <a:pt x="239" y="181"/>
                  </a:cubicBezTo>
                  <a:cubicBezTo>
                    <a:pt x="239" y="173"/>
                    <a:pt x="244" y="166"/>
                    <a:pt x="246" y="160"/>
                  </a:cubicBezTo>
                  <a:cubicBezTo>
                    <a:pt x="248" y="153"/>
                    <a:pt x="253" y="151"/>
                    <a:pt x="257" y="145"/>
                  </a:cubicBezTo>
                  <a:cubicBezTo>
                    <a:pt x="258" y="143"/>
                    <a:pt x="255" y="142"/>
                    <a:pt x="259" y="140"/>
                  </a:cubicBezTo>
                  <a:cubicBezTo>
                    <a:pt x="259" y="134"/>
                    <a:pt x="259" y="134"/>
                    <a:pt x="259" y="134"/>
                  </a:cubicBezTo>
                  <a:cubicBezTo>
                    <a:pt x="259" y="132"/>
                    <a:pt x="262" y="125"/>
                    <a:pt x="262" y="120"/>
                  </a:cubicBezTo>
                  <a:cubicBezTo>
                    <a:pt x="262" y="113"/>
                    <a:pt x="259" y="101"/>
                    <a:pt x="255" y="96"/>
                  </a:cubicBezTo>
                  <a:lnTo>
                    <a:pt x="255" y="95"/>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7" name="Freeform 37">
              <a:extLst>
                <a:ext uri="{FF2B5EF4-FFF2-40B4-BE49-F238E27FC236}">
                  <a16:creationId xmlns:a16="http://schemas.microsoft.com/office/drawing/2014/main" id="{248CBB7C-15D9-654E-AEC0-EBFBF16386C4}"/>
                </a:ext>
              </a:extLst>
            </p:cNvPr>
            <p:cNvSpPr>
              <a:spLocks/>
            </p:cNvSpPr>
            <p:nvPr/>
          </p:nvSpPr>
          <p:spPr bwMode="auto">
            <a:xfrm>
              <a:off x="6955586" y="4038776"/>
              <a:ext cx="94603" cy="89040"/>
            </a:xfrm>
            <a:custGeom>
              <a:avLst/>
              <a:gdLst>
                <a:gd name="T0" fmla="*/ 21 w 29"/>
                <a:gd name="T1" fmla="*/ 0 h 27"/>
                <a:gd name="T2" fmla="*/ 20 w 29"/>
                <a:gd name="T3" fmla="*/ 5 h 27"/>
                <a:gd name="T4" fmla="*/ 16 w 29"/>
                <a:gd name="T5" fmla="*/ 8 h 27"/>
                <a:gd name="T6" fmla="*/ 14 w 29"/>
                <a:gd name="T7" fmla="*/ 10 h 27"/>
                <a:gd name="T8" fmla="*/ 13 w 29"/>
                <a:gd name="T9" fmla="*/ 10 h 27"/>
                <a:gd name="T10" fmla="*/ 9 w 29"/>
                <a:gd name="T11" fmla="*/ 7 h 27"/>
                <a:gd name="T12" fmla="*/ 2 w 29"/>
                <a:gd name="T13" fmla="*/ 11 h 27"/>
                <a:gd name="T14" fmla="*/ 1 w 29"/>
                <a:gd name="T15" fmla="*/ 16 h 27"/>
                <a:gd name="T16" fmla="*/ 2 w 29"/>
                <a:gd name="T17" fmla="*/ 18 h 27"/>
                <a:gd name="T18" fmla="*/ 1 w 29"/>
                <a:gd name="T19" fmla="*/ 23 h 27"/>
                <a:gd name="T20" fmla="*/ 6 w 29"/>
                <a:gd name="T21" fmla="*/ 15 h 27"/>
                <a:gd name="T22" fmla="*/ 8 w 29"/>
                <a:gd name="T23" fmla="*/ 16 h 27"/>
                <a:gd name="T24" fmla="*/ 8 w 29"/>
                <a:gd name="T25" fmla="*/ 15 h 27"/>
                <a:gd name="T26" fmla="*/ 10 w 29"/>
                <a:gd name="T27" fmla="*/ 16 h 27"/>
                <a:gd name="T28" fmla="*/ 10 w 29"/>
                <a:gd name="T29" fmla="*/ 15 h 27"/>
                <a:gd name="T30" fmla="*/ 13 w 29"/>
                <a:gd name="T31" fmla="*/ 15 h 27"/>
                <a:gd name="T32" fmla="*/ 14 w 29"/>
                <a:gd name="T33" fmla="*/ 17 h 27"/>
                <a:gd name="T34" fmla="*/ 13 w 29"/>
                <a:gd name="T35" fmla="*/ 19 h 27"/>
                <a:gd name="T36" fmla="*/ 18 w 29"/>
                <a:gd name="T37" fmla="*/ 26 h 27"/>
                <a:gd name="T38" fmla="*/ 20 w 29"/>
                <a:gd name="T39" fmla="*/ 26 h 27"/>
                <a:gd name="T40" fmla="*/ 21 w 29"/>
                <a:gd name="T41" fmla="*/ 27 h 27"/>
                <a:gd name="T42" fmla="*/ 24 w 29"/>
                <a:gd name="T43" fmla="*/ 25 h 27"/>
                <a:gd name="T44" fmla="*/ 21 w 29"/>
                <a:gd name="T45" fmla="*/ 21 h 27"/>
                <a:gd name="T46" fmla="*/ 23 w 29"/>
                <a:gd name="T47" fmla="*/ 18 h 27"/>
                <a:gd name="T48" fmla="*/ 24 w 29"/>
                <a:gd name="T49" fmla="*/ 19 h 27"/>
                <a:gd name="T50" fmla="*/ 24 w 29"/>
                <a:gd name="T51" fmla="*/ 19 h 27"/>
                <a:gd name="T52" fmla="*/ 27 w 29"/>
                <a:gd name="T53" fmla="*/ 24 h 27"/>
                <a:gd name="T54" fmla="*/ 29 w 29"/>
                <a:gd name="T55" fmla="*/ 17 h 27"/>
                <a:gd name="T56" fmla="*/ 24 w 29"/>
                <a:gd name="T57" fmla="*/ 2 h 27"/>
                <a:gd name="T58" fmla="*/ 21 w 29"/>
                <a:gd name="T5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7">
                  <a:moveTo>
                    <a:pt x="21" y="0"/>
                  </a:moveTo>
                  <a:cubicBezTo>
                    <a:pt x="21" y="1"/>
                    <a:pt x="21" y="3"/>
                    <a:pt x="20" y="5"/>
                  </a:cubicBezTo>
                  <a:cubicBezTo>
                    <a:pt x="20" y="6"/>
                    <a:pt x="16" y="5"/>
                    <a:pt x="16" y="8"/>
                  </a:cubicBezTo>
                  <a:cubicBezTo>
                    <a:pt x="15" y="8"/>
                    <a:pt x="14" y="9"/>
                    <a:pt x="14" y="10"/>
                  </a:cubicBezTo>
                  <a:cubicBezTo>
                    <a:pt x="14" y="10"/>
                    <a:pt x="13" y="10"/>
                    <a:pt x="13" y="10"/>
                  </a:cubicBezTo>
                  <a:cubicBezTo>
                    <a:pt x="11" y="10"/>
                    <a:pt x="12" y="7"/>
                    <a:pt x="9" y="7"/>
                  </a:cubicBezTo>
                  <a:cubicBezTo>
                    <a:pt x="5" y="7"/>
                    <a:pt x="6" y="11"/>
                    <a:pt x="2" y="11"/>
                  </a:cubicBezTo>
                  <a:cubicBezTo>
                    <a:pt x="2" y="13"/>
                    <a:pt x="1" y="14"/>
                    <a:pt x="1" y="16"/>
                  </a:cubicBezTo>
                  <a:cubicBezTo>
                    <a:pt x="1" y="17"/>
                    <a:pt x="2" y="18"/>
                    <a:pt x="2" y="18"/>
                  </a:cubicBezTo>
                  <a:cubicBezTo>
                    <a:pt x="2" y="19"/>
                    <a:pt x="0" y="23"/>
                    <a:pt x="1" y="23"/>
                  </a:cubicBezTo>
                  <a:cubicBezTo>
                    <a:pt x="4" y="23"/>
                    <a:pt x="3" y="16"/>
                    <a:pt x="6" y="15"/>
                  </a:cubicBezTo>
                  <a:cubicBezTo>
                    <a:pt x="6" y="15"/>
                    <a:pt x="7" y="16"/>
                    <a:pt x="8" y="16"/>
                  </a:cubicBezTo>
                  <a:cubicBezTo>
                    <a:pt x="8" y="16"/>
                    <a:pt x="8" y="15"/>
                    <a:pt x="8" y="15"/>
                  </a:cubicBezTo>
                  <a:cubicBezTo>
                    <a:pt x="9" y="16"/>
                    <a:pt x="9" y="16"/>
                    <a:pt x="10" y="16"/>
                  </a:cubicBezTo>
                  <a:cubicBezTo>
                    <a:pt x="10" y="16"/>
                    <a:pt x="10" y="15"/>
                    <a:pt x="10" y="15"/>
                  </a:cubicBezTo>
                  <a:cubicBezTo>
                    <a:pt x="13" y="15"/>
                    <a:pt x="13" y="15"/>
                    <a:pt x="13" y="15"/>
                  </a:cubicBezTo>
                  <a:cubicBezTo>
                    <a:pt x="13" y="15"/>
                    <a:pt x="14" y="16"/>
                    <a:pt x="14" y="17"/>
                  </a:cubicBezTo>
                  <a:cubicBezTo>
                    <a:pt x="13" y="17"/>
                    <a:pt x="13" y="18"/>
                    <a:pt x="13" y="19"/>
                  </a:cubicBezTo>
                  <a:cubicBezTo>
                    <a:pt x="13" y="23"/>
                    <a:pt x="15" y="26"/>
                    <a:pt x="18" y="26"/>
                  </a:cubicBezTo>
                  <a:cubicBezTo>
                    <a:pt x="19" y="26"/>
                    <a:pt x="20" y="26"/>
                    <a:pt x="20" y="26"/>
                  </a:cubicBezTo>
                  <a:cubicBezTo>
                    <a:pt x="20" y="26"/>
                    <a:pt x="21" y="27"/>
                    <a:pt x="21" y="27"/>
                  </a:cubicBezTo>
                  <a:cubicBezTo>
                    <a:pt x="23" y="27"/>
                    <a:pt x="24" y="26"/>
                    <a:pt x="24" y="25"/>
                  </a:cubicBezTo>
                  <a:cubicBezTo>
                    <a:pt x="24" y="23"/>
                    <a:pt x="21" y="22"/>
                    <a:pt x="21" y="21"/>
                  </a:cubicBezTo>
                  <a:cubicBezTo>
                    <a:pt x="21" y="19"/>
                    <a:pt x="22" y="19"/>
                    <a:pt x="23" y="18"/>
                  </a:cubicBezTo>
                  <a:cubicBezTo>
                    <a:pt x="23" y="18"/>
                    <a:pt x="24" y="19"/>
                    <a:pt x="24" y="19"/>
                  </a:cubicBezTo>
                  <a:cubicBezTo>
                    <a:pt x="24" y="19"/>
                    <a:pt x="24" y="19"/>
                    <a:pt x="24" y="19"/>
                  </a:cubicBezTo>
                  <a:cubicBezTo>
                    <a:pt x="25" y="20"/>
                    <a:pt x="26" y="23"/>
                    <a:pt x="27" y="24"/>
                  </a:cubicBezTo>
                  <a:cubicBezTo>
                    <a:pt x="27" y="20"/>
                    <a:pt x="29" y="19"/>
                    <a:pt x="29" y="17"/>
                  </a:cubicBezTo>
                  <a:cubicBezTo>
                    <a:pt x="29" y="15"/>
                    <a:pt x="26" y="3"/>
                    <a:pt x="24" y="2"/>
                  </a:cubicBezTo>
                  <a:cubicBezTo>
                    <a:pt x="24" y="1"/>
                    <a:pt x="23" y="0"/>
                    <a:pt x="2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8" name="Freeform 38">
              <a:extLst>
                <a:ext uri="{FF2B5EF4-FFF2-40B4-BE49-F238E27FC236}">
                  <a16:creationId xmlns:a16="http://schemas.microsoft.com/office/drawing/2014/main" id="{82DA8F1A-3068-A140-831A-67BFB4E93FED}"/>
                </a:ext>
              </a:extLst>
            </p:cNvPr>
            <p:cNvSpPr>
              <a:spLocks/>
            </p:cNvSpPr>
            <p:nvPr/>
          </p:nvSpPr>
          <p:spPr bwMode="auto">
            <a:xfrm>
              <a:off x="6866548" y="4016516"/>
              <a:ext cx="45910" cy="48694"/>
            </a:xfrm>
            <a:custGeom>
              <a:avLst/>
              <a:gdLst>
                <a:gd name="T0" fmla="*/ 0 w 14"/>
                <a:gd name="T1" fmla="*/ 15 h 15"/>
                <a:gd name="T2" fmla="*/ 1 w 14"/>
                <a:gd name="T3" fmla="*/ 15 h 15"/>
                <a:gd name="T4" fmla="*/ 9 w 14"/>
                <a:gd name="T5" fmla="*/ 6 h 15"/>
                <a:gd name="T6" fmla="*/ 12 w 14"/>
                <a:gd name="T7" fmla="*/ 4 h 15"/>
                <a:gd name="T8" fmla="*/ 14 w 14"/>
                <a:gd name="T9" fmla="*/ 3 h 15"/>
                <a:gd name="T10" fmla="*/ 12 w 14"/>
                <a:gd name="T11" fmla="*/ 0 h 15"/>
                <a:gd name="T12" fmla="*/ 11 w 14"/>
                <a:gd name="T13" fmla="*/ 2 h 15"/>
                <a:gd name="T14" fmla="*/ 0 w 1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0" y="15"/>
                  </a:moveTo>
                  <a:cubicBezTo>
                    <a:pt x="1" y="15"/>
                    <a:pt x="1" y="15"/>
                    <a:pt x="1" y="15"/>
                  </a:cubicBezTo>
                  <a:cubicBezTo>
                    <a:pt x="4" y="13"/>
                    <a:pt x="8" y="11"/>
                    <a:pt x="9" y="6"/>
                  </a:cubicBezTo>
                  <a:cubicBezTo>
                    <a:pt x="10" y="6"/>
                    <a:pt x="12" y="6"/>
                    <a:pt x="12" y="4"/>
                  </a:cubicBezTo>
                  <a:cubicBezTo>
                    <a:pt x="13" y="4"/>
                    <a:pt x="13" y="4"/>
                    <a:pt x="14" y="3"/>
                  </a:cubicBezTo>
                  <a:cubicBezTo>
                    <a:pt x="13" y="2"/>
                    <a:pt x="12" y="2"/>
                    <a:pt x="12" y="0"/>
                  </a:cubicBezTo>
                  <a:cubicBezTo>
                    <a:pt x="12" y="0"/>
                    <a:pt x="12" y="1"/>
                    <a:pt x="11" y="2"/>
                  </a:cubicBezTo>
                  <a:cubicBezTo>
                    <a:pt x="9" y="7"/>
                    <a:pt x="2" y="9"/>
                    <a:pt x="0"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9" name="Freeform 39">
              <a:extLst>
                <a:ext uri="{FF2B5EF4-FFF2-40B4-BE49-F238E27FC236}">
                  <a16:creationId xmlns:a16="http://schemas.microsoft.com/office/drawing/2014/main" id="{05A29584-A5D3-AE4C-914E-0BBEAF53EF11}"/>
                </a:ext>
              </a:extLst>
            </p:cNvPr>
            <p:cNvSpPr>
              <a:spLocks/>
            </p:cNvSpPr>
            <p:nvPr/>
          </p:nvSpPr>
          <p:spPr bwMode="auto">
            <a:xfrm>
              <a:off x="6902720" y="3852349"/>
              <a:ext cx="91820" cy="130777"/>
            </a:xfrm>
            <a:custGeom>
              <a:avLst/>
              <a:gdLst>
                <a:gd name="T0" fmla="*/ 0 w 28"/>
                <a:gd name="T1" fmla="*/ 23 h 40"/>
                <a:gd name="T2" fmla="*/ 5 w 28"/>
                <a:gd name="T3" fmla="*/ 27 h 40"/>
                <a:gd name="T4" fmla="*/ 6 w 28"/>
                <a:gd name="T5" fmla="*/ 26 h 40"/>
                <a:gd name="T6" fmla="*/ 7 w 28"/>
                <a:gd name="T7" fmla="*/ 26 h 40"/>
                <a:gd name="T8" fmla="*/ 7 w 28"/>
                <a:gd name="T9" fmla="*/ 28 h 40"/>
                <a:gd name="T10" fmla="*/ 6 w 28"/>
                <a:gd name="T11" fmla="*/ 30 h 40"/>
                <a:gd name="T12" fmla="*/ 9 w 28"/>
                <a:gd name="T13" fmla="*/ 32 h 40"/>
                <a:gd name="T14" fmla="*/ 13 w 28"/>
                <a:gd name="T15" fmla="*/ 31 h 40"/>
                <a:gd name="T16" fmla="*/ 18 w 28"/>
                <a:gd name="T17" fmla="*/ 36 h 40"/>
                <a:gd name="T18" fmla="*/ 18 w 28"/>
                <a:gd name="T19" fmla="*/ 32 h 40"/>
                <a:gd name="T20" fmla="*/ 26 w 28"/>
                <a:gd name="T21" fmla="*/ 38 h 40"/>
                <a:gd name="T22" fmla="*/ 27 w 28"/>
                <a:gd name="T23" fmla="*/ 40 h 40"/>
                <a:gd name="T24" fmla="*/ 28 w 28"/>
                <a:gd name="T25" fmla="*/ 39 h 40"/>
                <a:gd name="T26" fmla="*/ 28 w 28"/>
                <a:gd name="T27" fmla="*/ 37 h 40"/>
                <a:gd name="T28" fmla="*/ 25 w 28"/>
                <a:gd name="T29" fmla="*/ 35 h 40"/>
                <a:gd name="T30" fmla="*/ 23 w 28"/>
                <a:gd name="T31" fmla="*/ 35 h 40"/>
                <a:gd name="T32" fmla="*/ 25 w 28"/>
                <a:gd name="T33" fmla="*/ 32 h 40"/>
                <a:gd name="T34" fmla="*/ 23 w 28"/>
                <a:gd name="T35" fmla="*/ 32 h 40"/>
                <a:gd name="T36" fmla="*/ 22 w 28"/>
                <a:gd name="T37" fmla="*/ 33 h 40"/>
                <a:gd name="T38" fmla="*/ 17 w 28"/>
                <a:gd name="T39" fmla="*/ 28 h 40"/>
                <a:gd name="T40" fmla="*/ 15 w 28"/>
                <a:gd name="T41" fmla="*/ 30 h 40"/>
                <a:gd name="T42" fmla="*/ 15 w 28"/>
                <a:gd name="T43" fmla="*/ 31 h 40"/>
                <a:gd name="T44" fmla="*/ 10 w 28"/>
                <a:gd name="T45" fmla="*/ 22 h 40"/>
                <a:gd name="T46" fmla="*/ 14 w 28"/>
                <a:gd name="T47" fmla="*/ 13 h 40"/>
                <a:gd name="T48" fmla="*/ 11 w 28"/>
                <a:gd name="T49" fmla="*/ 4 h 40"/>
                <a:gd name="T50" fmla="*/ 11 w 28"/>
                <a:gd name="T51" fmla="*/ 3 h 40"/>
                <a:gd name="T52" fmla="*/ 11 w 28"/>
                <a:gd name="T53" fmla="*/ 2 h 40"/>
                <a:gd name="T54" fmla="*/ 8 w 28"/>
                <a:gd name="T55" fmla="*/ 4 h 40"/>
                <a:gd name="T56" fmla="*/ 4 w 28"/>
                <a:gd name="T57" fmla="*/ 0 h 40"/>
                <a:gd name="T58" fmla="*/ 2 w 28"/>
                <a:gd name="T59" fmla="*/ 4 h 40"/>
                <a:gd name="T60" fmla="*/ 3 w 28"/>
                <a:gd name="T61" fmla="*/ 10 h 40"/>
                <a:gd name="T62" fmla="*/ 2 w 28"/>
                <a:gd name="T63" fmla="*/ 16 h 40"/>
                <a:gd name="T64" fmla="*/ 0 w 28"/>
                <a:gd name="T6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40">
                  <a:moveTo>
                    <a:pt x="0" y="23"/>
                  </a:moveTo>
                  <a:cubicBezTo>
                    <a:pt x="0" y="24"/>
                    <a:pt x="4" y="27"/>
                    <a:pt x="5" y="27"/>
                  </a:cubicBezTo>
                  <a:cubicBezTo>
                    <a:pt x="5" y="27"/>
                    <a:pt x="6" y="26"/>
                    <a:pt x="6" y="26"/>
                  </a:cubicBezTo>
                  <a:cubicBezTo>
                    <a:pt x="7" y="26"/>
                    <a:pt x="7" y="26"/>
                    <a:pt x="7" y="26"/>
                  </a:cubicBezTo>
                  <a:cubicBezTo>
                    <a:pt x="7" y="28"/>
                    <a:pt x="7" y="28"/>
                    <a:pt x="7" y="28"/>
                  </a:cubicBezTo>
                  <a:cubicBezTo>
                    <a:pt x="7" y="28"/>
                    <a:pt x="6" y="28"/>
                    <a:pt x="6" y="30"/>
                  </a:cubicBezTo>
                  <a:cubicBezTo>
                    <a:pt x="6" y="31"/>
                    <a:pt x="8" y="32"/>
                    <a:pt x="9" y="32"/>
                  </a:cubicBezTo>
                  <a:cubicBezTo>
                    <a:pt x="10" y="33"/>
                    <a:pt x="11" y="31"/>
                    <a:pt x="13" y="31"/>
                  </a:cubicBezTo>
                  <a:cubicBezTo>
                    <a:pt x="15" y="31"/>
                    <a:pt x="16" y="36"/>
                    <a:pt x="18" y="36"/>
                  </a:cubicBezTo>
                  <a:cubicBezTo>
                    <a:pt x="18" y="34"/>
                    <a:pt x="17" y="33"/>
                    <a:pt x="18" y="32"/>
                  </a:cubicBezTo>
                  <a:cubicBezTo>
                    <a:pt x="20" y="34"/>
                    <a:pt x="24" y="36"/>
                    <a:pt x="26" y="38"/>
                  </a:cubicBezTo>
                  <a:cubicBezTo>
                    <a:pt x="26" y="39"/>
                    <a:pt x="26" y="40"/>
                    <a:pt x="27" y="40"/>
                  </a:cubicBezTo>
                  <a:cubicBezTo>
                    <a:pt x="27" y="40"/>
                    <a:pt x="27" y="39"/>
                    <a:pt x="28" y="39"/>
                  </a:cubicBezTo>
                  <a:cubicBezTo>
                    <a:pt x="28" y="38"/>
                    <a:pt x="28" y="38"/>
                    <a:pt x="28" y="37"/>
                  </a:cubicBezTo>
                  <a:cubicBezTo>
                    <a:pt x="26" y="37"/>
                    <a:pt x="25" y="36"/>
                    <a:pt x="25" y="35"/>
                  </a:cubicBezTo>
                  <a:cubicBezTo>
                    <a:pt x="24" y="35"/>
                    <a:pt x="23" y="35"/>
                    <a:pt x="23" y="35"/>
                  </a:cubicBezTo>
                  <a:cubicBezTo>
                    <a:pt x="23" y="34"/>
                    <a:pt x="24" y="33"/>
                    <a:pt x="25" y="32"/>
                  </a:cubicBezTo>
                  <a:cubicBezTo>
                    <a:pt x="24" y="32"/>
                    <a:pt x="24" y="32"/>
                    <a:pt x="23" y="32"/>
                  </a:cubicBezTo>
                  <a:cubicBezTo>
                    <a:pt x="23" y="32"/>
                    <a:pt x="22" y="33"/>
                    <a:pt x="22" y="33"/>
                  </a:cubicBezTo>
                  <a:cubicBezTo>
                    <a:pt x="20" y="33"/>
                    <a:pt x="20" y="29"/>
                    <a:pt x="17" y="28"/>
                  </a:cubicBezTo>
                  <a:cubicBezTo>
                    <a:pt x="16" y="28"/>
                    <a:pt x="15" y="29"/>
                    <a:pt x="15" y="30"/>
                  </a:cubicBezTo>
                  <a:cubicBezTo>
                    <a:pt x="15" y="30"/>
                    <a:pt x="15" y="31"/>
                    <a:pt x="15" y="31"/>
                  </a:cubicBezTo>
                  <a:cubicBezTo>
                    <a:pt x="13" y="30"/>
                    <a:pt x="10" y="25"/>
                    <a:pt x="10" y="22"/>
                  </a:cubicBezTo>
                  <a:cubicBezTo>
                    <a:pt x="10" y="18"/>
                    <a:pt x="14" y="18"/>
                    <a:pt x="14" y="13"/>
                  </a:cubicBezTo>
                  <a:cubicBezTo>
                    <a:pt x="14" y="10"/>
                    <a:pt x="11" y="7"/>
                    <a:pt x="11" y="4"/>
                  </a:cubicBezTo>
                  <a:cubicBezTo>
                    <a:pt x="11" y="4"/>
                    <a:pt x="11" y="3"/>
                    <a:pt x="11" y="3"/>
                  </a:cubicBezTo>
                  <a:cubicBezTo>
                    <a:pt x="11" y="3"/>
                    <a:pt x="11" y="2"/>
                    <a:pt x="11" y="2"/>
                  </a:cubicBezTo>
                  <a:cubicBezTo>
                    <a:pt x="10" y="2"/>
                    <a:pt x="9" y="4"/>
                    <a:pt x="8" y="4"/>
                  </a:cubicBezTo>
                  <a:cubicBezTo>
                    <a:pt x="6" y="4"/>
                    <a:pt x="6" y="0"/>
                    <a:pt x="4" y="0"/>
                  </a:cubicBezTo>
                  <a:cubicBezTo>
                    <a:pt x="3" y="0"/>
                    <a:pt x="2" y="2"/>
                    <a:pt x="2" y="4"/>
                  </a:cubicBezTo>
                  <a:cubicBezTo>
                    <a:pt x="2" y="7"/>
                    <a:pt x="3" y="8"/>
                    <a:pt x="3" y="10"/>
                  </a:cubicBezTo>
                  <a:cubicBezTo>
                    <a:pt x="3" y="12"/>
                    <a:pt x="2" y="15"/>
                    <a:pt x="2" y="16"/>
                  </a:cubicBezTo>
                  <a:cubicBezTo>
                    <a:pt x="0" y="16"/>
                    <a:pt x="0" y="20"/>
                    <a:pt x="0" y="2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0" name="Freeform 40">
              <a:extLst>
                <a:ext uri="{FF2B5EF4-FFF2-40B4-BE49-F238E27FC236}">
                  <a16:creationId xmlns:a16="http://schemas.microsoft.com/office/drawing/2014/main" id="{5074707E-2A08-3945-A0A0-B95EED87F3AD}"/>
                </a:ext>
              </a:extLst>
            </p:cNvPr>
            <p:cNvSpPr>
              <a:spLocks/>
            </p:cNvSpPr>
            <p:nvPr/>
          </p:nvSpPr>
          <p:spPr bwMode="auto">
            <a:xfrm>
              <a:off x="6994540" y="3983126"/>
              <a:ext cx="33389" cy="52867"/>
            </a:xfrm>
            <a:custGeom>
              <a:avLst/>
              <a:gdLst>
                <a:gd name="T0" fmla="*/ 7 w 10"/>
                <a:gd name="T1" fmla="*/ 1 h 16"/>
                <a:gd name="T2" fmla="*/ 2 w 10"/>
                <a:gd name="T3" fmla="*/ 0 h 16"/>
                <a:gd name="T4" fmla="*/ 0 w 10"/>
                <a:gd name="T5" fmla="*/ 1 h 16"/>
                <a:gd name="T6" fmla="*/ 5 w 10"/>
                <a:gd name="T7" fmla="*/ 7 h 16"/>
                <a:gd name="T8" fmla="*/ 4 w 10"/>
                <a:gd name="T9" fmla="*/ 8 h 16"/>
                <a:gd name="T10" fmla="*/ 2 w 10"/>
                <a:gd name="T11" fmla="*/ 8 h 16"/>
                <a:gd name="T12" fmla="*/ 2 w 10"/>
                <a:gd name="T13" fmla="*/ 9 h 16"/>
                <a:gd name="T14" fmla="*/ 5 w 10"/>
                <a:gd name="T15" fmla="*/ 12 h 16"/>
                <a:gd name="T16" fmla="*/ 5 w 10"/>
                <a:gd name="T17" fmla="*/ 13 h 16"/>
                <a:gd name="T18" fmla="*/ 6 w 10"/>
                <a:gd name="T19" fmla="*/ 16 h 16"/>
                <a:gd name="T20" fmla="*/ 7 w 10"/>
                <a:gd name="T21" fmla="*/ 16 h 16"/>
                <a:gd name="T22" fmla="*/ 8 w 10"/>
                <a:gd name="T23" fmla="*/ 14 h 16"/>
                <a:gd name="T24" fmla="*/ 6 w 10"/>
                <a:gd name="T25" fmla="*/ 10 h 16"/>
                <a:gd name="T26" fmla="*/ 9 w 10"/>
                <a:gd name="T27" fmla="*/ 11 h 16"/>
                <a:gd name="T28" fmla="*/ 10 w 10"/>
                <a:gd name="T29" fmla="*/ 8 h 16"/>
                <a:gd name="T30" fmla="*/ 8 w 10"/>
                <a:gd name="T31" fmla="*/ 6 h 16"/>
                <a:gd name="T32" fmla="*/ 8 w 10"/>
                <a:gd name="T33" fmla="*/ 3 h 16"/>
                <a:gd name="T34" fmla="*/ 7 w 10"/>
                <a:gd name="T35" fmla="*/ 3 h 16"/>
                <a:gd name="T36" fmla="*/ 7 w 10"/>
                <a:gd name="T3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6">
                  <a:moveTo>
                    <a:pt x="7" y="1"/>
                  </a:moveTo>
                  <a:cubicBezTo>
                    <a:pt x="5" y="1"/>
                    <a:pt x="4" y="0"/>
                    <a:pt x="2" y="0"/>
                  </a:cubicBezTo>
                  <a:cubicBezTo>
                    <a:pt x="2" y="0"/>
                    <a:pt x="1" y="1"/>
                    <a:pt x="0" y="1"/>
                  </a:cubicBezTo>
                  <a:cubicBezTo>
                    <a:pt x="1" y="3"/>
                    <a:pt x="5" y="4"/>
                    <a:pt x="5" y="7"/>
                  </a:cubicBezTo>
                  <a:cubicBezTo>
                    <a:pt x="5" y="7"/>
                    <a:pt x="5" y="8"/>
                    <a:pt x="4" y="8"/>
                  </a:cubicBezTo>
                  <a:cubicBezTo>
                    <a:pt x="4" y="8"/>
                    <a:pt x="3" y="8"/>
                    <a:pt x="2" y="8"/>
                  </a:cubicBezTo>
                  <a:cubicBezTo>
                    <a:pt x="2" y="9"/>
                    <a:pt x="2" y="9"/>
                    <a:pt x="2" y="9"/>
                  </a:cubicBezTo>
                  <a:cubicBezTo>
                    <a:pt x="2" y="10"/>
                    <a:pt x="3" y="12"/>
                    <a:pt x="5" y="12"/>
                  </a:cubicBezTo>
                  <a:cubicBezTo>
                    <a:pt x="5" y="13"/>
                    <a:pt x="5" y="13"/>
                    <a:pt x="5" y="13"/>
                  </a:cubicBezTo>
                  <a:cubicBezTo>
                    <a:pt x="4" y="14"/>
                    <a:pt x="4" y="16"/>
                    <a:pt x="6" y="16"/>
                  </a:cubicBezTo>
                  <a:cubicBezTo>
                    <a:pt x="6" y="16"/>
                    <a:pt x="7" y="16"/>
                    <a:pt x="7" y="16"/>
                  </a:cubicBezTo>
                  <a:cubicBezTo>
                    <a:pt x="8" y="14"/>
                    <a:pt x="8" y="14"/>
                    <a:pt x="8" y="14"/>
                  </a:cubicBezTo>
                  <a:cubicBezTo>
                    <a:pt x="7" y="14"/>
                    <a:pt x="6" y="12"/>
                    <a:pt x="6" y="10"/>
                  </a:cubicBezTo>
                  <a:cubicBezTo>
                    <a:pt x="9" y="11"/>
                    <a:pt x="9" y="11"/>
                    <a:pt x="9" y="11"/>
                  </a:cubicBezTo>
                  <a:cubicBezTo>
                    <a:pt x="9" y="10"/>
                    <a:pt x="9" y="9"/>
                    <a:pt x="10" y="8"/>
                  </a:cubicBezTo>
                  <a:cubicBezTo>
                    <a:pt x="9" y="8"/>
                    <a:pt x="8" y="6"/>
                    <a:pt x="8" y="6"/>
                  </a:cubicBezTo>
                  <a:cubicBezTo>
                    <a:pt x="8" y="6"/>
                    <a:pt x="8" y="4"/>
                    <a:pt x="8" y="3"/>
                  </a:cubicBezTo>
                  <a:cubicBezTo>
                    <a:pt x="8" y="3"/>
                    <a:pt x="7" y="3"/>
                    <a:pt x="7" y="3"/>
                  </a:cubicBezTo>
                  <a:cubicBezTo>
                    <a:pt x="7" y="2"/>
                    <a:pt x="7" y="2"/>
                    <a:pt x="7"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1" name="Freeform 41">
              <a:extLst>
                <a:ext uri="{FF2B5EF4-FFF2-40B4-BE49-F238E27FC236}">
                  <a16:creationId xmlns:a16="http://schemas.microsoft.com/office/drawing/2014/main" id="{136C1819-B259-284E-9A91-18CBFF713798}"/>
                </a:ext>
              </a:extLst>
            </p:cNvPr>
            <p:cNvSpPr>
              <a:spLocks/>
            </p:cNvSpPr>
            <p:nvPr/>
          </p:nvSpPr>
          <p:spPr bwMode="auto">
            <a:xfrm>
              <a:off x="6951412" y="3997039"/>
              <a:ext cx="23651" cy="31999"/>
            </a:xfrm>
            <a:custGeom>
              <a:avLst/>
              <a:gdLst>
                <a:gd name="T0" fmla="*/ 2 w 7"/>
                <a:gd name="T1" fmla="*/ 1 h 10"/>
                <a:gd name="T2" fmla="*/ 1 w 7"/>
                <a:gd name="T3" fmla="*/ 0 h 10"/>
                <a:gd name="T4" fmla="*/ 0 w 7"/>
                <a:gd name="T5" fmla="*/ 1 h 10"/>
                <a:gd name="T6" fmla="*/ 1 w 7"/>
                <a:gd name="T7" fmla="*/ 10 h 10"/>
                <a:gd name="T8" fmla="*/ 7 w 7"/>
                <a:gd name="T9" fmla="*/ 4 h 10"/>
                <a:gd name="T10" fmla="*/ 2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2" y="1"/>
                  </a:moveTo>
                  <a:cubicBezTo>
                    <a:pt x="2" y="1"/>
                    <a:pt x="2" y="0"/>
                    <a:pt x="1" y="0"/>
                  </a:cubicBezTo>
                  <a:cubicBezTo>
                    <a:pt x="1" y="0"/>
                    <a:pt x="0" y="1"/>
                    <a:pt x="0" y="1"/>
                  </a:cubicBezTo>
                  <a:cubicBezTo>
                    <a:pt x="0" y="3"/>
                    <a:pt x="1" y="7"/>
                    <a:pt x="1" y="10"/>
                  </a:cubicBezTo>
                  <a:cubicBezTo>
                    <a:pt x="3" y="9"/>
                    <a:pt x="7" y="7"/>
                    <a:pt x="7" y="4"/>
                  </a:cubicBezTo>
                  <a:cubicBezTo>
                    <a:pt x="7" y="2"/>
                    <a:pt x="4" y="2"/>
                    <a:pt x="2"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2" name="Freeform 42">
              <a:extLst>
                <a:ext uri="{FF2B5EF4-FFF2-40B4-BE49-F238E27FC236}">
                  <a16:creationId xmlns:a16="http://schemas.microsoft.com/office/drawing/2014/main" id="{AFD538CF-1A9C-3C43-969A-B8D2D790D050}"/>
                </a:ext>
              </a:extLst>
            </p:cNvPr>
            <p:cNvSpPr>
              <a:spLocks/>
            </p:cNvSpPr>
            <p:nvPr/>
          </p:nvSpPr>
          <p:spPr bwMode="auto">
            <a:xfrm>
              <a:off x="6965325" y="4016516"/>
              <a:ext cx="22259" cy="43129"/>
            </a:xfrm>
            <a:custGeom>
              <a:avLst/>
              <a:gdLst>
                <a:gd name="T0" fmla="*/ 4 w 7"/>
                <a:gd name="T1" fmla="*/ 1 h 13"/>
                <a:gd name="T2" fmla="*/ 2 w 7"/>
                <a:gd name="T3" fmla="*/ 6 h 13"/>
                <a:gd name="T4" fmla="*/ 0 w 7"/>
                <a:gd name="T5" fmla="*/ 8 h 13"/>
                <a:gd name="T6" fmla="*/ 5 w 7"/>
                <a:gd name="T7" fmla="*/ 13 h 13"/>
                <a:gd name="T8" fmla="*/ 6 w 7"/>
                <a:gd name="T9" fmla="*/ 12 h 13"/>
                <a:gd name="T10" fmla="*/ 5 w 7"/>
                <a:gd name="T11" fmla="*/ 9 h 13"/>
                <a:gd name="T12" fmla="*/ 7 w 7"/>
                <a:gd name="T13" fmla="*/ 3 h 13"/>
                <a:gd name="T14" fmla="*/ 4 w 7"/>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4" y="1"/>
                  </a:moveTo>
                  <a:cubicBezTo>
                    <a:pt x="3" y="1"/>
                    <a:pt x="2" y="6"/>
                    <a:pt x="2" y="6"/>
                  </a:cubicBezTo>
                  <a:cubicBezTo>
                    <a:pt x="2" y="6"/>
                    <a:pt x="0" y="7"/>
                    <a:pt x="0" y="8"/>
                  </a:cubicBezTo>
                  <a:cubicBezTo>
                    <a:pt x="0" y="9"/>
                    <a:pt x="4" y="13"/>
                    <a:pt x="5" y="13"/>
                  </a:cubicBezTo>
                  <a:cubicBezTo>
                    <a:pt x="5" y="13"/>
                    <a:pt x="6" y="12"/>
                    <a:pt x="6" y="12"/>
                  </a:cubicBezTo>
                  <a:cubicBezTo>
                    <a:pt x="6" y="11"/>
                    <a:pt x="5" y="11"/>
                    <a:pt x="5" y="9"/>
                  </a:cubicBezTo>
                  <a:cubicBezTo>
                    <a:pt x="5" y="7"/>
                    <a:pt x="7" y="5"/>
                    <a:pt x="7" y="3"/>
                  </a:cubicBezTo>
                  <a:cubicBezTo>
                    <a:pt x="7" y="2"/>
                    <a:pt x="6" y="0"/>
                    <a:pt x="4"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3" name="Freeform 43">
              <a:extLst>
                <a:ext uri="{FF2B5EF4-FFF2-40B4-BE49-F238E27FC236}">
                  <a16:creationId xmlns:a16="http://schemas.microsoft.com/office/drawing/2014/main" id="{D630BBFB-3D28-5E43-81A4-AA064BEC7B5A}"/>
                </a:ext>
              </a:extLst>
            </p:cNvPr>
            <p:cNvSpPr>
              <a:spLocks/>
            </p:cNvSpPr>
            <p:nvPr/>
          </p:nvSpPr>
          <p:spPr bwMode="auto">
            <a:xfrm>
              <a:off x="6984802" y="4019299"/>
              <a:ext cx="12521" cy="23651"/>
            </a:xfrm>
            <a:custGeom>
              <a:avLst/>
              <a:gdLst>
                <a:gd name="T0" fmla="*/ 0 w 4"/>
                <a:gd name="T1" fmla="*/ 7 h 7"/>
                <a:gd name="T2" fmla="*/ 1 w 4"/>
                <a:gd name="T3" fmla="*/ 7 h 7"/>
                <a:gd name="T4" fmla="*/ 4 w 4"/>
                <a:gd name="T5" fmla="*/ 0 h 7"/>
                <a:gd name="T6" fmla="*/ 2 w 4"/>
                <a:gd name="T7" fmla="*/ 0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cubicBezTo>
                    <a:pt x="1" y="7"/>
                    <a:pt x="1" y="7"/>
                    <a:pt x="1" y="7"/>
                  </a:cubicBezTo>
                  <a:cubicBezTo>
                    <a:pt x="1" y="4"/>
                    <a:pt x="4" y="4"/>
                    <a:pt x="4" y="0"/>
                  </a:cubicBezTo>
                  <a:cubicBezTo>
                    <a:pt x="4" y="0"/>
                    <a:pt x="3" y="0"/>
                    <a:pt x="2" y="0"/>
                  </a:cubicBezTo>
                  <a:cubicBezTo>
                    <a:pt x="2" y="4"/>
                    <a:pt x="1" y="5"/>
                    <a:pt x="0"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4" name="Freeform 44">
              <a:extLst>
                <a:ext uri="{FF2B5EF4-FFF2-40B4-BE49-F238E27FC236}">
                  <a16:creationId xmlns:a16="http://schemas.microsoft.com/office/drawing/2014/main" id="{B1D17548-15FB-6A46-9F9F-7C48044F153E}"/>
                </a:ext>
              </a:extLst>
            </p:cNvPr>
            <p:cNvSpPr>
              <a:spLocks/>
            </p:cNvSpPr>
            <p:nvPr/>
          </p:nvSpPr>
          <p:spPr bwMode="auto">
            <a:xfrm>
              <a:off x="6991758" y="4035994"/>
              <a:ext cx="15303" cy="13912"/>
            </a:xfrm>
            <a:custGeom>
              <a:avLst/>
              <a:gdLst>
                <a:gd name="T0" fmla="*/ 5 w 5"/>
                <a:gd name="T1" fmla="*/ 0 h 4"/>
                <a:gd name="T2" fmla="*/ 2 w 5"/>
                <a:gd name="T3" fmla="*/ 0 h 4"/>
                <a:gd name="T4" fmla="*/ 0 w 5"/>
                <a:gd name="T5" fmla="*/ 3 h 4"/>
                <a:gd name="T6" fmla="*/ 1 w 5"/>
                <a:gd name="T7" fmla="*/ 4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4" y="1"/>
                    <a:pt x="3" y="0"/>
                    <a:pt x="2" y="0"/>
                  </a:cubicBezTo>
                  <a:cubicBezTo>
                    <a:pt x="1" y="1"/>
                    <a:pt x="0" y="2"/>
                    <a:pt x="0" y="3"/>
                  </a:cubicBezTo>
                  <a:cubicBezTo>
                    <a:pt x="0" y="3"/>
                    <a:pt x="1" y="4"/>
                    <a:pt x="1" y="4"/>
                  </a:cubicBezTo>
                  <a:cubicBezTo>
                    <a:pt x="3" y="4"/>
                    <a:pt x="5" y="2"/>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5" name="Freeform 45">
              <a:extLst>
                <a:ext uri="{FF2B5EF4-FFF2-40B4-BE49-F238E27FC236}">
                  <a16:creationId xmlns:a16="http://schemas.microsoft.com/office/drawing/2014/main" id="{68747084-0B7F-5E46-BD4C-41364417082F}"/>
                </a:ext>
              </a:extLst>
            </p:cNvPr>
            <p:cNvSpPr>
              <a:spLocks/>
            </p:cNvSpPr>
            <p:nvPr/>
          </p:nvSpPr>
          <p:spPr bwMode="auto">
            <a:xfrm>
              <a:off x="6975063" y="3983126"/>
              <a:ext cx="16695" cy="19477"/>
            </a:xfrm>
            <a:custGeom>
              <a:avLst/>
              <a:gdLst>
                <a:gd name="T0" fmla="*/ 5 w 5"/>
                <a:gd name="T1" fmla="*/ 5 h 6"/>
                <a:gd name="T2" fmla="*/ 2 w 5"/>
                <a:gd name="T3" fmla="*/ 0 h 6"/>
                <a:gd name="T4" fmla="*/ 0 w 5"/>
                <a:gd name="T5" fmla="*/ 0 h 6"/>
                <a:gd name="T6" fmla="*/ 0 w 5"/>
                <a:gd name="T7" fmla="*/ 3 h 6"/>
                <a:gd name="T8" fmla="*/ 3 w 5"/>
                <a:gd name="T9" fmla="*/ 3 h 6"/>
                <a:gd name="T10" fmla="*/ 5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5" y="5"/>
                  </a:moveTo>
                  <a:cubicBezTo>
                    <a:pt x="5" y="2"/>
                    <a:pt x="3" y="2"/>
                    <a:pt x="2" y="0"/>
                  </a:cubicBezTo>
                  <a:cubicBezTo>
                    <a:pt x="0" y="0"/>
                    <a:pt x="0" y="0"/>
                    <a:pt x="0" y="0"/>
                  </a:cubicBezTo>
                  <a:cubicBezTo>
                    <a:pt x="0" y="1"/>
                    <a:pt x="0" y="2"/>
                    <a:pt x="0" y="3"/>
                  </a:cubicBezTo>
                  <a:cubicBezTo>
                    <a:pt x="1" y="3"/>
                    <a:pt x="2" y="3"/>
                    <a:pt x="3" y="3"/>
                  </a:cubicBezTo>
                  <a:cubicBezTo>
                    <a:pt x="3" y="4"/>
                    <a:pt x="5" y="6"/>
                    <a:pt x="5"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6" name="Freeform 46">
              <a:extLst>
                <a:ext uri="{FF2B5EF4-FFF2-40B4-BE49-F238E27FC236}">
                  <a16:creationId xmlns:a16="http://schemas.microsoft.com/office/drawing/2014/main" id="{DEDBEF85-622B-534B-BD0A-D7C961959EFF}"/>
                </a:ext>
              </a:extLst>
            </p:cNvPr>
            <p:cNvSpPr>
              <a:spLocks/>
            </p:cNvSpPr>
            <p:nvPr/>
          </p:nvSpPr>
          <p:spPr bwMode="auto">
            <a:xfrm>
              <a:off x="6919414" y="3963649"/>
              <a:ext cx="25042" cy="23651"/>
            </a:xfrm>
            <a:custGeom>
              <a:avLst/>
              <a:gdLst>
                <a:gd name="T0" fmla="*/ 6 w 8"/>
                <a:gd name="T1" fmla="*/ 7 h 7"/>
                <a:gd name="T2" fmla="*/ 7 w 8"/>
                <a:gd name="T3" fmla="*/ 3 h 7"/>
                <a:gd name="T4" fmla="*/ 2 w 8"/>
                <a:gd name="T5" fmla="*/ 0 h 7"/>
                <a:gd name="T6" fmla="*/ 0 w 8"/>
                <a:gd name="T7" fmla="*/ 0 h 7"/>
                <a:gd name="T8" fmla="*/ 6 w 8"/>
                <a:gd name="T9" fmla="*/ 7 h 7"/>
              </a:gdLst>
              <a:ahLst/>
              <a:cxnLst>
                <a:cxn ang="0">
                  <a:pos x="T0" y="T1"/>
                </a:cxn>
                <a:cxn ang="0">
                  <a:pos x="T2" y="T3"/>
                </a:cxn>
                <a:cxn ang="0">
                  <a:pos x="T4" y="T5"/>
                </a:cxn>
                <a:cxn ang="0">
                  <a:pos x="T6" y="T7"/>
                </a:cxn>
                <a:cxn ang="0">
                  <a:pos x="T8" y="T9"/>
                </a:cxn>
              </a:cxnLst>
              <a:rect l="0" t="0" r="r" b="b"/>
              <a:pathLst>
                <a:path w="8" h="7">
                  <a:moveTo>
                    <a:pt x="6" y="7"/>
                  </a:moveTo>
                  <a:cubicBezTo>
                    <a:pt x="7" y="7"/>
                    <a:pt x="8" y="5"/>
                    <a:pt x="7" y="3"/>
                  </a:cubicBezTo>
                  <a:cubicBezTo>
                    <a:pt x="7" y="1"/>
                    <a:pt x="5" y="1"/>
                    <a:pt x="2" y="0"/>
                  </a:cubicBezTo>
                  <a:cubicBezTo>
                    <a:pt x="0" y="0"/>
                    <a:pt x="0" y="0"/>
                    <a:pt x="0" y="0"/>
                  </a:cubicBezTo>
                  <a:cubicBezTo>
                    <a:pt x="0" y="0"/>
                    <a:pt x="5" y="7"/>
                    <a:pt x="6"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7" name="Freeform 47">
              <a:extLst>
                <a:ext uri="{FF2B5EF4-FFF2-40B4-BE49-F238E27FC236}">
                  <a16:creationId xmlns:a16="http://schemas.microsoft.com/office/drawing/2014/main" id="{A1700624-5C60-354F-99C9-BAB6E093EA27}"/>
                </a:ext>
              </a:extLst>
            </p:cNvPr>
            <p:cNvSpPr>
              <a:spLocks/>
            </p:cNvSpPr>
            <p:nvPr/>
          </p:nvSpPr>
          <p:spPr bwMode="auto">
            <a:xfrm>
              <a:off x="6944456" y="3966432"/>
              <a:ext cx="6956" cy="4174"/>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0"/>
                    <a:pt x="2" y="0"/>
                  </a:cubicBezTo>
                  <a:cubicBezTo>
                    <a:pt x="2" y="0"/>
                    <a:pt x="1"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8" name="Freeform 48">
              <a:extLst>
                <a:ext uri="{FF2B5EF4-FFF2-40B4-BE49-F238E27FC236}">
                  <a16:creationId xmlns:a16="http://schemas.microsoft.com/office/drawing/2014/main" id="{F6524A29-394C-5248-B5C2-283AA7F1E1E2}"/>
                </a:ext>
              </a:extLst>
            </p:cNvPr>
            <p:cNvSpPr>
              <a:spLocks/>
            </p:cNvSpPr>
            <p:nvPr/>
          </p:nvSpPr>
          <p:spPr bwMode="auto">
            <a:xfrm>
              <a:off x="6908285" y="3696529"/>
              <a:ext cx="47301" cy="66780"/>
            </a:xfrm>
            <a:custGeom>
              <a:avLst/>
              <a:gdLst>
                <a:gd name="T0" fmla="*/ 8 w 14"/>
                <a:gd name="T1" fmla="*/ 0 h 20"/>
                <a:gd name="T2" fmla="*/ 0 w 14"/>
                <a:gd name="T3" fmla="*/ 14 h 20"/>
                <a:gd name="T4" fmla="*/ 4 w 14"/>
                <a:gd name="T5" fmla="*/ 20 h 20"/>
                <a:gd name="T6" fmla="*/ 8 w 14"/>
                <a:gd name="T7" fmla="*/ 0 h 20"/>
              </a:gdLst>
              <a:ahLst/>
              <a:cxnLst>
                <a:cxn ang="0">
                  <a:pos x="T0" y="T1"/>
                </a:cxn>
                <a:cxn ang="0">
                  <a:pos x="T2" y="T3"/>
                </a:cxn>
                <a:cxn ang="0">
                  <a:pos x="T4" y="T5"/>
                </a:cxn>
                <a:cxn ang="0">
                  <a:pos x="T6" y="T7"/>
                </a:cxn>
              </a:cxnLst>
              <a:rect l="0" t="0" r="r" b="b"/>
              <a:pathLst>
                <a:path w="14" h="20">
                  <a:moveTo>
                    <a:pt x="8" y="0"/>
                  </a:moveTo>
                  <a:cubicBezTo>
                    <a:pt x="5" y="0"/>
                    <a:pt x="0" y="9"/>
                    <a:pt x="0" y="14"/>
                  </a:cubicBezTo>
                  <a:cubicBezTo>
                    <a:pt x="0" y="17"/>
                    <a:pt x="0" y="20"/>
                    <a:pt x="4" y="20"/>
                  </a:cubicBezTo>
                  <a:cubicBezTo>
                    <a:pt x="9" y="20"/>
                    <a:pt x="14" y="0"/>
                    <a:pt x="8"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9" name="Freeform 49">
              <a:extLst>
                <a:ext uri="{FF2B5EF4-FFF2-40B4-BE49-F238E27FC236}">
                  <a16:creationId xmlns:a16="http://schemas.microsoft.com/office/drawing/2014/main" id="{B0487CEC-4FB5-2747-A0F3-34BD21CAD234}"/>
                </a:ext>
              </a:extLst>
            </p:cNvPr>
            <p:cNvSpPr>
              <a:spLocks/>
            </p:cNvSpPr>
            <p:nvPr/>
          </p:nvSpPr>
          <p:spPr bwMode="auto">
            <a:xfrm>
              <a:off x="6655083" y="3812003"/>
              <a:ext cx="59822" cy="45911"/>
            </a:xfrm>
            <a:custGeom>
              <a:avLst/>
              <a:gdLst>
                <a:gd name="T0" fmla="*/ 18 w 18"/>
                <a:gd name="T1" fmla="*/ 4 h 14"/>
                <a:gd name="T2" fmla="*/ 16 w 18"/>
                <a:gd name="T3" fmla="*/ 0 h 14"/>
                <a:gd name="T4" fmla="*/ 4 w 18"/>
                <a:gd name="T5" fmla="*/ 6 h 14"/>
                <a:gd name="T6" fmla="*/ 4 w 18"/>
                <a:gd name="T7" fmla="*/ 9 h 14"/>
                <a:gd name="T8" fmla="*/ 9 w 18"/>
                <a:gd name="T9" fmla="*/ 14 h 14"/>
                <a:gd name="T10" fmla="*/ 18 w 18"/>
                <a:gd name="T11" fmla="*/ 4 h 14"/>
              </a:gdLst>
              <a:ahLst/>
              <a:cxnLst>
                <a:cxn ang="0">
                  <a:pos x="T0" y="T1"/>
                </a:cxn>
                <a:cxn ang="0">
                  <a:pos x="T2" y="T3"/>
                </a:cxn>
                <a:cxn ang="0">
                  <a:pos x="T4" y="T5"/>
                </a:cxn>
                <a:cxn ang="0">
                  <a:pos x="T6" y="T7"/>
                </a:cxn>
                <a:cxn ang="0">
                  <a:pos x="T8" y="T9"/>
                </a:cxn>
                <a:cxn ang="0">
                  <a:pos x="T10" y="T11"/>
                </a:cxn>
              </a:cxnLst>
              <a:rect l="0" t="0" r="r" b="b"/>
              <a:pathLst>
                <a:path w="18" h="14">
                  <a:moveTo>
                    <a:pt x="18" y="4"/>
                  </a:moveTo>
                  <a:cubicBezTo>
                    <a:pt x="18" y="2"/>
                    <a:pt x="17" y="0"/>
                    <a:pt x="16" y="0"/>
                  </a:cubicBezTo>
                  <a:cubicBezTo>
                    <a:pt x="13" y="0"/>
                    <a:pt x="4" y="6"/>
                    <a:pt x="4" y="6"/>
                  </a:cubicBezTo>
                  <a:cubicBezTo>
                    <a:pt x="0" y="6"/>
                    <a:pt x="4" y="8"/>
                    <a:pt x="4" y="9"/>
                  </a:cubicBezTo>
                  <a:cubicBezTo>
                    <a:pt x="4" y="12"/>
                    <a:pt x="5" y="14"/>
                    <a:pt x="9" y="14"/>
                  </a:cubicBezTo>
                  <a:cubicBezTo>
                    <a:pt x="12" y="14"/>
                    <a:pt x="18" y="7"/>
                    <a:pt x="18"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0" name="Freeform 50">
              <a:extLst>
                <a:ext uri="{FF2B5EF4-FFF2-40B4-BE49-F238E27FC236}">
                  <a16:creationId xmlns:a16="http://schemas.microsoft.com/office/drawing/2014/main" id="{27CBEDC6-9D27-4049-991A-C3D8C6AB51FF}"/>
                </a:ext>
              </a:extLst>
            </p:cNvPr>
            <p:cNvSpPr>
              <a:spLocks/>
            </p:cNvSpPr>
            <p:nvPr/>
          </p:nvSpPr>
          <p:spPr bwMode="auto">
            <a:xfrm>
              <a:off x="6596652" y="4276680"/>
              <a:ext cx="31998" cy="29216"/>
            </a:xfrm>
            <a:custGeom>
              <a:avLst/>
              <a:gdLst>
                <a:gd name="T0" fmla="*/ 4 w 10"/>
                <a:gd name="T1" fmla="*/ 6 h 9"/>
                <a:gd name="T2" fmla="*/ 6 w 10"/>
                <a:gd name="T3" fmla="*/ 9 h 9"/>
                <a:gd name="T4" fmla="*/ 9 w 10"/>
                <a:gd name="T5" fmla="*/ 9 h 9"/>
                <a:gd name="T6" fmla="*/ 10 w 10"/>
                <a:gd name="T7" fmla="*/ 9 h 9"/>
                <a:gd name="T8" fmla="*/ 10 w 10"/>
                <a:gd name="T9" fmla="*/ 8 h 9"/>
                <a:gd name="T10" fmla="*/ 4 w 10"/>
                <a:gd name="T11" fmla="*/ 0 h 9"/>
                <a:gd name="T12" fmla="*/ 0 w 10"/>
                <a:gd name="T13" fmla="*/ 4 h 9"/>
                <a:gd name="T14" fmla="*/ 4 w 10"/>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4" y="6"/>
                  </a:moveTo>
                  <a:cubicBezTo>
                    <a:pt x="4" y="7"/>
                    <a:pt x="5" y="9"/>
                    <a:pt x="6" y="9"/>
                  </a:cubicBezTo>
                  <a:cubicBezTo>
                    <a:pt x="7" y="9"/>
                    <a:pt x="7" y="9"/>
                    <a:pt x="9" y="9"/>
                  </a:cubicBezTo>
                  <a:cubicBezTo>
                    <a:pt x="9" y="9"/>
                    <a:pt x="10" y="9"/>
                    <a:pt x="10" y="9"/>
                  </a:cubicBezTo>
                  <a:cubicBezTo>
                    <a:pt x="10" y="9"/>
                    <a:pt x="10" y="8"/>
                    <a:pt x="10" y="8"/>
                  </a:cubicBezTo>
                  <a:cubicBezTo>
                    <a:pt x="7" y="8"/>
                    <a:pt x="5" y="4"/>
                    <a:pt x="4" y="0"/>
                  </a:cubicBezTo>
                  <a:cubicBezTo>
                    <a:pt x="3" y="1"/>
                    <a:pt x="0" y="3"/>
                    <a:pt x="0" y="4"/>
                  </a:cubicBezTo>
                  <a:cubicBezTo>
                    <a:pt x="0" y="5"/>
                    <a:pt x="3" y="5"/>
                    <a:pt x="4"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1" name="Freeform 51">
              <a:extLst>
                <a:ext uri="{FF2B5EF4-FFF2-40B4-BE49-F238E27FC236}">
                  <a16:creationId xmlns:a16="http://schemas.microsoft.com/office/drawing/2014/main" id="{9E023D64-B39E-5F40-ACE5-4B71F8B0DE4D}"/>
                </a:ext>
              </a:extLst>
            </p:cNvPr>
            <p:cNvSpPr>
              <a:spLocks/>
            </p:cNvSpPr>
            <p:nvPr/>
          </p:nvSpPr>
          <p:spPr bwMode="auto">
            <a:xfrm>
              <a:off x="6649518" y="4303114"/>
              <a:ext cx="12521" cy="12521"/>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3" y="4"/>
                    <a:pt x="4" y="3"/>
                    <a:pt x="4" y="2"/>
                  </a:cubicBezTo>
                  <a:cubicBezTo>
                    <a:pt x="3" y="1"/>
                    <a:pt x="3" y="0"/>
                    <a:pt x="2" y="0"/>
                  </a:cubicBezTo>
                  <a:cubicBezTo>
                    <a:pt x="1" y="0"/>
                    <a:pt x="1" y="0"/>
                    <a:pt x="0" y="0"/>
                  </a:cubicBezTo>
                  <a:cubicBezTo>
                    <a:pt x="0" y="0"/>
                    <a:pt x="0" y="1"/>
                    <a:pt x="0" y="2"/>
                  </a:cubicBezTo>
                  <a:cubicBezTo>
                    <a:pt x="0" y="3"/>
                    <a:pt x="0" y="4"/>
                    <a:pt x="2"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2" name="Freeform 52">
              <a:extLst>
                <a:ext uri="{FF2B5EF4-FFF2-40B4-BE49-F238E27FC236}">
                  <a16:creationId xmlns:a16="http://schemas.microsoft.com/office/drawing/2014/main" id="{51D407D7-92BD-CA4F-8DED-D5A7BD034BB5}"/>
                </a:ext>
              </a:extLst>
            </p:cNvPr>
            <p:cNvSpPr>
              <a:spLocks/>
            </p:cNvSpPr>
            <p:nvPr/>
          </p:nvSpPr>
          <p:spPr bwMode="auto">
            <a:xfrm>
              <a:off x="6457530" y="4269724"/>
              <a:ext cx="16695" cy="23651"/>
            </a:xfrm>
            <a:custGeom>
              <a:avLst/>
              <a:gdLst>
                <a:gd name="T0" fmla="*/ 2 w 5"/>
                <a:gd name="T1" fmla="*/ 0 h 7"/>
                <a:gd name="T2" fmla="*/ 0 w 5"/>
                <a:gd name="T3" fmla="*/ 0 h 7"/>
                <a:gd name="T4" fmla="*/ 0 w 5"/>
                <a:gd name="T5" fmla="*/ 1 h 7"/>
                <a:gd name="T6" fmla="*/ 4 w 5"/>
                <a:gd name="T7" fmla="*/ 7 h 7"/>
                <a:gd name="T8" fmla="*/ 2 w 5"/>
                <a:gd name="T9" fmla="*/ 2 h 7"/>
                <a:gd name="T10" fmla="*/ 2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2" y="0"/>
                  </a:moveTo>
                  <a:cubicBezTo>
                    <a:pt x="0" y="0"/>
                    <a:pt x="0" y="0"/>
                    <a:pt x="0" y="0"/>
                  </a:cubicBezTo>
                  <a:cubicBezTo>
                    <a:pt x="0" y="1"/>
                    <a:pt x="0" y="1"/>
                    <a:pt x="0" y="1"/>
                  </a:cubicBezTo>
                  <a:cubicBezTo>
                    <a:pt x="0" y="3"/>
                    <a:pt x="3" y="7"/>
                    <a:pt x="4" y="7"/>
                  </a:cubicBezTo>
                  <a:cubicBezTo>
                    <a:pt x="5" y="5"/>
                    <a:pt x="3" y="3"/>
                    <a:pt x="2" y="2"/>
                  </a:cubicBezTo>
                  <a:cubicBezTo>
                    <a:pt x="2" y="1"/>
                    <a:pt x="2" y="1"/>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3" name="Freeform 53">
              <a:extLst>
                <a:ext uri="{FF2B5EF4-FFF2-40B4-BE49-F238E27FC236}">
                  <a16:creationId xmlns:a16="http://schemas.microsoft.com/office/drawing/2014/main" id="{12491F37-504B-8344-A5E9-78DCFEB85A1E}"/>
                </a:ext>
              </a:extLst>
            </p:cNvPr>
            <p:cNvSpPr>
              <a:spLocks/>
            </p:cNvSpPr>
            <p:nvPr/>
          </p:nvSpPr>
          <p:spPr bwMode="auto">
            <a:xfrm>
              <a:off x="6431097" y="4226595"/>
              <a:ext cx="20868" cy="16695"/>
            </a:xfrm>
            <a:custGeom>
              <a:avLst/>
              <a:gdLst>
                <a:gd name="T0" fmla="*/ 1 w 6"/>
                <a:gd name="T1" fmla="*/ 0 h 5"/>
                <a:gd name="T2" fmla="*/ 0 w 6"/>
                <a:gd name="T3" fmla="*/ 0 h 5"/>
                <a:gd name="T4" fmla="*/ 0 w 6"/>
                <a:gd name="T5" fmla="*/ 0 h 5"/>
                <a:gd name="T6" fmla="*/ 4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0" y="0"/>
                    <a:pt x="0" y="0"/>
                    <a:pt x="0" y="0"/>
                  </a:cubicBezTo>
                  <a:cubicBezTo>
                    <a:pt x="0" y="0"/>
                    <a:pt x="0" y="0"/>
                    <a:pt x="0" y="0"/>
                  </a:cubicBezTo>
                  <a:cubicBezTo>
                    <a:pt x="1" y="1"/>
                    <a:pt x="3" y="5"/>
                    <a:pt x="4" y="5"/>
                  </a:cubicBezTo>
                  <a:cubicBezTo>
                    <a:pt x="6" y="5"/>
                    <a:pt x="3" y="1"/>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4" name="Freeform 54">
              <a:extLst>
                <a:ext uri="{FF2B5EF4-FFF2-40B4-BE49-F238E27FC236}">
                  <a16:creationId xmlns:a16="http://schemas.microsoft.com/office/drawing/2014/main" id="{902A0920-A2C1-2945-B54D-E55F83D5F0E7}"/>
                </a:ext>
              </a:extLst>
            </p:cNvPr>
            <p:cNvSpPr>
              <a:spLocks/>
            </p:cNvSpPr>
            <p:nvPr/>
          </p:nvSpPr>
          <p:spPr bwMode="auto">
            <a:xfrm>
              <a:off x="7112794" y="3496189"/>
              <a:ext cx="50084" cy="65389"/>
            </a:xfrm>
            <a:custGeom>
              <a:avLst/>
              <a:gdLst>
                <a:gd name="T0" fmla="*/ 0 w 15"/>
                <a:gd name="T1" fmla="*/ 6 h 20"/>
                <a:gd name="T2" fmla="*/ 2 w 15"/>
                <a:gd name="T3" fmla="*/ 9 h 20"/>
                <a:gd name="T4" fmla="*/ 5 w 15"/>
                <a:gd name="T5" fmla="*/ 8 h 20"/>
                <a:gd name="T6" fmla="*/ 5 w 15"/>
                <a:gd name="T7" fmla="*/ 6 h 20"/>
                <a:gd name="T8" fmla="*/ 7 w 15"/>
                <a:gd name="T9" fmla="*/ 9 h 20"/>
                <a:gd name="T10" fmla="*/ 6 w 15"/>
                <a:gd name="T11" fmla="*/ 12 h 20"/>
                <a:gd name="T12" fmla="*/ 3 w 15"/>
                <a:gd name="T13" fmla="*/ 15 h 20"/>
                <a:gd name="T14" fmla="*/ 5 w 15"/>
                <a:gd name="T15" fmla="*/ 19 h 20"/>
                <a:gd name="T16" fmla="*/ 5 w 15"/>
                <a:gd name="T17" fmla="*/ 18 h 20"/>
                <a:gd name="T18" fmla="*/ 7 w 15"/>
                <a:gd name="T19" fmla="*/ 20 h 20"/>
                <a:gd name="T20" fmla="*/ 13 w 15"/>
                <a:gd name="T21" fmla="*/ 9 h 20"/>
                <a:gd name="T22" fmla="*/ 15 w 15"/>
                <a:gd name="T23" fmla="*/ 9 h 20"/>
                <a:gd name="T24" fmla="*/ 15 w 15"/>
                <a:gd name="T25" fmla="*/ 6 h 20"/>
                <a:gd name="T26" fmla="*/ 13 w 15"/>
                <a:gd name="T27" fmla="*/ 4 h 20"/>
                <a:gd name="T28" fmla="*/ 13 w 15"/>
                <a:gd name="T29" fmla="*/ 2 h 20"/>
                <a:gd name="T30" fmla="*/ 7 w 15"/>
                <a:gd name="T31" fmla="*/ 0 h 20"/>
                <a:gd name="T32" fmla="*/ 0 w 15"/>
                <a:gd name="T33"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0">
                  <a:moveTo>
                    <a:pt x="0" y="6"/>
                  </a:moveTo>
                  <a:cubicBezTo>
                    <a:pt x="0" y="7"/>
                    <a:pt x="1" y="9"/>
                    <a:pt x="2" y="9"/>
                  </a:cubicBezTo>
                  <a:cubicBezTo>
                    <a:pt x="3" y="9"/>
                    <a:pt x="4" y="8"/>
                    <a:pt x="5" y="8"/>
                  </a:cubicBezTo>
                  <a:cubicBezTo>
                    <a:pt x="5" y="7"/>
                    <a:pt x="5" y="6"/>
                    <a:pt x="5" y="6"/>
                  </a:cubicBezTo>
                  <a:cubicBezTo>
                    <a:pt x="5" y="7"/>
                    <a:pt x="6" y="8"/>
                    <a:pt x="7" y="9"/>
                  </a:cubicBezTo>
                  <a:cubicBezTo>
                    <a:pt x="6" y="12"/>
                    <a:pt x="6" y="12"/>
                    <a:pt x="6" y="12"/>
                  </a:cubicBezTo>
                  <a:cubicBezTo>
                    <a:pt x="6" y="12"/>
                    <a:pt x="3" y="15"/>
                    <a:pt x="3" y="15"/>
                  </a:cubicBezTo>
                  <a:cubicBezTo>
                    <a:pt x="3" y="16"/>
                    <a:pt x="5" y="19"/>
                    <a:pt x="5" y="19"/>
                  </a:cubicBezTo>
                  <a:cubicBezTo>
                    <a:pt x="5" y="18"/>
                    <a:pt x="5" y="18"/>
                    <a:pt x="5" y="18"/>
                  </a:cubicBezTo>
                  <a:cubicBezTo>
                    <a:pt x="5" y="18"/>
                    <a:pt x="6" y="20"/>
                    <a:pt x="7" y="20"/>
                  </a:cubicBezTo>
                  <a:cubicBezTo>
                    <a:pt x="10" y="20"/>
                    <a:pt x="12" y="13"/>
                    <a:pt x="13" y="9"/>
                  </a:cubicBezTo>
                  <a:cubicBezTo>
                    <a:pt x="13" y="9"/>
                    <a:pt x="14" y="9"/>
                    <a:pt x="15" y="9"/>
                  </a:cubicBezTo>
                  <a:cubicBezTo>
                    <a:pt x="15" y="8"/>
                    <a:pt x="15" y="7"/>
                    <a:pt x="15" y="6"/>
                  </a:cubicBezTo>
                  <a:cubicBezTo>
                    <a:pt x="13" y="4"/>
                    <a:pt x="13" y="4"/>
                    <a:pt x="13" y="4"/>
                  </a:cubicBezTo>
                  <a:cubicBezTo>
                    <a:pt x="12" y="4"/>
                    <a:pt x="13" y="3"/>
                    <a:pt x="13" y="2"/>
                  </a:cubicBezTo>
                  <a:cubicBezTo>
                    <a:pt x="10" y="2"/>
                    <a:pt x="9" y="0"/>
                    <a:pt x="7" y="0"/>
                  </a:cubicBezTo>
                  <a:cubicBezTo>
                    <a:pt x="6" y="0"/>
                    <a:pt x="0" y="5"/>
                    <a:pt x="0"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5" name="Freeform 55">
              <a:extLst>
                <a:ext uri="{FF2B5EF4-FFF2-40B4-BE49-F238E27FC236}">
                  <a16:creationId xmlns:a16="http://schemas.microsoft.com/office/drawing/2014/main" id="{991FC467-D547-3B4E-97C8-75784A8E4186}"/>
                </a:ext>
              </a:extLst>
            </p:cNvPr>
            <p:cNvSpPr>
              <a:spLocks/>
            </p:cNvSpPr>
            <p:nvPr/>
          </p:nvSpPr>
          <p:spPr bwMode="auto">
            <a:xfrm>
              <a:off x="7172616" y="3482277"/>
              <a:ext cx="48693" cy="40346"/>
            </a:xfrm>
            <a:custGeom>
              <a:avLst/>
              <a:gdLst>
                <a:gd name="T0" fmla="*/ 3 w 15"/>
                <a:gd name="T1" fmla="*/ 12 h 12"/>
                <a:gd name="T2" fmla="*/ 8 w 15"/>
                <a:gd name="T3" fmla="*/ 6 h 12"/>
                <a:gd name="T4" fmla="*/ 11 w 15"/>
                <a:gd name="T5" fmla="*/ 8 h 12"/>
                <a:gd name="T6" fmla="*/ 11 w 15"/>
                <a:gd name="T7" fmla="*/ 0 h 12"/>
                <a:gd name="T8" fmla="*/ 4 w 15"/>
                <a:gd name="T9" fmla="*/ 3 h 12"/>
                <a:gd name="T10" fmla="*/ 0 w 15"/>
                <a:gd name="T11" fmla="*/ 6 h 12"/>
                <a:gd name="T12" fmla="*/ 1 w 15"/>
                <a:gd name="T13" fmla="*/ 8 h 12"/>
                <a:gd name="T14" fmla="*/ 3 w 1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3" y="12"/>
                  </a:moveTo>
                  <a:cubicBezTo>
                    <a:pt x="6" y="12"/>
                    <a:pt x="6" y="8"/>
                    <a:pt x="8" y="6"/>
                  </a:cubicBezTo>
                  <a:cubicBezTo>
                    <a:pt x="9" y="6"/>
                    <a:pt x="11" y="8"/>
                    <a:pt x="11" y="8"/>
                  </a:cubicBezTo>
                  <a:cubicBezTo>
                    <a:pt x="15" y="8"/>
                    <a:pt x="15" y="0"/>
                    <a:pt x="11" y="0"/>
                  </a:cubicBezTo>
                  <a:cubicBezTo>
                    <a:pt x="7" y="0"/>
                    <a:pt x="8" y="4"/>
                    <a:pt x="4" y="3"/>
                  </a:cubicBezTo>
                  <a:cubicBezTo>
                    <a:pt x="4" y="3"/>
                    <a:pt x="0" y="6"/>
                    <a:pt x="0" y="6"/>
                  </a:cubicBezTo>
                  <a:cubicBezTo>
                    <a:pt x="0" y="7"/>
                    <a:pt x="0" y="8"/>
                    <a:pt x="1" y="8"/>
                  </a:cubicBezTo>
                  <a:cubicBezTo>
                    <a:pt x="1" y="10"/>
                    <a:pt x="2" y="12"/>
                    <a:pt x="3" y="1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6" name="Freeform 56">
              <a:extLst>
                <a:ext uri="{FF2B5EF4-FFF2-40B4-BE49-F238E27FC236}">
                  <a16:creationId xmlns:a16="http://schemas.microsoft.com/office/drawing/2014/main" id="{A6196709-0388-0B40-83DC-A7E0E9924A15}"/>
                </a:ext>
              </a:extLst>
            </p:cNvPr>
            <p:cNvSpPr>
              <a:spLocks/>
            </p:cNvSpPr>
            <p:nvPr/>
          </p:nvSpPr>
          <p:spPr bwMode="auto">
            <a:xfrm>
              <a:off x="7139227" y="3311153"/>
              <a:ext cx="236507" cy="194775"/>
            </a:xfrm>
            <a:custGeom>
              <a:avLst/>
              <a:gdLst>
                <a:gd name="T0" fmla="*/ 37 w 72"/>
                <a:gd name="T1" fmla="*/ 36 h 59"/>
                <a:gd name="T2" fmla="*/ 30 w 72"/>
                <a:gd name="T3" fmla="*/ 42 h 59"/>
                <a:gd name="T4" fmla="*/ 16 w 72"/>
                <a:gd name="T5" fmla="*/ 42 h 59"/>
                <a:gd name="T6" fmla="*/ 3 w 72"/>
                <a:gd name="T7" fmla="*/ 51 h 59"/>
                <a:gd name="T8" fmla="*/ 0 w 72"/>
                <a:gd name="T9" fmla="*/ 53 h 59"/>
                <a:gd name="T10" fmla="*/ 4 w 72"/>
                <a:gd name="T11" fmla="*/ 54 h 59"/>
                <a:gd name="T12" fmla="*/ 15 w 72"/>
                <a:gd name="T13" fmla="*/ 51 h 59"/>
                <a:gd name="T14" fmla="*/ 20 w 72"/>
                <a:gd name="T15" fmla="*/ 51 h 59"/>
                <a:gd name="T16" fmla="*/ 23 w 72"/>
                <a:gd name="T17" fmla="*/ 49 h 59"/>
                <a:gd name="T18" fmla="*/ 30 w 72"/>
                <a:gd name="T19" fmla="*/ 51 h 59"/>
                <a:gd name="T20" fmla="*/ 29 w 72"/>
                <a:gd name="T21" fmla="*/ 55 h 59"/>
                <a:gd name="T22" fmla="*/ 29 w 72"/>
                <a:gd name="T23" fmla="*/ 57 h 59"/>
                <a:gd name="T24" fmla="*/ 32 w 72"/>
                <a:gd name="T25" fmla="*/ 59 h 59"/>
                <a:gd name="T26" fmla="*/ 37 w 72"/>
                <a:gd name="T27" fmla="*/ 53 h 59"/>
                <a:gd name="T28" fmla="*/ 40 w 72"/>
                <a:gd name="T29" fmla="*/ 53 h 59"/>
                <a:gd name="T30" fmla="*/ 37 w 72"/>
                <a:gd name="T31" fmla="*/ 49 h 59"/>
                <a:gd name="T32" fmla="*/ 39 w 72"/>
                <a:gd name="T33" fmla="*/ 47 h 59"/>
                <a:gd name="T34" fmla="*/ 45 w 72"/>
                <a:gd name="T35" fmla="*/ 52 h 59"/>
                <a:gd name="T36" fmla="*/ 50 w 72"/>
                <a:gd name="T37" fmla="*/ 50 h 59"/>
                <a:gd name="T38" fmla="*/ 52 w 72"/>
                <a:gd name="T39" fmla="*/ 50 h 59"/>
                <a:gd name="T40" fmla="*/ 53 w 72"/>
                <a:gd name="T41" fmla="*/ 50 h 59"/>
                <a:gd name="T42" fmla="*/ 59 w 72"/>
                <a:gd name="T43" fmla="*/ 45 h 59"/>
                <a:gd name="T44" fmla="*/ 59 w 72"/>
                <a:gd name="T45" fmla="*/ 48 h 59"/>
                <a:gd name="T46" fmla="*/ 65 w 72"/>
                <a:gd name="T47" fmla="*/ 43 h 59"/>
                <a:gd name="T48" fmla="*/ 63 w 72"/>
                <a:gd name="T49" fmla="*/ 39 h 59"/>
                <a:gd name="T50" fmla="*/ 66 w 72"/>
                <a:gd name="T51" fmla="*/ 33 h 59"/>
                <a:gd name="T52" fmla="*/ 67 w 72"/>
                <a:gd name="T53" fmla="*/ 22 h 59"/>
                <a:gd name="T54" fmla="*/ 69 w 72"/>
                <a:gd name="T55" fmla="*/ 22 h 59"/>
                <a:gd name="T56" fmla="*/ 69 w 72"/>
                <a:gd name="T57" fmla="*/ 21 h 59"/>
                <a:gd name="T58" fmla="*/ 72 w 72"/>
                <a:gd name="T59" fmla="*/ 14 h 59"/>
                <a:gd name="T60" fmla="*/ 69 w 72"/>
                <a:gd name="T61" fmla="*/ 6 h 59"/>
                <a:gd name="T62" fmla="*/ 69 w 72"/>
                <a:gd name="T63" fmla="*/ 1 h 59"/>
                <a:gd name="T64" fmla="*/ 66 w 72"/>
                <a:gd name="T65" fmla="*/ 0 h 59"/>
                <a:gd name="T66" fmla="*/ 67 w 72"/>
                <a:gd name="T67" fmla="*/ 2 h 59"/>
                <a:gd name="T68" fmla="*/ 68 w 72"/>
                <a:gd name="T69" fmla="*/ 2 h 59"/>
                <a:gd name="T70" fmla="*/ 65 w 72"/>
                <a:gd name="T71" fmla="*/ 2 h 59"/>
                <a:gd name="T72" fmla="*/ 59 w 72"/>
                <a:gd name="T73" fmla="*/ 10 h 59"/>
                <a:gd name="T74" fmla="*/ 60 w 72"/>
                <a:gd name="T75" fmla="*/ 13 h 59"/>
                <a:gd name="T76" fmla="*/ 48 w 72"/>
                <a:gd name="T77" fmla="*/ 31 h 59"/>
                <a:gd name="T78" fmla="*/ 41 w 72"/>
                <a:gd name="T79" fmla="*/ 34 h 59"/>
                <a:gd name="T80" fmla="*/ 40 w 72"/>
                <a:gd name="T81" fmla="*/ 33 h 59"/>
                <a:gd name="T82" fmla="*/ 41 w 72"/>
                <a:gd name="T83" fmla="*/ 30 h 59"/>
                <a:gd name="T84" fmla="*/ 37 w 72"/>
                <a:gd name="T85"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59">
                  <a:moveTo>
                    <a:pt x="37" y="36"/>
                  </a:moveTo>
                  <a:cubicBezTo>
                    <a:pt x="35" y="36"/>
                    <a:pt x="34" y="42"/>
                    <a:pt x="30" y="42"/>
                  </a:cubicBezTo>
                  <a:cubicBezTo>
                    <a:pt x="25" y="42"/>
                    <a:pt x="23" y="42"/>
                    <a:pt x="16" y="42"/>
                  </a:cubicBezTo>
                  <a:cubicBezTo>
                    <a:pt x="10" y="42"/>
                    <a:pt x="8" y="48"/>
                    <a:pt x="3" y="51"/>
                  </a:cubicBezTo>
                  <a:cubicBezTo>
                    <a:pt x="3" y="52"/>
                    <a:pt x="0" y="53"/>
                    <a:pt x="0" y="53"/>
                  </a:cubicBezTo>
                  <a:cubicBezTo>
                    <a:pt x="0" y="54"/>
                    <a:pt x="2" y="54"/>
                    <a:pt x="4" y="54"/>
                  </a:cubicBezTo>
                  <a:cubicBezTo>
                    <a:pt x="8" y="54"/>
                    <a:pt x="12" y="53"/>
                    <a:pt x="15" y="51"/>
                  </a:cubicBezTo>
                  <a:cubicBezTo>
                    <a:pt x="17" y="50"/>
                    <a:pt x="19" y="52"/>
                    <a:pt x="20" y="51"/>
                  </a:cubicBezTo>
                  <a:cubicBezTo>
                    <a:pt x="21" y="50"/>
                    <a:pt x="21" y="49"/>
                    <a:pt x="23" y="49"/>
                  </a:cubicBezTo>
                  <a:cubicBezTo>
                    <a:pt x="25" y="49"/>
                    <a:pt x="27" y="50"/>
                    <a:pt x="30" y="51"/>
                  </a:cubicBezTo>
                  <a:cubicBezTo>
                    <a:pt x="30" y="52"/>
                    <a:pt x="29" y="53"/>
                    <a:pt x="29" y="55"/>
                  </a:cubicBezTo>
                  <a:cubicBezTo>
                    <a:pt x="29" y="55"/>
                    <a:pt x="29" y="57"/>
                    <a:pt x="29" y="57"/>
                  </a:cubicBezTo>
                  <a:cubicBezTo>
                    <a:pt x="29" y="57"/>
                    <a:pt x="30" y="58"/>
                    <a:pt x="32" y="59"/>
                  </a:cubicBezTo>
                  <a:cubicBezTo>
                    <a:pt x="33" y="57"/>
                    <a:pt x="36" y="53"/>
                    <a:pt x="37" y="53"/>
                  </a:cubicBezTo>
                  <a:cubicBezTo>
                    <a:pt x="38" y="53"/>
                    <a:pt x="39" y="53"/>
                    <a:pt x="40" y="53"/>
                  </a:cubicBezTo>
                  <a:cubicBezTo>
                    <a:pt x="39" y="53"/>
                    <a:pt x="37" y="50"/>
                    <a:pt x="37" y="49"/>
                  </a:cubicBezTo>
                  <a:cubicBezTo>
                    <a:pt x="37" y="48"/>
                    <a:pt x="38" y="47"/>
                    <a:pt x="39" y="47"/>
                  </a:cubicBezTo>
                  <a:cubicBezTo>
                    <a:pt x="41" y="47"/>
                    <a:pt x="41" y="52"/>
                    <a:pt x="45" y="52"/>
                  </a:cubicBezTo>
                  <a:cubicBezTo>
                    <a:pt x="47" y="52"/>
                    <a:pt x="49" y="50"/>
                    <a:pt x="50" y="50"/>
                  </a:cubicBezTo>
                  <a:cubicBezTo>
                    <a:pt x="52" y="50"/>
                    <a:pt x="52" y="50"/>
                    <a:pt x="52" y="50"/>
                  </a:cubicBezTo>
                  <a:cubicBezTo>
                    <a:pt x="52" y="50"/>
                    <a:pt x="53" y="50"/>
                    <a:pt x="53" y="50"/>
                  </a:cubicBezTo>
                  <a:cubicBezTo>
                    <a:pt x="54" y="47"/>
                    <a:pt x="56" y="47"/>
                    <a:pt x="59" y="45"/>
                  </a:cubicBezTo>
                  <a:cubicBezTo>
                    <a:pt x="59" y="46"/>
                    <a:pt x="58" y="46"/>
                    <a:pt x="59" y="48"/>
                  </a:cubicBezTo>
                  <a:cubicBezTo>
                    <a:pt x="62" y="47"/>
                    <a:pt x="62" y="45"/>
                    <a:pt x="65" y="43"/>
                  </a:cubicBezTo>
                  <a:cubicBezTo>
                    <a:pt x="64" y="42"/>
                    <a:pt x="63" y="41"/>
                    <a:pt x="63" y="39"/>
                  </a:cubicBezTo>
                  <a:cubicBezTo>
                    <a:pt x="63" y="36"/>
                    <a:pt x="66" y="35"/>
                    <a:pt x="66" y="33"/>
                  </a:cubicBezTo>
                  <a:cubicBezTo>
                    <a:pt x="66" y="30"/>
                    <a:pt x="65" y="23"/>
                    <a:pt x="67" y="22"/>
                  </a:cubicBezTo>
                  <a:cubicBezTo>
                    <a:pt x="68" y="22"/>
                    <a:pt x="69" y="23"/>
                    <a:pt x="69" y="22"/>
                  </a:cubicBezTo>
                  <a:cubicBezTo>
                    <a:pt x="69" y="21"/>
                    <a:pt x="69" y="21"/>
                    <a:pt x="69" y="21"/>
                  </a:cubicBezTo>
                  <a:cubicBezTo>
                    <a:pt x="69" y="18"/>
                    <a:pt x="72" y="17"/>
                    <a:pt x="72" y="14"/>
                  </a:cubicBezTo>
                  <a:cubicBezTo>
                    <a:pt x="72" y="10"/>
                    <a:pt x="69" y="9"/>
                    <a:pt x="69" y="6"/>
                  </a:cubicBezTo>
                  <a:cubicBezTo>
                    <a:pt x="69" y="4"/>
                    <a:pt x="70" y="3"/>
                    <a:pt x="69" y="1"/>
                  </a:cubicBezTo>
                  <a:cubicBezTo>
                    <a:pt x="69" y="0"/>
                    <a:pt x="68" y="0"/>
                    <a:pt x="66" y="0"/>
                  </a:cubicBezTo>
                  <a:cubicBezTo>
                    <a:pt x="66" y="0"/>
                    <a:pt x="66" y="2"/>
                    <a:pt x="67" y="2"/>
                  </a:cubicBezTo>
                  <a:cubicBezTo>
                    <a:pt x="67" y="2"/>
                    <a:pt x="67" y="2"/>
                    <a:pt x="68" y="2"/>
                  </a:cubicBezTo>
                  <a:cubicBezTo>
                    <a:pt x="65" y="4"/>
                    <a:pt x="65" y="2"/>
                    <a:pt x="65" y="2"/>
                  </a:cubicBezTo>
                  <a:cubicBezTo>
                    <a:pt x="62" y="2"/>
                    <a:pt x="59" y="7"/>
                    <a:pt x="59" y="10"/>
                  </a:cubicBezTo>
                  <a:cubicBezTo>
                    <a:pt x="59" y="11"/>
                    <a:pt x="60" y="11"/>
                    <a:pt x="60" y="13"/>
                  </a:cubicBezTo>
                  <a:cubicBezTo>
                    <a:pt x="60" y="20"/>
                    <a:pt x="53" y="29"/>
                    <a:pt x="48" y="31"/>
                  </a:cubicBezTo>
                  <a:cubicBezTo>
                    <a:pt x="45" y="32"/>
                    <a:pt x="45" y="34"/>
                    <a:pt x="41" y="34"/>
                  </a:cubicBezTo>
                  <a:cubicBezTo>
                    <a:pt x="41" y="34"/>
                    <a:pt x="40" y="33"/>
                    <a:pt x="40" y="33"/>
                  </a:cubicBezTo>
                  <a:cubicBezTo>
                    <a:pt x="40" y="32"/>
                    <a:pt x="41" y="31"/>
                    <a:pt x="41" y="30"/>
                  </a:cubicBezTo>
                  <a:cubicBezTo>
                    <a:pt x="41" y="30"/>
                    <a:pt x="38" y="36"/>
                    <a:pt x="37"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7" name="Freeform 57">
              <a:extLst>
                <a:ext uri="{FF2B5EF4-FFF2-40B4-BE49-F238E27FC236}">
                  <a16:creationId xmlns:a16="http://schemas.microsoft.com/office/drawing/2014/main" id="{EDAFF325-A1E2-214A-8923-8FEBA9C013AF}"/>
                </a:ext>
              </a:extLst>
            </p:cNvPr>
            <p:cNvSpPr>
              <a:spLocks/>
            </p:cNvSpPr>
            <p:nvPr/>
          </p:nvSpPr>
          <p:spPr bwMode="auto">
            <a:xfrm>
              <a:off x="7336780" y="3205418"/>
              <a:ext cx="118253" cy="98779"/>
            </a:xfrm>
            <a:custGeom>
              <a:avLst/>
              <a:gdLst>
                <a:gd name="T0" fmla="*/ 0 w 36"/>
                <a:gd name="T1" fmla="*/ 23 h 30"/>
                <a:gd name="T2" fmla="*/ 1 w 36"/>
                <a:gd name="T3" fmla="*/ 26 h 30"/>
                <a:gd name="T4" fmla="*/ 1 w 36"/>
                <a:gd name="T5" fmla="*/ 30 h 30"/>
                <a:gd name="T6" fmla="*/ 1 w 36"/>
                <a:gd name="T7" fmla="*/ 30 h 30"/>
                <a:gd name="T8" fmla="*/ 7 w 36"/>
                <a:gd name="T9" fmla="*/ 27 h 30"/>
                <a:gd name="T10" fmla="*/ 3 w 36"/>
                <a:gd name="T11" fmla="*/ 24 h 30"/>
                <a:gd name="T12" fmla="*/ 9 w 36"/>
                <a:gd name="T13" fmla="*/ 23 h 30"/>
                <a:gd name="T14" fmla="*/ 11 w 36"/>
                <a:gd name="T15" fmla="*/ 21 h 30"/>
                <a:gd name="T16" fmla="*/ 21 w 36"/>
                <a:gd name="T17" fmla="*/ 26 h 30"/>
                <a:gd name="T18" fmla="*/ 29 w 36"/>
                <a:gd name="T19" fmla="*/ 18 h 30"/>
                <a:gd name="T20" fmla="*/ 36 w 36"/>
                <a:gd name="T21" fmla="*/ 16 h 30"/>
                <a:gd name="T22" fmla="*/ 33 w 36"/>
                <a:gd name="T23" fmla="*/ 13 h 30"/>
                <a:gd name="T24" fmla="*/ 35 w 36"/>
                <a:gd name="T25" fmla="*/ 10 h 30"/>
                <a:gd name="T26" fmla="*/ 30 w 36"/>
                <a:gd name="T27" fmla="*/ 11 h 30"/>
                <a:gd name="T28" fmla="*/ 12 w 36"/>
                <a:gd name="T29" fmla="*/ 0 h 30"/>
                <a:gd name="T30" fmla="*/ 11 w 36"/>
                <a:gd name="T31" fmla="*/ 2 h 30"/>
                <a:gd name="T32" fmla="*/ 12 w 36"/>
                <a:gd name="T33" fmla="*/ 5 h 30"/>
                <a:gd name="T34" fmla="*/ 6 w 36"/>
                <a:gd name="T35" fmla="*/ 17 h 30"/>
                <a:gd name="T36" fmla="*/ 5 w 36"/>
                <a:gd name="T37" fmla="*/ 17 h 30"/>
                <a:gd name="T38" fmla="*/ 5 w 36"/>
                <a:gd name="T39" fmla="*/ 16 h 30"/>
                <a:gd name="T40" fmla="*/ 5 w 36"/>
                <a:gd name="T41" fmla="*/ 17 h 30"/>
                <a:gd name="T42" fmla="*/ 4 w 36"/>
                <a:gd name="T43" fmla="*/ 17 h 30"/>
                <a:gd name="T44" fmla="*/ 5 w 36"/>
                <a:gd name="T45" fmla="*/ 17 h 30"/>
                <a:gd name="T46" fmla="*/ 5 w 36"/>
                <a:gd name="T47" fmla="*/ 18 h 30"/>
                <a:gd name="T48" fmla="*/ 0 w 36"/>
                <a:gd name="T4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0">
                  <a:moveTo>
                    <a:pt x="0" y="23"/>
                  </a:moveTo>
                  <a:cubicBezTo>
                    <a:pt x="0" y="24"/>
                    <a:pt x="1" y="25"/>
                    <a:pt x="1" y="26"/>
                  </a:cubicBezTo>
                  <a:cubicBezTo>
                    <a:pt x="1" y="26"/>
                    <a:pt x="1" y="30"/>
                    <a:pt x="1" y="30"/>
                  </a:cubicBezTo>
                  <a:cubicBezTo>
                    <a:pt x="1" y="30"/>
                    <a:pt x="1" y="30"/>
                    <a:pt x="1" y="30"/>
                  </a:cubicBezTo>
                  <a:cubicBezTo>
                    <a:pt x="3" y="30"/>
                    <a:pt x="5" y="29"/>
                    <a:pt x="7" y="27"/>
                  </a:cubicBezTo>
                  <a:cubicBezTo>
                    <a:pt x="6" y="26"/>
                    <a:pt x="3" y="26"/>
                    <a:pt x="3" y="24"/>
                  </a:cubicBezTo>
                  <a:cubicBezTo>
                    <a:pt x="3" y="20"/>
                    <a:pt x="6" y="23"/>
                    <a:pt x="9" y="23"/>
                  </a:cubicBezTo>
                  <a:cubicBezTo>
                    <a:pt x="9" y="22"/>
                    <a:pt x="10" y="21"/>
                    <a:pt x="11" y="21"/>
                  </a:cubicBezTo>
                  <a:cubicBezTo>
                    <a:pt x="15" y="23"/>
                    <a:pt x="17" y="24"/>
                    <a:pt x="21" y="26"/>
                  </a:cubicBezTo>
                  <a:cubicBezTo>
                    <a:pt x="23" y="23"/>
                    <a:pt x="24" y="18"/>
                    <a:pt x="29" y="18"/>
                  </a:cubicBezTo>
                  <a:cubicBezTo>
                    <a:pt x="32" y="18"/>
                    <a:pt x="34" y="17"/>
                    <a:pt x="36" y="16"/>
                  </a:cubicBezTo>
                  <a:cubicBezTo>
                    <a:pt x="35" y="16"/>
                    <a:pt x="33" y="14"/>
                    <a:pt x="33" y="13"/>
                  </a:cubicBezTo>
                  <a:cubicBezTo>
                    <a:pt x="33" y="12"/>
                    <a:pt x="34" y="12"/>
                    <a:pt x="35" y="10"/>
                  </a:cubicBezTo>
                  <a:cubicBezTo>
                    <a:pt x="33" y="9"/>
                    <a:pt x="32" y="11"/>
                    <a:pt x="30" y="11"/>
                  </a:cubicBezTo>
                  <a:cubicBezTo>
                    <a:pt x="21" y="11"/>
                    <a:pt x="18" y="4"/>
                    <a:pt x="12" y="0"/>
                  </a:cubicBezTo>
                  <a:cubicBezTo>
                    <a:pt x="12" y="0"/>
                    <a:pt x="11" y="1"/>
                    <a:pt x="11" y="2"/>
                  </a:cubicBezTo>
                  <a:cubicBezTo>
                    <a:pt x="11" y="3"/>
                    <a:pt x="12" y="4"/>
                    <a:pt x="12" y="5"/>
                  </a:cubicBezTo>
                  <a:cubicBezTo>
                    <a:pt x="12" y="8"/>
                    <a:pt x="10" y="17"/>
                    <a:pt x="6" y="17"/>
                  </a:cubicBezTo>
                  <a:cubicBezTo>
                    <a:pt x="6" y="17"/>
                    <a:pt x="6" y="17"/>
                    <a:pt x="5" y="17"/>
                  </a:cubicBezTo>
                  <a:cubicBezTo>
                    <a:pt x="5" y="16"/>
                    <a:pt x="5" y="16"/>
                    <a:pt x="5" y="16"/>
                  </a:cubicBezTo>
                  <a:cubicBezTo>
                    <a:pt x="5" y="17"/>
                    <a:pt x="5" y="17"/>
                    <a:pt x="5" y="17"/>
                  </a:cubicBezTo>
                  <a:cubicBezTo>
                    <a:pt x="5" y="17"/>
                    <a:pt x="4" y="17"/>
                    <a:pt x="4" y="17"/>
                  </a:cubicBezTo>
                  <a:cubicBezTo>
                    <a:pt x="5" y="17"/>
                    <a:pt x="5" y="17"/>
                    <a:pt x="5" y="17"/>
                  </a:cubicBezTo>
                  <a:cubicBezTo>
                    <a:pt x="5" y="18"/>
                    <a:pt x="5" y="18"/>
                    <a:pt x="5" y="18"/>
                  </a:cubicBezTo>
                  <a:cubicBezTo>
                    <a:pt x="1" y="19"/>
                    <a:pt x="0" y="21"/>
                    <a:pt x="0" y="2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8" name="Freeform 58">
              <a:extLst>
                <a:ext uri="{FF2B5EF4-FFF2-40B4-BE49-F238E27FC236}">
                  <a16:creationId xmlns:a16="http://schemas.microsoft.com/office/drawing/2014/main" id="{BA2F116B-581F-1142-A0EE-A824646104CD}"/>
                </a:ext>
              </a:extLst>
            </p:cNvPr>
            <p:cNvSpPr>
              <a:spLocks/>
            </p:cNvSpPr>
            <p:nvPr/>
          </p:nvSpPr>
          <p:spPr bwMode="auto">
            <a:xfrm>
              <a:off x="7452251" y="3231852"/>
              <a:ext cx="19477" cy="16695"/>
            </a:xfrm>
            <a:custGeom>
              <a:avLst/>
              <a:gdLst>
                <a:gd name="T0" fmla="*/ 1 w 6"/>
                <a:gd name="T1" fmla="*/ 3 h 5"/>
                <a:gd name="T2" fmla="*/ 1 w 6"/>
                <a:gd name="T3" fmla="*/ 5 h 5"/>
                <a:gd name="T4" fmla="*/ 6 w 6"/>
                <a:gd name="T5" fmla="*/ 0 h 5"/>
                <a:gd name="T6" fmla="*/ 6 w 6"/>
                <a:gd name="T7" fmla="*/ 0 h 5"/>
                <a:gd name="T8" fmla="*/ 1 w 6"/>
                <a:gd name="T9" fmla="*/ 3 h 5"/>
              </a:gdLst>
              <a:ahLst/>
              <a:cxnLst>
                <a:cxn ang="0">
                  <a:pos x="T0" y="T1"/>
                </a:cxn>
                <a:cxn ang="0">
                  <a:pos x="T2" y="T3"/>
                </a:cxn>
                <a:cxn ang="0">
                  <a:pos x="T4" y="T5"/>
                </a:cxn>
                <a:cxn ang="0">
                  <a:pos x="T6" y="T7"/>
                </a:cxn>
                <a:cxn ang="0">
                  <a:pos x="T8" y="T9"/>
                </a:cxn>
              </a:cxnLst>
              <a:rect l="0" t="0" r="r" b="b"/>
              <a:pathLst>
                <a:path w="6" h="5">
                  <a:moveTo>
                    <a:pt x="1" y="3"/>
                  </a:moveTo>
                  <a:cubicBezTo>
                    <a:pt x="0" y="4"/>
                    <a:pt x="0" y="5"/>
                    <a:pt x="1" y="5"/>
                  </a:cubicBezTo>
                  <a:cubicBezTo>
                    <a:pt x="3" y="5"/>
                    <a:pt x="5" y="1"/>
                    <a:pt x="6" y="0"/>
                  </a:cubicBezTo>
                  <a:cubicBezTo>
                    <a:pt x="6" y="0"/>
                    <a:pt x="6" y="0"/>
                    <a:pt x="6" y="0"/>
                  </a:cubicBezTo>
                  <a:cubicBezTo>
                    <a:pt x="4" y="0"/>
                    <a:pt x="2" y="2"/>
                    <a:pt x="1"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9" name="Freeform 59">
              <a:extLst>
                <a:ext uri="{FF2B5EF4-FFF2-40B4-BE49-F238E27FC236}">
                  <a16:creationId xmlns:a16="http://schemas.microsoft.com/office/drawing/2014/main" id="{54CBA95A-4D6B-354E-8974-D075EACA29D3}"/>
                </a:ext>
              </a:extLst>
            </p:cNvPr>
            <p:cNvSpPr>
              <a:spLocks/>
            </p:cNvSpPr>
            <p:nvPr/>
          </p:nvSpPr>
          <p:spPr bwMode="auto">
            <a:xfrm>
              <a:off x="7468945" y="3229069"/>
              <a:ext cx="2782" cy="278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0" name="Freeform 60">
              <a:extLst>
                <a:ext uri="{FF2B5EF4-FFF2-40B4-BE49-F238E27FC236}">
                  <a16:creationId xmlns:a16="http://schemas.microsoft.com/office/drawing/2014/main" id="{F91A6E2F-E121-874D-8E07-3F5D11C12224}"/>
                </a:ext>
              </a:extLst>
            </p:cNvPr>
            <p:cNvSpPr>
              <a:spLocks/>
            </p:cNvSpPr>
            <p:nvPr/>
          </p:nvSpPr>
          <p:spPr bwMode="auto">
            <a:xfrm>
              <a:off x="7498161" y="3202636"/>
              <a:ext cx="26433" cy="19477"/>
            </a:xfrm>
            <a:custGeom>
              <a:avLst/>
              <a:gdLst>
                <a:gd name="T0" fmla="*/ 5 w 8"/>
                <a:gd name="T1" fmla="*/ 0 h 6"/>
                <a:gd name="T2" fmla="*/ 0 w 8"/>
                <a:gd name="T3" fmla="*/ 5 h 6"/>
                <a:gd name="T4" fmla="*/ 0 w 8"/>
                <a:gd name="T5" fmla="*/ 6 h 6"/>
                <a:gd name="T6" fmla="*/ 8 w 8"/>
                <a:gd name="T7" fmla="*/ 2 h 6"/>
                <a:gd name="T8" fmla="*/ 8 w 8"/>
                <a:gd name="T9" fmla="*/ 0 h 6"/>
                <a:gd name="T10" fmla="*/ 5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5" y="0"/>
                  </a:moveTo>
                  <a:cubicBezTo>
                    <a:pt x="2" y="0"/>
                    <a:pt x="0" y="5"/>
                    <a:pt x="0" y="5"/>
                  </a:cubicBezTo>
                  <a:cubicBezTo>
                    <a:pt x="0" y="5"/>
                    <a:pt x="0" y="6"/>
                    <a:pt x="0" y="6"/>
                  </a:cubicBezTo>
                  <a:cubicBezTo>
                    <a:pt x="4" y="6"/>
                    <a:pt x="4" y="2"/>
                    <a:pt x="8" y="2"/>
                  </a:cubicBezTo>
                  <a:cubicBezTo>
                    <a:pt x="8" y="0"/>
                    <a:pt x="8" y="0"/>
                    <a:pt x="8" y="0"/>
                  </a:cubicBezTo>
                  <a:cubicBezTo>
                    <a:pt x="8" y="0"/>
                    <a:pt x="6" y="0"/>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1" name="Freeform 61">
              <a:extLst>
                <a:ext uri="{FF2B5EF4-FFF2-40B4-BE49-F238E27FC236}">
                  <a16:creationId xmlns:a16="http://schemas.microsoft.com/office/drawing/2014/main" id="{85CF2554-ED44-704B-98A2-E01B6EF62B22}"/>
                </a:ext>
              </a:extLst>
            </p:cNvPr>
            <p:cNvSpPr>
              <a:spLocks/>
            </p:cNvSpPr>
            <p:nvPr/>
          </p:nvSpPr>
          <p:spPr bwMode="auto">
            <a:xfrm>
              <a:off x="7544071" y="3178984"/>
              <a:ext cx="12521" cy="16695"/>
            </a:xfrm>
            <a:custGeom>
              <a:avLst/>
              <a:gdLst>
                <a:gd name="T0" fmla="*/ 1 w 4"/>
                <a:gd name="T1" fmla="*/ 5 h 5"/>
                <a:gd name="T2" fmla="*/ 4 w 4"/>
                <a:gd name="T3" fmla="*/ 0 h 5"/>
                <a:gd name="T4" fmla="*/ 1 w 4"/>
                <a:gd name="T5" fmla="*/ 2 h 5"/>
                <a:gd name="T6" fmla="*/ 1 w 4"/>
                <a:gd name="T7" fmla="*/ 4 h 5"/>
                <a:gd name="T8" fmla="*/ 1 w 4"/>
                <a:gd name="T9" fmla="*/ 5 h 5"/>
              </a:gdLst>
              <a:ahLst/>
              <a:cxnLst>
                <a:cxn ang="0">
                  <a:pos x="T0" y="T1"/>
                </a:cxn>
                <a:cxn ang="0">
                  <a:pos x="T2" y="T3"/>
                </a:cxn>
                <a:cxn ang="0">
                  <a:pos x="T4" y="T5"/>
                </a:cxn>
                <a:cxn ang="0">
                  <a:pos x="T6" y="T7"/>
                </a:cxn>
                <a:cxn ang="0">
                  <a:pos x="T8" y="T9"/>
                </a:cxn>
              </a:cxnLst>
              <a:rect l="0" t="0" r="r" b="b"/>
              <a:pathLst>
                <a:path w="4" h="5">
                  <a:moveTo>
                    <a:pt x="1" y="5"/>
                  </a:moveTo>
                  <a:cubicBezTo>
                    <a:pt x="2" y="5"/>
                    <a:pt x="4" y="2"/>
                    <a:pt x="4" y="0"/>
                  </a:cubicBezTo>
                  <a:cubicBezTo>
                    <a:pt x="4" y="0"/>
                    <a:pt x="1" y="0"/>
                    <a:pt x="1" y="2"/>
                  </a:cubicBezTo>
                  <a:cubicBezTo>
                    <a:pt x="1" y="3"/>
                    <a:pt x="1" y="4"/>
                    <a:pt x="1" y="4"/>
                  </a:cubicBezTo>
                  <a:cubicBezTo>
                    <a:pt x="0" y="4"/>
                    <a:pt x="0" y="5"/>
                    <a:pt x="1"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2" name="Freeform 62">
              <a:extLst>
                <a:ext uri="{FF2B5EF4-FFF2-40B4-BE49-F238E27FC236}">
                  <a16:creationId xmlns:a16="http://schemas.microsoft.com/office/drawing/2014/main" id="{F3F32523-EB0E-1845-88BC-6410004A4DBB}"/>
                </a:ext>
              </a:extLst>
            </p:cNvPr>
            <p:cNvSpPr>
              <a:spLocks/>
            </p:cNvSpPr>
            <p:nvPr/>
          </p:nvSpPr>
          <p:spPr bwMode="auto">
            <a:xfrm>
              <a:off x="7370169" y="2949428"/>
              <a:ext cx="62605" cy="236512"/>
            </a:xfrm>
            <a:custGeom>
              <a:avLst/>
              <a:gdLst>
                <a:gd name="T0" fmla="*/ 10 w 19"/>
                <a:gd name="T1" fmla="*/ 11 h 72"/>
                <a:gd name="T2" fmla="*/ 8 w 19"/>
                <a:gd name="T3" fmla="*/ 0 h 72"/>
                <a:gd name="T4" fmla="*/ 7 w 19"/>
                <a:gd name="T5" fmla="*/ 0 h 72"/>
                <a:gd name="T6" fmla="*/ 7 w 19"/>
                <a:gd name="T7" fmla="*/ 6 h 72"/>
                <a:gd name="T8" fmla="*/ 6 w 19"/>
                <a:gd name="T9" fmla="*/ 9 h 72"/>
                <a:gd name="T10" fmla="*/ 0 w 19"/>
                <a:gd name="T11" fmla="*/ 21 h 72"/>
                <a:gd name="T12" fmla="*/ 3 w 19"/>
                <a:gd name="T13" fmla="*/ 29 h 72"/>
                <a:gd name="T14" fmla="*/ 3 w 19"/>
                <a:gd name="T15" fmla="*/ 42 h 72"/>
                <a:gd name="T16" fmla="*/ 2 w 19"/>
                <a:gd name="T17" fmla="*/ 49 h 72"/>
                <a:gd name="T18" fmla="*/ 4 w 19"/>
                <a:gd name="T19" fmla="*/ 56 h 72"/>
                <a:gd name="T20" fmla="*/ 3 w 19"/>
                <a:gd name="T21" fmla="*/ 66 h 72"/>
                <a:gd name="T22" fmla="*/ 3 w 19"/>
                <a:gd name="T23" fmla="*/ 72 h 72"/>
                <a:gd name="T24" fmla="*/ 9 w 19"/>
                <a:gd name="T25" fmla="*/ 68 h 72"/>
                <a:gd name="T26" fmla="*/ 11 w 19"/>
                <a:gd name="T27" fmla="*/ 68 h 72"/>
                <a:gd name="T28" fmla="*/ 13 w 19"/>
                <a:gd name="T29" fmla="*/ 70 h 72"/>
                <a:gd name="T30" fmla="*/ 14 w 19"/>
                <a:gd name="T31" fmla="*/ 70 h 72"/>
                <a:gd name="T32" fmla="*/ 7 w 19"/>
                <a:gd name="T33" fmla="*/ 58 h 72"/>
                <a:gd name="T34" fmla="*/ 14 w 19"/>
                <a:gd name="T35" fmla="*/ 45 h 72"/>
                <a:gd name="T36" fmla="*/ 19 w 19"/>
                <a:gd name="T37" fmla="*/ 48 h 72"/>
                <a:gd name="T38" fmla="*/ 13 w 19"/>
                <a:gd name="T39" fmla="*/ 32 h 72"/>
                <a:gd name="T40" fmla="*/ 11 w 19"/>
                <a:gd name="T41" fmla="*/ 26 h 72"/>
                <a:gd name="T42" fmla="*/ 11 w 19"/>
                <a:gd name="T43" fmla="*/ 20 h 72"/>
                <a:gd name="T44" fmla="*/ 10 w 19"/>
                <a:gd name="T4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0" y="11"/>
                  </a:moveTo>
                  <a:cubicBezTo>
                    <a:pt x="9" y="8"/>
                    <a:pt x="8" y="4"/>
                    <a:pt x="8" y="0"/>
                  </a:cubicBezTo>
                  <a:cubicBezTo>
                    <a:pt x="7" y="0"/>
                    <a:pt x="7" y="0"/>
                    <a:pt x="7" y="0"/>
                  </a:cubicBezTo>
                  <a:cubicBezTo>
                    <a:pt x="7" y="4"/>
                    <a:pt x="7" y="4"/>
                    <a:pt x="7" y="6"/>
                  </a:cubicBezTo>
                  <a:cubicBezTo>
                    <a:pt x="7" y="7"/>
                    <a:pt x="6" y="8"/>
                    <a:pt x="6" y="9"/>
                  </a:cubicBezTo>
                  <a:cubicBezTo>
                    <a:pt x="2" y="10"/>
                    <a:pt x="0" y="16"/>
                    <a:pt x="0" y="21"/>
                  </a:cubicBezTo>
                  <a:cubicBezTo>
                    <a:pt x="0" y="24"/>
                    <a:pt x="3" y="25"/>
                    <a:pt x="3" y="29"/>
                  </a:cubicBezTo>
                  <a:cubicBezTo>
                    <a:pt x="3" y="34"/>
                    <a:pt x="3" y="36"/>
                    <a:pt x="3" y="42"/>
                  </a:cubicBezTo>
                  <a:cubicBezTo>
                    <a:pt x="3" y="45"/>
                    <a:pt x="2" y="46"/>
                    <a:pt x="2" y="49"/>
                  </a:cubicBezTo>
                  <a:cubicBezTo>
                    <a:pt x="2" y="52"/>
                    <a:pt x="4" y="52"/>
                    <a:pt x="4" y="56"/>
                  </a:cubicBezTo>
                  <a:cubicBezTo>
                    <a:pt x="4" y="59"/>
                    <a:pt x="3" y="62"/>
                    <a:pt x="3" y="66"/>
                  </a:cubicBezTo>
                  <a:cubicBezTo>
                    <a:pt x="3" y="67"/>
                    <a:pt x="3" y="72"/>
                    <a:pt x="3" y="72"/>
                  </a:cubicBezTo>
                  <a:cubicBezTo>
                    <a:pt x="7" y="72"/>
                    <a:pt x="6" y="68"/>
                    <a:pt x="9" y="68"/>
                  </a:cubicBezTo>
                  <a:cubicBezTo>
                    <a:pt x="9" y="68"/>
                    <a:pt x="10" y="68"/>
                    <a:pt x="11" y="68"/>
                  </a:cubicBezTo>
                  <a:cubicBezTo>
                    <a:pt x="11" y="68"/>
                    <a:pt x="12" y="70"/>
                    <a:pt x="13" y="70"/>
                  </a:cubicBezTo>
                  <a:cubicBezTo>
                    <a:pt x="13" y="70"/>
                    <a:pt x="14" y="70"/>
                    <a:pt x="14" y="70"/>
                  </a:cubicBezTo>
                  <a:cubicBezTo>
                    <a:pt x="12" y="66"/>
                    <a:pt x="7" y="63"/>
                    <a:pt x="7" y="58"/>
                  </a:cubicBezTo>
                  <a:cubicBezTo>
                    <a:pt x="7" y="52"/>
                    <a:pt x="8" y="45"/>
                    <a:pt x="14" y="45"/>
                  </a:cubicBezTo>
                  <a:cubicBezTo>
                    <a:pt x="16" y="45"/>
                    <a:pt x="18" y="46"/>
                    <a:pt x="19" y="48"/>
                  </a:cubicBezTo>
                  <a:cubicBezTo>
                    <a:pt x="18" y="42"/>
                    <a:pt x="14" y="38"/>
                    <a:pt x="13" y="32"/>
                  </a:cubicBezTo>
                  <a:cubicBezTo>
                    <a:pt x="12" y="31"/>
                    <a:pt x="11" y="28"/>
                    <a:pt x="11" y="26"/>
                  </a:cubicBezTo>
                  <a:cubicBezTo>
                    <a:pt x="11" y="20"/>
                    <a:pt x="11" y="20"/>
                    <a:pt x="11" y="20"/>
                  </a:cubicBezTo>
                  <a:cubicBezTo>
                    <a:pt x="11" y="17"/>
                    <a:pt x="11" y="14"/>
                    <a:pt x="10"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3" name="Freeform 63">
              <a:extLst>
                <a:ext uri="{FF2B5EF4-FFF2-40B4-BE49-F238E27FC236}">
                  <a16:creationId xmlns:a16="http://schemas.microsoft.com/office/drawing/2014/main" id="{DADA77D2-1154-3442-91BB-A688856D490D}"/>
                </a:ext>
              </a:extLst>
            </p:cNvPr>
            <p:cNvSpPr>
              <a:spLocks/>
            </p:cNvSpPr>
            <p:nvPr/>
          </p:nvSpPr>
          <p:spPr bwMode="auto">
            <a:xfrm>
              <a:off x="5572716" y="2408232"/>
              <a:ext cx="2782" cy="417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4" name="Freeform 64">
              <a:extLst>
                <a:ext uri="{FF2B5EF4-FFF2-40B4-BE49-F238E27FC236}">
                  <a16:creationId xmlns:a16="http://schemas.microsoft.com/office/drawing/2014/main" id="{5E89AAE2-3913-7A43-9E3F-C8FBD33A9C8E}"/>
                </a:ext>
              </a:extLst>
            </p:cNvPr>
            <p:cNvSpPr>
              <a:spLocks/>
            </p:cNvSpPr>
            <p:nvPr/>
          </p:nvSpPr>
          <p:spPr bwMode="auto">
            <a:xfrm>
              <a:off x="5575499" y="2412406"/>
              <a:ext cx="4174" cy="2782"/>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1" y="0"/>
                    <a:pt x="1" y="1"/>
                    <a:pt x="1"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5" name="Freeform 65">
              <a:extLst>
                <a:ext uri="{FF2B5EF4-FFF2-40B4-BE49-F238E27FC236}">
                  <a16:creationId xmlns:a16="http://schemas.microsoft.com/office/drawing/2014/main" id="{07832525-5CEA-BF4B-B4BD-0B28C91A6297}"/>
                </a:ext>
              </a:extLst>
            </p:cNvPr>
            <p:cNvSpPr>
              <a:spLocks/>
            </p:cNvSpPr>
            <p:nvPr/>
          </p:nvSpPr>
          <p:spPr bwMode="auto">
            <a:xfrm>
              <a:off x="5451681" y="2141112"/>
              <a:ext cx="371455" cy="281032"/>
            </a:xfrm>
            <a:custGeom>
              <a:avLst/>
              <a:gdLst>
                <a:gd name="T0" fmla="*/ 4 w 113"/>
                <a:gd name="T1" fmla="*/ 74 h 85"/>
                <a:gd name="T2" fmla="*/ 11 w 113"/>
                <a:gd name="T3" fmla="*/ 74 h 85"/>
                <a:gd name="T4" fmla="*/ 14 w 113"/>
                <a:gd name="T5" fmla="*/ 82 h 85"/>
                <a:gd name="T6" fmla="*/ 20 w 113"/>
                <a:gd name="T7" fmla="*/ 83 h 85"/>
                <a:gd name="T8" fmla="*/ 22 w 113"/>
                <a:gd name="T9" fmla="*/ 85 h 85"/>
                <a:gd name="T10" fmla="*/ 39 w 113"/>
                <a:gd name="T11" fmla="*/ 85 h 85"/>
                <a:gd name="T12" fmla="*/ 38 w 113"/>
                <a:gd name="T13" fmla="*/ 83 h 85"/>
                <a:gd name="T14" fmla="*/ 26 w 113"/>
                <a:gd name="T15" fmla="*/ 68 h 85"/>
                <a:gd name="T16" fmla="*/ 53 w 113"/>
                <a:gd name="T17" fmla="*/ 35 h 85"/>
                <a:gd name="T18" fmla="*/ 64 w 113"/>
                <a:gd name="T19" fmla="*/ 29 h 85"/>
                <a:gd name="T20" fmla="*/ 69 w 113"/>
                <a:gd name="T21" fmla="*/ 23 h 85"/>
                <a:gd name="T22" fmla="*/ 90 w 113"/>
                <a:gd name="T23" fmla="*/ 18 h 85"/>
                <a:gd name="T24" fmla="*/ 113 w 113"/>
                <a:gd name="T25" fmla="*/ 6 h 85"/>
                <a:gd name="T26" fmla="*/ 104 w 113"/>
                <a:gd name="T27" fmla="*/ 0 h 85"/>
                <a:gd name="T28" fmla="*/ 70 w 113"/>
                <a:gd name="T29" fmla="*/ 13 h 85"/>
                <a:gd name="T30" fmla="*/ 63 w 113"/>
                <a:gd name="T31" fmla="*/ 10 h 85"/>
                <a:gd name="T32" fmla="*/ 56 w 113"/>
                <a:gd name="T33" fmla="*/ 13 h 85"/>
                <a:gd name="T34" fmla="*/ 36 w 113"/>
                <a:gd name="T35" fmla="*/ 24 h 85"/>
                <a:gd name="T36" fmla="*/ 27 w 113"/>
                <a:gd name="T37" fmla="*/ 26 h 85"/>
                <a:gd name="T38" fmla="*/ 24 w 113"/>
                <a:gd name="T39" fmla="*/ 28 h 85"/>
                <a:gd name="T40" fmla="*/ 26 w 113"/>
                <a:gd name="T41" fmla="*/ 32 h 85"/>
                <a:gd name="T42" fmla="*/ 14 w 113"/>
                <a:gd name="T43" fmla="*/ 46 h 85"/>
                <a:gd name="T44" fmla="*/ 17 w 113"/>
                <a:gd name="T45" fmla="*/ 50 h 85"/>
                <a:gd name="T46" fmla="*/ 6 w 113"/>
                <a:gd name="T47" fmla="*/ 57 h 85"/>
                <a:gd name="T48" fmla="*/ 6 w 113"/>
                <a:gd name="T49" fmla="*/ 60 h 85"/>
                <a:gd name="T50" fmla="*/ 0 w 113"/>
                <a:gd name="T51" fmla="*/ 69 h 85"/>
                <a:gd name="T52" fmla="*/ 4 w 113"/>
                <a:gd name="T53" fmla="*/ 7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85">
                  <a:moveTo>
                    <a:pt x="4" y="74"/>
                  </a:moveTo>
                  <a:cubicBezTo>
                    <a:pt x="4" y="74"/>
                    <a:pt x="10" y="74"/>
                    <a:pt x="11" y="74"/>
                  </a:cubicBezTo>
                  <a:cubicBezTo>
                    <a:pt x="15" y="75"/>
                    <a:pt x="13" y="79"/>
                    <a:pt x="14" y="82"/>
                  </a:cubicBezTo>
                  <a:cubicBezTo>
                    <a:pt x="15" y="83"/>
                    <a:pt x="18" y="83"/>
                    <a:pt x="20" y="83"/>
                  </a:cubicBezTo>
                  <a:cubicBezTo>
                    <a:pt x="21" y="83"/>
                    <a:pt x="21" y="85"/>
                    <a:pt x="22" y="85"/>
                  </a:cubicBezTo>
                  <a:cubicBezTo>
                    <a:pt x="39" y="85"/>
                    <a:pt x="39" y="85"/>
                    <a:pt x="39" y="85"/>
                  </a:cubicBezTo>
                  <a:cubicBezTo>
                    <a:pt x="39" y="81"/>
                    <a:pt x="39" y="83"/>
                    <a:pt x="38" y="83"/>
                  </a:cubicBezTo>
                  <a:cubicBezTo>
                    <a:pt x="33" y="79"/>
                    <a:pt x="26" y="76"/>
                    <a:pt x="26" y="68"/>
                  </a:cubicBezTo>
                  <a:cubicBezTo>
                    <a:pt x="26" y="53"/>
                    <a:pt x="42" y="38"/>
                    <a:pt x="53" y="35"/>
                  </a:cubicBezTo>
                  <a:cubicBezTo>
                    <a:pt x="57" y="34"/>
                    <a:pt x="58" y="29"/>
                    <a:pt x="64" y="29"/>
                  </a:cubicBezTo>
                  <a:cubicBezTo>
                    <a:pt x="67" y="29"/>
                    <a:pt x="68" y="24"/>
                    <a:pt x="69" y="23"/>
                  </a:cubicBezTo>
                  <a:cubicBezTo>
                    <a:pt x="77" y="20"/>
                    <a:pt x="82" y="21"/>
                    <a:pt x="90" y="18"/>
                  </a:cubicBezTo>
                  <a:cubicBezTo>
                    <a:pt x="96" y="15"/>
                    <a:pt x="113" y="14"/>
                    <a:pt x="113" y="6"/>
                  </a:cubicBezTo>
                  <a:cubicBezTo>
                    <a:pt x="113" y="3"/>
                    <a:pt x="107" y="0"/>
                    <a:pt x="104" y="0"/>
                  </a:cubicBezTo>
                  <a:cubicBezTo>
                    <a:pt x="93" y="0"/>
                    <a:pt x="82" y="13"/>
                    <a:pt x="70" y="13"/>
                  </a:cubicBezTo>
                  <a:cubicBezTo>
                    <a:pt x="68" y="13"/>
                    <a:pt x="66" y="10"/>
                    <a:pt x="63" y="10"/>
                  </a:cubicBezTo>
                  <a:cubicBezTo>
                    <a:pt x="59" y="10"/>
                    <a:pt x="59" y="13"/>
                    <a:pt x="56" y="13"/>
                  </a:cubicBezTo>
                  <a:cubicBezTo>
                    <a:pt x="48" y="13"/>
                    <a:pt x="41" y="24"/>
                    <a:pt x="36" y="24"/>
                  </a:cubicBezTo>
                  <a:cubicBezTo>
                    <a:pt x="32" y="24"/>
                    <a:pt x="30" y="26"/>
                    <a:pt x="27" y="26"/>
                  </a:cubicBezTo>
                  <a:cubicBezTo>
                    <a:pt x="25" y="26"/>
                    <a:pt x="24" y="27"/>
                    <a:pt x="24" y="28"/>
                  </a:cubicBezTo>
                  <a:cubicBezTo>
                    <a:pt x="24" y="29"/>
                    <a:pt x="26" y="30"/>
                    <a:pt x="26" y="32"/>
                  </a:cubicBezTo>
                  <a:cubicBezTo>
                    <a:pt x="26" y="38"/>
                    <a:pt x="14" y="42"/>
                    <a:pt x="14" y="46"/>
                  </a:cubicBezTo>
                  <a:cubicBezTo>
                    <a:pt x="14" y="47"/>
                    <a:pt x="17" y="48"/>
                    <a:pt x="17" y="50"/>
                  </a:cubicBezTo>
                  <a:cubicBezTo>
                    <a:pt x="14" y="51"/>
                    <a:pt x="6" y="53"/>
                    <a:pt x="6" y="57"/>
                  </a:cubicBezTo>
                  <a:cubicBezTo>
                    <a:pt x="6" y="59"/>
                    <a:pt x="6" y="60"/>
                    <a:pt x="6" y="60"/>
                  </a:cubicBezTo>
                  <a:cubicBezTo>
                    <a:pt x="6" y="64"/>
                    <a:pt x="0" y="64"/>
                    <a:pt x="0" y="69"/>
                  </a:cubicBezTo>
                  <a:cubicBezTo>
                    <a:pt x="0" y="72"/>
                    <a:pt x="4" y="74"/>
                    <a:pt x="4" y="7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6" name="Freeform 66">
              <a:extLst>
                <a:ext uri="{FF2B5EF4-FFF2-40B4-BE49-F238E27FC236}">
                  <a16:creationId xmlns:a16="http://schemas.microsoft.com/office/drawing/2014/main" id="{67A3EA99-DE60-B548-91FB-75308CD00947}"/>
                </a:ext>
              </a:extLst>
            </p:cNvPr>
            <p:cNvSpPr>
              <a:spLocks noEditPoints="1"/>
            </p:cNvSpPr>
            <p:nvPr/>
          </p:nvSpPr>
          <p:spPr bwMode="auto">
            <a:xfrm>
              <a:off x="3999250" y="2116069"/>
              <a:ext cx="4397637" cy="2918841"/>
            </a:xfrm>
            <a:custGeom>
              <a:avLst/>
              <a:gdLst>
                <a:gd name="T0" fmla="*/ 975 w 1336"/>
                <a:gd name="T1" fmla="*/ 81 h 886"/>
                <a:gd name="T2" fmla="*/ 782 w 1336"/>
                <a:gd name="T3" fmla="*/ 0 h 886"/>
                <a:gd name="T4" fmla="*/ 587 w 1336"/>
                <a:gd name="T5" fmla="*/ 119 h 886"/>
                <a:gd name="T6" fmla="*/ 391 w 1336"/>
                <a:gd name="T7" fmla="*/ 128 h 886"/>
                <a:gd name="T8" fmla="*/ 294 w 1336"/>
                <a:gd name="T9" fmla="*/ 97 h 886"/>
                <a:gd name="T10" fmla="*/ 254 w 1336"/>
                <a:gd name="T11" fmla="*/ 90 h 886"/>
                <a:gd name="T12" fmla="*/ 220 w 1336"/>
                <a:gd name="T13" fmla="*/ 114 h 886"/>
                <a:gd name="T14" fmla="*/ 191 w 1336"/>
                <a:gd name="T15" fmla="*/ 142 h 886"/>
                <a:gd name="T16" fmla="*/ 146 w 1336"/>
                <a:gd name="T17" fmla="*/ 215 h 886"/>
                <a:gd name="T18" fmla="*/ 219 w 1336"/>
                <a:gd name="T19" fmla="*/ 230 h 886"/>
                <a:gd name="T20" fmla="*/ 261 w 1336"/>
                <a:gd name="T21" fmla="*/ 145 h 886"/>
                <a:gd name="T22" fmla="*/ 297 w 1336"/>
                <a:gd name="T23" fmla="*/ 203 h 886"/>
                <a:gd name="T24" fmla="*/ 214 w 1336"/>
                <a:gd name="T25" fmla="*/ 256 h 886"/>
                <a:gd name="T26" fmla="*/ 179 w 1336"/>
                <a:gd name="T27" fmla="*/ 239 h 886"/>
                <a:gd name="T28" fmla="*/ 153 w 1336"/>
                <a:gd name="T29" fmla="*/ 265 h 886"/>
                <a:gd name="T30" fmla="*/ 103 w 1336"/>
                <a:gd name="T31" fmla="*/ 304 h 886"/>
                <a:gd name="T32" fmla="*/ 105 w 1336"/>
                <a:gd name="T33" fmla="*/ 332 h 886"/>
                <a:gd name="T34" fmla="*/ 53 w 1336"/>
                <a:gd name="T35" fmla="*/ 379 h 886"/>
                <a:gd name="T36" fmla="*/ 112 w 1336"/>
                <a:gd name="T37" fmla="*/ 384 h 886"/>
                <a:gd name="T38" fmla="*/ 200 w 1336"/>
                <a:gd name="T39" fmla="*/ 367 h 886"/>
                <a:gd name="T40" fmla="*/ 219 w 1336"/>
                <a:gd name="T41" fmla="*/ 366 h 886"/>
                <a:gd name="T42" fmla="*/ 206 w 1336"/>
                <a:gd name="T43" fmla="*/ 337 h 886"/>
                <a:gd name="T44" fmla="*/ 255 w 1336"/>
                <a:gd name="T45" fmla="*/ 401 h 886"/>
                <a:gd name="T46" fmla="*/ 255 w 1336"/>
                <a:gd name="T47" fmla="*/ 374 h 886"/>
                <a:gd name="T48" fmla="*/ 295 w 1336"/>
                <a:gd name="T49" fmla="*/ 340 h 886"/>
                <a:gd name="T50" fmla="*/ 346 w 1336"/>
                <a:gd name="T51" fmla="*/ 333 h 886"/>
                <a:gd name="T52" fmla="*/ 278 w 1336"/>
                <a:gd name="T53" fmla="*/ 377 h 886"/>
                <a:gd name="T54" fmla="*/ 333 w 1336"/>
                <a:gd name="T55" fmla="*/ 399 h 886"/>
                <a:gd name="T56" fmla="*/ 324 w 1336"/>
                <a:gd name="T57" fmla="*/ 441 h 886"/>
                <a:gd name="T58" fmla="*/ 197 w 1336"/>
                <a:gd name="T59" fmla="*/ 425 h 886"/>
                <a:gd name="T60" fmla="*/ 140 w 1336"/>
                <a:gd name="T61" fmla="*/ 397 h 886"/>
                <a:gd name="T62" fmla="*/ 5 w 1336"/>
                <a:gd name="T63" fmla="*/ 507 h 886"/>
                <a:gd name="T64" fmla="*/ 84 w 1336"/>
                <a:gd name="T65" fmla="*/ 617 h 886"/>
                <a:gd name="T66" fmla="*/ 191 w 1336"/>
                <a:gd name="T67" fmla="*/ 694 h 886"/>
                <a:gd name="T68" fmla="*/ 232 w 1336"/>
                <a:gd name="T69" fmla="*/ 881 h 886"/>
                <a:gd name="T70" fmla="*/ 337 w 1336"/>
                <a:gd name="T71" fmla="*/ 812 h 886"/>
                <a:gd name="T72" fmla="*/ 369 w 1336"/>
                <a:gd name="T73" fmla="*/ 672 h 886"/>
                <a:gd name="T74" fmla="*/ 365 w 1336"/>
                <a:gd name="T75" fmla="*/ 547 h 886"/>
                <a:gd name="T76" fmla="*/ 345 w 1336"/>
                <a:gd name="T77" fmla="*/ 476 h 886"/>
                <a:gd name="T78" fmla="*/ 389 w 1336"/>
                <a:gd name="T79" fmla="*/ 564 h 886"/>
                <a:gd name="T80" fmla="*/ 482 w 1336"/>
                <a:gd name="T81" fmla="*/ 518 h 886"/>
                <a:gd name="T82" fmla="*/ 440 w 1336"/>
                <a:gd name="T83" fmla="*/ 475 h 886"/>
                <a:gd name="T84" fmla="*/ 473 w 1336"/>
                <a:gd name="T85" fmla="*/ 469 h 886"/>
                <a:gd name="T86" fmla="*/ 557 w 1336"/>
                <a:gd name="T87" fmla="*/ 497 h 886"/>
                <a:gd name="T88" fmla="*/ 577 w 1336"/>
                <a:gd name="T89" fmla="*/ 524 h 886"/>
                <a:gd name="T90" fmla="*/ 621 w 1336"/>
                <a:gd name="T91" fmla="*/ 581 h 886"/>
                <a:gd name="T92" fmla="*/ 676 w 1336"/>
                <a:gd name="T93" fmla="*/ 503 h 886"/>
                <a:gd name="T94" fmla="*/ 736 w 1336"/>
                <a:gd name="T95" fmla="*/ 539 h 886"/>
                <a:gd name="T96" fmla="*/ 758 w 1336"/>
                <a:gd name="T97" fmla="*/ 620 h 886"/>
                <a:gd name="T98" fmla="*/ 748 w 1336"/>
                <a:gd name="T99" fmla="*/ 582 h 886"/>
                <a:gd name="T100" fmla="*/ 789 w 1336"/>
                <a:gd name="T101" fmla="*/ 592 h 886"/>
                <a:gd name="T102" fmla="*/ 819 w 1336"/>
                <a:gd name="T103" fmla="*/ 513 h 886"/>
                <a:gd name="T104" fmla="*/ 889 w 1336"/>
                <a:gd name="T105" fmla="*/ 426 h 886"/>
                <a:gd name="T106" fmla="*/ 878 w 1336"/>
                <a:gd name="T107" fmla="*/ 394 h 886"/>
                <a:gd name="T108" fmla="*/ 916 w 1336"/>
                <a:gd name="T109" fmla="*/ 387 h 886"/>
                <a:gd name="T110" fmla="*/ 928 w 1336"/>
                <a:gd name="T111" fmla="*/ 417 h 886"/>
                <a:gd name="T112" fmla="*/ 1016 w 1336"/>
                <a:gd name="T113" fmla="*/ 301 h 886"/>
                <a:gd name="T114" fmla="*/ 1145 w 1336"/>
                <a:gd name="T115" fmla="*/ 186 h 886"/>
                <a:gd name="T116" fmla="*/ 1200 w 1336"/>
                <a:gd name="T117" fmla="*/ 204 h 886"/>
                <a:gd name="T118" fmla="*/ 335 w 1336"/>
                <a:gd name="T119" fmla="*/ 450 h 886"/>
                <a:gd name="T120" fmla="*/ 459 w 1336"/>
                <a:gd name="T121" fmla="*/ 398 h 886"/>
                <a:gd name="T122" fmla="*/ 417 w 1336"/>
                <a:gd name="T123" fmla="*/ 326 h 886"/>
                <a:gd name="T124" fmla="*/ 513 w 1336"/>
                <a:gd name="T125" fmla="*/ 409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6" h="886">
                  <a:moveTo>
                    <a:pt x="1289" y="117"/>
                  </a:moveTo>
                  <a:cubicBezTo>
                    <a:pt x="1271" y="107"/>
                    <a:pt x="1247" y="95"/>
                    <a:pt x="1221" y="95"/>
                  </a:cubicBezTo>
                  <a:cubicBezTo>
                    <a:pt x="1214" y="95"/>
                    <a:pt x="1209" y="97"/>
                    <a:pt x="1209" y="100"/>
                  </a:cubicBezTo>
                  <a:cubicBezTo>
                    <a:pt x="1216" y="122"/>
                    <a:pt x="1199" y="100"/>
                    <a:pt x="1195" y="100"/>
                  </a:cubicBezTo>
                  <a:cubicBezTo>
                    <a:pt x="1143" y="99"/>
                    <a:pt x="1143" y="99"/>
                    <a:pt x="1143" y="99"/>
                  </a:cubicBezTo>
                  <a:cubicBezTo>
                    <a:pt x="1140" y="87"/>
                    <a:pt x="1132" y="83"/>
                    <a:pt x="1117" y="83"/>
                  </a:cubicBezTo>
                  <a:cubicBezTo>
                    <a:pt x="1108" y="83"/>
                    <a:pt x="1095" y="86"/>
                    <a:pt x="1090" y="82"/>
                  </a:cubicBezTo>
                  <a:cubicBezTo>
                    <a:pt x="1086" y="78"/>
                    <a:pt x="1086" y="73"/>
                    <a:pt x="1079" y="70"/>
                  </a:cubicBezTo>
                  <a:cubicBezTo>
                    <a:pt x="1065" y="66"/>
                    <a:pt x="1050" y="63"/>
                    <a:pt x="1033" y="63"/>
                  </a:cubicBezTo>
                  <a:cubicBezTo>
                    <a:pt x="1015" y="63"/>
                    <a:pt x="1012" y="73"/>
                    <a:pt x="1011" y="81"/>
                  </a:cubicBezTo>
                  <a:cubicBezTo>
                    <a:pt x="994" y="81"/>
                    <a:pt x="986" y="81"/>
                    <a:pt x="975" y="81"/>
                  </a:cubicBezTo>
                  <a:cubicBezTo>
                    <a:pt x="969" y="81"/>
                    <a:pt x="968" y="76"/>
                    <a:pt x="960" y="75"/>
                  </a:cubicBezTo>
                  <a:cubicBezTo>
                    <a:pt x="959" y="78"/>
                    <a:pt x="958" y="85"/>
                    <a:pt x="954" y="85"/>
                  </a:cubicBezTo>
                  <a:cubicBezTo>
                    <a:pt x="945" y="85"/>
                    <a:pt x="941" y="73"/>
                    <a:pt x="941" y="67"/>
                  </a:cubicBezTo>
                  <a:cubicBezTo>
                    <a:pt x="941" y="66"/>
                    <a:pt x="959" y="55"/>
                    <a:pt x="913" y="51"/>
                  </a:cubicBezTo>
                  <a:cubicBezTo>
                    <a:pt x="907" y="51"/>
                    <a:pt x="903" y="53"/>
                    <a:pt x="903" y="61"/>
                  </a:cubicBezTo>
                  <a:cubicBezTo>
                    <a:pt x="879" y="61"/>
                    <a:pt x="879" y="61"/>
                    <a:pt x="879" y="61"/>
                  </a:cubicBezTo>
                  <a:cubicBezTo>
                    <a:pt x="871" y="57"/>
                    <a:pt x="832" y="54"/>
                    <a:pt x="827" y="45"/>
                  </a:cubicBezTo>
                  <a:cubicBezTo>
                    <a:pt x="797" y="70"/>
                    <a:pt x="804" y="54"/>
                    <a:pt x="804" y="54"/>
                  </a:cubicBezTo>
                  <a:cubicBezTo>
                    <a:pt x="811" y="45"/>
                    <a:pt x="879" y="25"/>
                    <a:pt x="823" y="13"/>
                  </a:cubicBezTo>
                  <a:cubicBezTo>
                    <a:pt x="799" y="13"/>
                    <a:pt x="799" y="13"/>
                    <a:pt x="799" y="13"/>
                  </a:cubicBezTo>
                  <a:cubicBezTo>
                    <a:pt x="797" y="5"/>
                    <a:pt x="792" y="0"/>
                    <a:pt x="782" y="0"/>
                  </a:cubicBezTo>
                  <a:cubicBezTo>
                    <a:pt x="770" y="0"/>
                    <a:pt x="766" y="9"/>
                    <a:pt x="760" y="14"/>
                  </a:cubicBezTo>
                  <a:cubicBezTo>
                    <a:pt x="755" y="17"/>
                    <a:pt x="726" y="29"/>
                    <a:pt x="728" y="18"/>
                  </a:cubicBezTo>
                  <a:cubicBezTo>
                    <a:pt x="721" y="21"/>
                    <a:pt x="689" y="23"/>
                    <a:pt x="672" y="38"/>
                  </a:cubicBezTo>
                  <a:cubicBezTo>
                    <a:pt x="669" y="41"/>
                    <a:pt x="668" y="50"/>
                    <a:pt x="662" y="50"/>
                  </a:cubicBezTo>
                  <a:cubicBezTo>
                    <a:pt x="655" y="50"/>
                    <a:pt x="627" y="47"/>
                    <a:pt x="627" y="60"/>
                  </a:cubicBezTo>
                  <a:cubicBezTo>
                    <a:pt x="627" y="63"/>
                    <a:pt x="629" y="66"/>
                    <a:pt x="630" y="69"/>
                  </a:cubicBezTo>
                  <a:cubicBezTo>
                    <a:pt x="625" y="73"/>
                    <a:pt x="623" y="69"/>
                    <a:pt x="608" y="69"/>
                  </a:cubicBezTo>
                  <a:cubicBezTo>
                    <a:pt x="594" y="87"/>
                    <a:pt x="595" y="67"/>
                    <a:pt x="592" y="63"/>
                  </a:cubicBezTo>
                  <a:cubicBezTo>
                    <a:pt x="591" y="70"/>
                    <a:pt x="586" y="73"/>
                    <a:pt x="580" y="76"/>
                  </a:cubicBezTo>
                  <a:cubicBezTo>
                    <a:pt x="582" y="83"/>
                    <a:pt x="592" y="89"/>
                    <a:pt x="585" y="97"/>
                  </a:cubicBezTo>
                  <a:cubicBezTo>
                    <a:pt x="580" y="102"/>
                    <a:pt x="594" y="119"/>
                    <a:pt x="587" y="119"/>
                  </a:cubicBezTo>
                  <a:cubicBezTo>
                    <a:pt x="577" y="119"/>
                    <a:pt x="575" y="84"/>
                    <a:pt x="575" y="77"/>
                  </a:cubicBezTo>
                  <a:cubicBezTo>
                    <a:pt x="575" y="70"/>
                    <a:pt x="587" y="66"/>
                    <a:pt x="568" y="63"/>
                  </a:cubicBezTo>
                  <a:cubicBezTo>
                    <a:pt x="558" y="61"/>
                    <a:pt x="540" y="77"/>
                    <a:pt x="540" y="85"/>
                  </a:cubicBezTo>
                  <a:cubicBezTo>
                    <a:pt x="540" y="96"/>
                    <a:pt x="544" y="102"/>
                    <a:pt x="550" y="108"/>
                  </a:cubicBezTo>
                  <a:cubicBezTo>
                    <a:pt x="562" y="128"/>
                    <a:pt x="532" y="106"/>
                    <a:pt x="521" y="103"/>
                  </a:cubicBezTo>
                  <a:cubicBezTo>
                    <a:pt x="490" y="95"/>
                    <a:pt x="500" y="105"/>
                    <a:pt x="500" y="107"/>
                  </a:cubicBezTo>
                  <a:cubicBezTo>
                    <a:pt x="499" y="124"/>
                    <a:pt x="492" y="110"/>
                    <a:pt x="487" y="110"/>
                  </a:cubicBezTo>
                  <a:cubicBezTo>
                    <a:pt x="480" y="110"/>
                    <a:pt x="466" y="120"/>
                    <a:pt x="456" y="115"/>
                  </a:cubicBezTo>
                  <a:cubicBezTo>
                    <a:pt x="451" y="101"/>
                    <a:pt x="417" y="132"/>
                    <a:pt x="408" y="132"/>
                  </a:cubicBezTo>
                  <a:cubicBezTo>
                    <a:pt x="405" y="132"/>
                    <a:pt x="401" y="130"/>
                    <a:pt x="402" y="127"/>
                  </a:cubicBezTo>
                  <a:cubicBezTo>
                    <a:pt x="406" y="118"/>
                    <a:pt x="401" y="98"/>
                    <a:pt x="391" y="128"/>
                  </a:cubicBezTo>
                  <a:cubicBezTo>
                    <a:pt x="391" y="130"/>
                    <a:pt x="395" y="131"/>
                    <a:pt x="395" y="135"/>
                  </a:cubicBezTo>
                  <a:cubicBezTo>
                    <a:pt x="395" y="143"/>
                    <a:pt x="383" y="138"/>
                    <a:pt x="376" y="140"/>
                  </a:cubicBezTo>
                  <a:cubicBezTo>
                    <a:pt x="370" y="142"/>
                    <a:pt x="375" y="163"/>
                    <a:pt x="347" y="152"/>
                  </a:cubicBezTo>
                  <a:cubicBezTo>
                    <a:pt x="347" y="161"/>
                    <a:pt x="347" y="161"/>
                    <a:pt x="347" y="161"/>
                  </a:cubicBezTo>
                  <a:cubicBezTo>
                    <a:pt x="335" y="160"/>
                    <a:pt x="336" y="146"/>
                    <a:pt x="331" y="140"/>
                  </a:cubicBezTo>
                  <a:cubicBezTo>
                    <a:pt x="341" y="140"/>
                    <a:pt x="346" y="139"/>
                    <a:pt x="356" y="142"/>
                  </a:cubicBezTo>
                  <a:cubicBezTo>
                    <a:pt x="368" y="145"/>
                    <a:pt x="394" y="129"/>
                    <a:pt x="355" y="117"/>
                  </a:cubicBezTo>
                  <a:cubicBezTo>
                    <a:pt x="344" y="113"/>
                    <a:pt x="319" y="101"/>
                    <a:pt x="312" y="101"/>
                  </a:cubicBezTo>
                  <a:cubicBezTo>
                    <a:pt x="311" y="101"/>
                    <a:pt x="311" y="100"/>
                    <a:pt x="306" y="101"/>
                  </a:cubicBezTo>
                  <a:cubicBezTo>
                    <a:pt x="305" y="101"/>
                    <a:pt x="300" y="100"/>
                    <a:pt x="298" y="100"/>
                  </a:cubicBezTo>
                  <a:cubicBezTo>
                    <a:pt x="298" y="99"/>
                    <a:pt x="297" y="98"/>
                    <a:pt x="294" y="97"/>
                  </a:cubicBezTo>
                  <a:cubicBezTo>
                    <a:pt x="300" y="95"/>
                    <a:pt x="301" y="97"/>
                    <a:pt x="303" y="91"/>
                  </a:cubicBezTo>
                  <a:cubicBezTo>
                    <a:pt x="302" y="90"/>
                    <a:pt x="297" y="87"/>
                    <a:pt x="295" y="87"/>
                  </a:cubicBezTo>
                  <a:cubicBezTo>
                    <a:pt x="294" y="87"/>
                    <a:pt x="293" y="89"/>
                    <a:pt x="292" y="91"/>
                  </a:cubicBezTo>
                  <a:cubicBezTo>
                    <a:pt x="290" y="91"/>
                    <a:pt x="290" y="89"/>
                    <a:pt x="290" y="86"/>
                  </a:cubicBezTo>
                  <a:cubicBezTo>
                    <a:pt x="286" y="88"/>
                    <a:pt x="284" y="89"/>
                    <a:pt x="281" y="92"/>
                  </a:cubicBezTo>
                  <a:cubicBezTo>
                    <a:pt x="281" y="91"/>
                    <a:pt x="281" y="90"/>
                    <a:pt x="280" y="88"/>
                  </a:cubicBezTo>
                  <a:cubicBezTo>
                    <a:pt x="276" y="90"/>
                    <a:pt x="275" y="95"/>
                    <a:pt x="270" y="95"/>
                  </a:cubicBezTo>
                  <a:cubicBezTo>
                    <a:pt x="271" y="92"/>
                    <a:pt x="275" y="91"/>
                    <a:pt x="275" y="87"/>
                  </a:cubicBezTo>
                  <a:cubicBezTo>
                    <a:pt x="275" y="85"/>
                    <a:pt x="266" y="90"/>
                    <a:pt x="263" y="90"/>
                  </a:cubicBezTo>
                  <a:cubicBezTo>
                    <a:pt x="261" y="90"/>
                    <a:pt x="260" y="88"/>
                    <a:pt x="258" y="87"/>
                  </a:cubicBezTo>
                  <a:cubicBezTo>
                    <a:pt x="258" y="88"/>
                    <a:pt x="254" y="89"/>
                    <a:pt x="254" y="90"/>
                  </a:cubicBezTo>
                  <a:cubicBezTo>
                    <a:pt x="254" y="92"/>
                    <a:pt x="256" y="92"/>
                    <a:pt x="257" y="93"/>
                  </a:cubicBezTo>
                  <a:cubicBezTo>
                    <a:pt x="253" y="95"/>
                    <a:pt x="247" y="94"/>
                    <a:pt x="247" y="99"/>
                  </a:cubicBezTo>
                  <a:cubicBezTo>
                    <a:pt x="247" y="95"/>
                    <a:pt x="247" y="95"/>
                    <a:pt x="247" y="95"/>
                  </a:cubicBezTo>
                  <a:cubicBezTo>
                    <a:pt x="243" y="96"/>
                    <a:pt x="239" y="101"/>
                    <a:pt x="239" y="102"/>
                  </a:cubicBezTo>
                  <a:cubicBezTo>
                    <a:pt x="239" y="99"/>
                    <a:pt x="239" y="99"/>
                    <a:pt x="239" y="99"/>
                  </a:cubicBezTo>
                  <a:cubicBezTo>
                    <a:pt x="235" y="100"/>
                    <a:pt x="231" y="99"/>
                    <a:pt x="229" y="102"/>
                  </a:cubicBezTo>
                  <a:cubicBezTo>
                    <a:pt x="230" y="102"/>
                    <a:pt x="229" y="102"/>
                    <a:pt x="230" y="103"/>
                  </a:cubicBezTo>
                  <a:cubicBezTo>
                    <a:pt x="228" y="104"/>
                    <a:pt x="227" y="104"/>
                    <a:pt x="225" y="104"/>
                  </a:cubicBezTo>
                  <a:cubicBezTo>
                    <a:pt x="223" y="104"/>
                    <a:pt x="221" y="106"/>
                    <a:pt x="220" y="107"/>
                  </a:cubicBezTo>
                  <a:cubicBezTo>
                    <a:pt x="222" y="107"/>
                    <a:pt x="222" y="107"/>
                    <a:pt x="224" y="108"/>
                  </a:cubicBezTo>
                  <a:cubicBezTo>
                    <a:pt x="223" y="108"/>
                    <a:pt x="221" y="114"/>
                    <a:pt x="220" y="114"/>
                  </a:cubicBezTo>
                  <a:cubicBezTo>
                    <a:pt x="217" y="114"/>
                    <a:pt x="216" y="111"/>
                    <a:pt x="212" y="111"/>
                  </a:cubicBezTo>
                  <a:cubicBezTo>
                    <a:pt x="213" y="110"/>
                    <a:pt x="213" y="109"/>
                    <a:pt x="211" y="107"/>
                  </a:cubicBezTo>
                  <a:cubicBezTo>
                    <a:pt x="211" y="108"/>
                    <a:pt x="210" y="109"/>
                    <a:pt x="209" y="110"/>
                  </a:cubicBezTo>
                  <a:cubicBezTo>
                    <a:pt x="209" y="110"/>
                    <a:pt x="208" y="109"/>
                    <a:pt x="208" y="109"/>
                  </a:cubicBezTo>
                  <a:cubicBezTo>
                    <a:pt x="206" y="109"/>
                    <a:pt x="205" y="111"/>
                    <a:pt x="204" y="113"/>
                  </a:cubicBezTo>
                  <a:cubicBezTo>
                    <a:pt x="204" y="113"/>
                    <a:pt x="206" y="114"/>
                    <a:pt x="208" y="114"/>
                  </a:cubicBezTo>
                  <a:cubicBezTo>
                    <a:pt x="207" y="114"/>
                    <a:pt x="204" y="115"/>
                    <a:pt x="203" y="117"/>
                  </a:cubicBezTo>
                  <a:cubicBezTo>
                    <a:pt x="208" y="117"/>
                    <a:pt x="211" y="114"/>
                    <a:pt x="216" y="113"/>
                  </a:cubicBezTo>
                  <a:cubicBezTo>
                    <a:pt x="215" y="118"/>
                    <a:pt x="209" y="125"/>
                    <a:pt x="204" y="127"/>
                  </a:cubicBezTo>
                  <a:cubicBezTo>
                    <a:pt x="199" y="129"/>
                    <a:pt x="196" y="132"/>
                    <a:pt x="193" y="137"/>
                  </a:cubicBezTo>
                  <a:cubicBezTo>
                    <a:pt x="193" y="137"/>
                    <a:pt x="191" y="142"/>
                    <a:pt x="191" y="142"/>
                  </a:cubicBezTo>
                  <a:cubicBezTo>
                    <a:pt x="189" y="142"/>
                    <a:pt x="190" y="149"/>
                    <a:pt x="187" y="151"/>
                  </a:cubicBezTo>
                  <a:cubicBezTo>
                    <a:pt x="180" y="156"/>
                    <a:pt x="176" y="164"/>
                    <a:pt x="166" y="167"/>
                  </a:cubicBezTo>
                  <a:cubicBezTo>
                    <a:pt x="169" y="167"/>
                    <a:pt x="169" y="168"/>
                    <a:pt x="172" y="168"/>
                  </a:cubicBezTo>
                  <a:cubicBezTo>
                    <a:pt x="164" y="168"/>
                    <a:pt x="163" y="173"/>
                    <a:pt x="159" y="174"/>
                  </a:cubicBezTo>
                  <a:cubicBezTo>
                    <a:pt x="154" y="175"/>
                    <a:pt x="151" y="178"/>
                    <a:pt x="149" y="182"/>
                  </a:cubicBezTo>
                  <a:cubicBezTo>
                    <a:pt x="147" y="184"/>
                    <a:pt x="144" y="184"/>
                    <a:pt x="144" y="187"/>
                  </a:cubicBezTo>
                  <a:cubicBezTo>
                    <a:pt x="144" y="194"/>
                    <a:pt x="144" y="199"/>
                    <a:pt x="147" y="203"/>
                  </a:cubicBezTo>
                  <a:cubicBezTo>
                    <a:pt x="146" y="205"/>
                    <a:pt x="144" y="208"/>
                    <a:pt x="144" y="209"/>
                  </a:cubicBezTo>
                  <a:cubicBezTo>
                    <a:pt x="147" y="208"/>
                    <a:pt x="147" y="208"/>
                    <a:pt x="151" y="208"/>
                  </a:cubicBezTo>
                  <a:cubicBezTo>
                    <a:pt x="151" y="211"/>
                    <a:pt x="151" y="211"/>
                    <a:pt x="151" y="211"/>
                  </a:cubicBezTo>
                  <a:cubicBezTo>
                    <a:pt x="147" y="212"/>
                    <a:pt x="146" y="213"/>
                    <a:pt x="146" y="215"/>
                  </a:cubicBezTo>
                  <a:cubicBezTo>
                    <a:pt x="146" y="216"/>
                    <a:pt x="155" y="221"/>
                    <a:pt x="156" y="221"/>
                  </a:cubicBezTo>
                  <a:cubicBezTo>
                    <a:pt x="166" y="221"/>
                    <a:pt x="173" y="213"/>
                    <a:pt x="178" y="206"/>
                  </a:cubicBezTo>
                  <a:cubicBezTo>
                    <a:pt x="179" y="208"/>
                    <a:pt x="180" y="210"/>
                    <a:pt x="182" y="211"/>
                  </a:cubicBezTo>
                  <a:cubicBezTo>
                    <a:pt x="182" y="212"/>
                    <a:pt x="181" y="213"/>
                    <a:pt x="181" y="214"/>
                  </a:cubicBezTo>
                  <a:cubicBezTo>
                    <a:pt x="181" y="219"/>
                    <a:pt x="184" y="219"/>
                    <a:pt x="186" y="223"/>
                  </a:cubicBezTo>
                  <a:cubicBezTo>
                    <a:pt x="187" y="228"/>
                    <a:pt x="187" y="231"/>
                    <a:pt x="191" y="235"/>
                  </a:cubicBezTo>
                  <a:cubicBezTo>
                    <a:pt x="191" y="236"/>
                    <a:pt x="190" y="236"/>
                    <a:pt x="190" y="237"/>
                  </a:cubicBezTo>
                  <a:cubicBezTo>
                    <a:pt x="190" y="238"/>
                    <a:pt x="193" y="248"/>
                    <a:pt x="195" y="248"/>
                  </a:cubicBezTo>
                  <a:cubicBezTo>
                    <a:pt x="201" y="248"/>
                    <a:pt x="202" y="241"/>
                    <a:pt x="206" y="241"/>
                  </a:cubicBezTo>
                  <a:cubicBezTo>
                    <a:pt x="208" y="241"/>
                    <a:pt x="209" y="241"/>
                    <a:pt x="212" y="241"/>
                  </a:cubicBezTo>
                  <a:cubicBezTo>
                    <a:pt x="213" y="237"/>
                    <a:pt x="218" y="236"/>
                    <a:pt x="219" y="230"/>
                  </a:cubicBezTo>
                  <a:cubicBezTo>
                    <a:pt x="217" y="230"/>
                    <a:pt x="215" y="229"/>
                    <a:pt x="215" y="226"/>
                  </a:cubicBezTo>
                  <a:cubicBezTo>
                    <a:pt x="215" y="221"/>
                    <a:pt x="217" y="215"/>
                    <a:pt x="222" y="215"/>
                  </a:cubicBezTo>
                  <a:cubicBezTo>
                    <a:pt x="224" y="215"/>
                    <a:pt x="231" y="209"/>
                    <a:pt x="231" y="205"/>
                  </a:cubicBezTo>
                  <a:cubicBezTo>
                    <a:pt x="231" y="201"/>
                    <a:pt x="225" y="197"/>
                    <a:pt x="221" y="196"/>
                  </a:cubicBezTo>
                  <a:cubicBezTo>
                    <a:pt x="221" y="195"/>
                    <a:pt x="219" y="193"/>
                    <a:pt x="219" y="192"/>
                  </a:cubicBezTo>
                  <a:cubicBezTo>
                    <a:pt x="219" y="188"/>
                    <a:pt x="219" y="188"/>
                    <a:pt x="219" y="188"/>
                  </a:cubicBezTo>
                  <a:cubicBezTo>
                    <a:pt x="223" y="186"/>
                    <a:pt x="220" y="182"/>
                    <a:pt x="222" y="179"/>
                  </a:cubicBezTo>
                  <a:cubicBezTo>
                    <a:pt x="224" y="175"/>
                    <a:pt x="228" y="174"/>
                    <a:pt x="232" y="171"/>
                  </a:cubicBezTo>
                  <a:cubicBezTo>
                    <a:pt x="237" y="169"/>
                    <a:pt x="247" y="164"/>
                    <a:pt x="247" y="159"/>
                  </a:cubicBezTo>
                  <a:cubicBezTo>
                    <a:pt x="248" y="158"/>
                    <a:pt x="247" y="156"/>
                    <a:pt x="247" y="154"/>
                  </a:cubicBezTo>
                  <a:cubicBezTo>
                    <a:pt x="247" y="147"/>
                    <a:pt x="253" y="145"/>
                    <a:pt x="261" y="145"/>
                  </a:cubicBezTo>
                  <a:cubicBezTo>
                    <a:pt x="266" y="145"/>
                    <a:pt x="274" y="146"/>
                    <a:pt x="274" y="151"/>
                  </a:cubicBezTo>
                  <a:cubicBezTo>
                    <a:pt x="274" y="155"/>
                    <a:pt x="268" y="156"/>
                    <a:pt x="265" y="158"/>
                  </a:cubicBezTo>
                  <a:cubicBezTo>
                    <a:pt x="259" y="162"/>
                    <a:pt x="254" y="174"/>
                    <a:pt x="245" y="174"/>
                  </a:cubicBezTo>
                  <a:cubicBezTo>
                    <a:pt x="245" y="176"/>
                    <a:pt x="245" y="177"/>
                    <a:pt x="245" y="179"/>
                  </a:cubicBezTo>
                  <a:cubicBezTo>
                    <a:pt x="245" y="181"/>
                    <a:pt x="247" y="186"/>
                    <a:pt x="249" y="187"/>
                  </a:cubicBezTo>
                  <a:cubicBezTo>
                    <a:pt x="249" y="188"/>
                    <a:pt x="246" y="190"/>
                    <a:pt x="246" y="192"/>
                  </a:cubicBezTo>
                  <a:cubicBezTo>
                    <a:pt x="246" y="197"/>
                    <a:pt x="251" y="200"/>
                    <a:pt x="256" y="200"/>
                  </a:cubicBezTo>
                  <a:cubicBezTo>
                    <a:pt x="256" y="203"/>
                    <a:pt x="258" y="203"/>
                    <a:pt x="261" y="203"/>
                  </a:cubicBezTo>
                  <a:cubicBezTo>
                    <a:pt x="265" y="203"/>
                    <a:pt x="270" y="201"/>
                    <a:pt x="274" y="200"/>
                  </a:cubicBezTo>
                  <a:cubicBezTo>
                    <a:pt x="279" y="200"/>
                    <a:pt x="289" y="200"/>
                    <a:pt x="291" y="195"/>
                  </a:cubicBezTo>
                  <a:cubicBezTo>
                    <a:pt x="293" y="198"/>
                    <a:pt x="295" y="199"/>
                    <a:pt x="297" y="203"/>
                  </a:cubicBezTo>
                  <a:cubicBezTo>
                    <a:pt x="294" y="205"/>
                    <a:pt x="288" y="208"/>
                    <a:pt x="285" y="208"/>
                  </a:cubicBezTo>
                  <a:cubicBezTo>
                    <a:pt x="281" y="208"/>
                    <a:pt x="278" y="207"/>
                    <a:pt x="273" y="207"/>
                  </a:cubicBezTo>
                  <a:cubicBezTo>
                    <a:pt x="268" y="207"/>
                    <a:pt x="257" y="211"/>
                    <a:pt x="260" y="214"/>
                  </a:cubicBezTo>
                  <a:cubicBezTo>
                    <a:pt x="272" y="225"/>
                    <a:pt x="266" y="229"/>
                    <a:pt x="263" y="229"/>
                  </a:cubicBezTo>
                  <a:cubicBezTo>
                    <a:pt x="259" y="229"/>
                    <a:pt x="258" y="224"/>
                    <a:pt x="254" y="224"/>
                  </a:cubicBezTo>
                  <a:cubicBezTo>
                    <a:pt x="250" y="224"/>
                    <a:pt x="245" y="234"/>
                    <a:pt x="245" y="239"/>
                  </a:cubicBezTo>
                  <a:cubicBezTo>
                    <a:pt x="245" y="248"/>
                    <a:pt x="238" y="247"/>
                    <a:pt x="237" y="255"/>
                  </a:cubicBezTo>
                  <a:cubicBezTo>
                    <a:pt x="235" y="255"/>
                    <a:pt x="232" y="255"/>
                    <a:pt x="229" y="255"/>
                  </a:cubicBezTo>
                  <a:cubicBezTo>
                    <a:pt x="229" y="255"/>
                    <a:pt x="229" y="254"/>
                    <a:pt x="230" y="253"/>
                  </a:cubicBezTo>
                  <a:cubicBezTo>
                    <a:pt x="228" y="252"/>
                    <a:pt x="225" y="252"/>
                    <a:pt x="222" y="252"/>
                  </a:cubicBezTo>
                  <a:cubicBezTo>
                    <a:pt x="220" y="252"/>
                    <a:pt x="216" y="255"/>
                    <a:pt x="214" y="256"/>
                  </a:cubicBezTo>
                  <a:cubicBezTo>
                    <a:pt x="210" y="258"/>
                    <a:pt x="208" y="257"/>
                    <a:pt x="204" y="259"/>
                  </a:cubicBezTo>
                  <a:cubicBezTo>
                    <a:pt x="203" y="260"/>
                    <a:pt x="202" y="261"/>
                    <a:pt x="200" y="261"/>
                  </a:cubicBezTo>
                  <a:cubicBezTo>
                    <a:pt x="200" y="261"/>
                    <a:pt x="196" y="258"/>
                    <a:pt x="196" y="258"/>
                  </a:cubicBezTo>
                  <a:cubicBezTo>
                    <a:pt x="196" y="257"/>
                    <a:pt x="197" y="257"/>
                    <a:pt x="197" y="255"/>
                  </a:cubicBezTo>
                  <a:cubicBezTo>
                    <a:pt x="192" y="255"/>
                    <a:pt x="188" y="260"/>
                    <a:pt x="182" y="260"/>
                  </a:cubicBezTo>
                  <a:cubicBezTo>
                    <a:pt x="181" y="260"/>
                    <a:pt x="181" y="258"/>
                    <a:pt x="180" y="257"/>
                  </a:cubicBezTo>
                  <a:cubicBezTo>
                    <a:pt x="178" y="257"/>
                    <a:pt x="177" y="256"/>
                    <a:pt x="175" y="256"/>
                  </a:cubicBezTo>
                  <a:cubicBezTo>
                    <a:pt x="175" y="256"/>
                    <a:pt x="175" y="255"/>
                    <a:pt x="175" y="254"/>
                  </a:cubicBezTo>
                  <a:cubicBezTo>
                    <a:pt x="173" y="254"/>
                    <a:pt x="172" y="252"/>
                    <a:pt x="172" y="250"/>
                  </a:cubicBezTo>
                  <a:cubicBezTo>
                    <a:pt x="172" y="246"/>
                    <a:pt x="174" y="244"/>
                    <a:pt x="177" y="241"/>
                  </a:cubicBezTo>
                  <a:cubicBezTo>
                    <a:pt x="177" y="241"/>
                    <a:pt x="179" y="240"/>
                    <a:pt x="179" y="239"/>
                  </a:cubicBezTo>
                  <a:cubicBezTo>
                    <a:pt x="179" y="238"/>
                    <a:pt x="179" y="238"/>
                    <a:pt x="179" y="237"/>
                  </a:cubicBezTo>
                  <a:cubicBezTo>
                    <a:pt x="179" y="237"/>
                    <a:pt x="174" y="237"/>
                    <a:pt x="174" y="235"/>
                  </a:cubicBezTo>
                  <a:cubicBezTo>
                    <a:pt x="174" y="233"/>
                    <a:pt x="175" y="231"/>
                    <a:pt x="175" y="229"/>
                  </a:cubicBezTo>
                  <a:cubicBezTo>
                    <a:pt x="175" y="226"/>
                    <a:pt x="175" y="226"/>
                    <a:pt x="175" y="226"/>
                  </a:cubicBezTo>
                  <a:cubicBezTo>
                    <a:pt x="171" y="230"/>
                    <a:pt x="161" y="231"/>
                    <a:pt x="161" y="241"/>
                  </a:cubicBezTo>
                  <a:cubicBezTo>
                    <a:pt x="161" y="246"/>
                    <a:pt x="166" y="248"/>
                    <a:pt x="166" y="254"/>
                  </a:cubicBezTo>
                  <a:cubicBezTo>
                    <a:pt x="166" y="254"/>
                    <a:pt x="168" y="258"/>
                    <a:pt x="168" y="260"/>
                  </a:cubicBezTo>
                  <a:cubicBezTo>
                    <a:pt x="168" y="261"/>
                    <a:pt x="165" y="263"/>
                    <a:pt x="163" y="263"/>
                  </a:cubicBezTo>
                  <a:cubicBezTo>
                    <a:pt x="161" y="263"/>
                    <a:pt x="159" y="262"/>
                    <a:pt x="158" y="264"/>
                  </a:cubicBezTo>
                  <a:cubicBezTo>
                    <a:pt x="157" y="264"/>
                    <a:pt x="157" y="266"/>
                    <a:pt x="156" y="265"/>
                  </a:cubicBezTo>
                  <a:cubicBezTo>
                    <a:pt x="154" y="266"/>
                    <a:pt x="156" y="265"/>
                    <a:pt x="153" y="265"/>
                  </a:cubicBezTo>
                  <a:cubicBezTo>
                    <a:pt x="148" y="265"/>
                    <a:pt x="144" y="269"/>
                    <a:pt x="141" y="272"/>
                  </a:cubicBezTo>
                  <a:cubicBezTo>
                    <a:pt x="141" y="272"/>
                    <a:pt x="139" y="274"/>
                    <a:pt x="139" y="275"/>
                  </a:cubicBezTo>
                  <a:cubicBezTo>
                    <a:pt x="139" y="277"/>
                    <a:pt x="140" y="280"/>
                    <a:pt x="138" y="282"/>
                  </a:cubicBezTo>
                  <a:cubicBezTo>
                    <a:pt x="137" y="283"/>
                    <a:pt x="128" y="286"/>
                    <a:pt x="127" y="287"/>
                  </a:cubicBezTo>
                  <a:cubicBezTo>
                    <a:pt x="125" y="287"/>
                    <a:pt x="125" y="287"/>
                    <a:pt x="123" y="287"/>
                  </a:cubicBezTo>
                  <a:cubicBezTo>
                    <a:pt x="122" y="293"/>
                    <a:pt x="120" y="298"/>
                    <a:pt x="113" y="298"/>
                  </a:cubicBezTo>
                  <a:cubicBezTo>
                    <a:pt x="113" y="299"/>
                    <a:pt x="111" y="300"/>
                    <a:pt x="110" y="300"/>
                  </a:cubicBezTo>
                  <a:cubicBezTo>
                    <a:pt x="107" y="300"/>
                    <a:pt x="105" y="301"/>
                    <a:pt x="103" y="297"/>
                  </a:cubicBezTo>
                  <a:cubicBezTo>
                    <a:pt x="99" y="297"/>
                    <a:pt x="99" y="297"/>
                    <a:pt x="99" y="297"/>
                  </a:cubicBezTo>
                  <a:cubicBezTo>
                    <a:pt x="99" y="300"/>
                    <a:pt x="99" y="300"/>
                    <a:pt x="99" y="300"/>
                  </a:cubicBezTo>
                  <a:cubicBezTo>
                    <a:pt x="99" y="301"/>
                    <a:pt x="99" y="304"/>
                    <a:pt x="103" y="304"/>
                  </a:cubicBezTo>
                  <a:cubicBezTo>
                    <a:pt x="103" y="306"/>
                    <a:pt x="103" y="306"/>
                    <a:pt x="103" y="306"/>
                  </a:cubicBezTo>
                  <a:cubicBezTo>
                    <a:pt x="99" y="306"/>
                    <a:pt x="99" y="307"/>
                    <a:pt x="97" y="307"/>
                  </a:cubicBezTo>
                  <a:cubicBezTo>
                    <a:pt x="95" y="307"/>
                    <a:pt x="91" y="306"/>
                    <a:pt x="91" y="305"/>
                  </a:cubicBezTo>
                  <a:cubicBezTo>
                    <a:pt x="88" y="306"/>
                    <a:pt x="82" y="307"/>
                    <a:pt x="82" y="309"/>
                  </a:cubicBezTo>
                  <a:cubicBezTo>
                    <a:pt x="82" y="309"/>
                    <a:pt x="82" y="310"/>
                    <a:pt x="82" y="310"/>
                  </a:cubicBezTo>
                  <a:cubicBezTo>
                    <a:pt x="82" y="313"/>
                    <a:pt x="92" y="315"/>
                    <a:pt x="96" y="316"/>
                  </a:cubicBezTo>
                  <a:cubicBezTo>
                    <a:pt x="97" y="316"/>
                    <a:pt x="97" y="318"/>
                    <a:pt x="98" y="318"/>
                  </a:cubicBezTo>
                  <a:cubicBezTo>
                    <a:pt x="98" y="321"/>
                    <a:pt x="100" y="326"/>
                    <a:pt x="104" y="326"/>
                  </a:cubicBezTo>
                  <a:cubicBezTo>
                    <a:pt x="104" y="327"/>
                    <a:pt x="106" y="327"/>
                    <a:pt x="106" y="329"/>
                  </a:cubicBezTo>
                  <a:cubicBezTo>
                    <a:pt x="106" y="330"/>
                    <a:pt x="105" y="331"/>
                    <a:pt x="105" y="332"/>
                  </a:cubicBezTo>
                  <a:cubicBezTo>
                    <a:pt x="105" y="332"/>
                    <a:pt x="105" y="332"/>
                    <a:pt x="105" y="332"/>
                  </a:cubicBezTo>
                  <a:cubicBezTo>
                    <a:pt x="105" y="333"/>
                    <a:pt x="105" y="337"/>
                    <a:pt x="105" y="338"/>
                  </a:cubicBezTo>
                  <a:cubicBezTo>
                    <a:pt x="105" y="343"/>
                    <a:pt x="102" y="344"/>
                    <a:pt x="102" y="348"/>
                  </a:cubicBezTo>
                  <a:cubicBezTo>
                    <a:pt x="102" y="348"/>
                    <a:pt x="98" y="350"/>
                    <a:pt x="97" y="350"/>
                  </a:cubicBezTo>
                  <a:cubicBezTo>
                    <a:pt x="94" y="350"/>
                    <a:pt x="93" y="349"/>
                    <a:pt x="90" y="349"/>
                  </a:cubicBezTo>
                  <a:cubicBezTo>
                    <a:pt x="79" y="349"/>
                    <a:pt x="79" y="349"/>
                    <a:pt x="79" y="349"/>
                  </a:cubicBezTo>
                  <a:cubicBezTo>
                    <a:pt x="78" y="349"/>
                    <a:pt x="76" y="349"/>
                    <a:pt x="76" y="349"/>
                  </a:cubicBezTo>
                  <a:cubicBezTo>
                    <a:pt x="65" y="349"/>
                    <a:pt x="65" y="349"/>
                    <a:pt x="65" y="349"/>
                  </a:cubicBezTo>
                  <a:cubicBezTo>
                    <a:pt x="64" y="349"/>
                    <a:pt x="63" y="347"/>
                    <a:pt x="62" y="347"/>
                  </a:cubicBezTo>
                  <a:cubicBezTo>
                    <a:pt x="61" y="347"/>
                    <a:pt x="53" y="352"/>
                    <a:pt x="53" y="353"/>
                  </a:cubicBezTo>
                  <a:cubicBezTo>
                    <a:pt x="53" y="355"/>
                    <a:pt x="55" y="358"/>
                    <a:pt x="55" y="361"/>
                  </a:cubicBezTo>
                  <a:cubicBezTo>
                    <a:pt x="55" y="367"/>
                    <a:pt x="53" y="373"/>
                    <a:pt x="53" y="379"/>
                  </a:cubicBezTo>
                  <a:cubicBezTo>
                    <a:pt x="53" y="380"/>
                    <a:pt x="51" y="381"/>
                    <a:pt x="51" y="384"/>
                  </a:cubicBezTo>
                  <a:cubicBezTo>
                    <a:pt x="51" y="386"/>
                    <a:pt x="51" y="387"/>
                    <a:pt x="55" y="387"/>
                  </a:cubicBezTo>
                  <a:cubicBezTo>
                    <a:pt x="55" y="390"/>
                    <a:pt x="55" y="391"/>
                    <a:pt x="55" y="396"/>
                  </a:cubicBezTo>
                  <a:cubicBezTo>
                    <a:pt x="55" y="397"/>
                    <a:pt x="55" y="398"/>
                    <a:pt x="57" y="398"/>
                  </a:cubicBezTo>
                  <a:cubicBezTo>
                    <a:pt x="60" y="398"/>
                    <a:pt x="62" y="396"/>
                    <a:pt x="66" y="396"/>
                  </a:cubicBezTo>
                  <a:cubicBezTo>
                    <a:pt x="71" y="396"/>
                    <a:pt x="72" y="405"/>
                    <a:pt x="75" y="405"/>
                  </a:cubicBezTo>
                  <a:cubicBezTo>
                    <a:pt x="80" y="405"/>
                    <a:pt x="83" y="400"/>
                    <a:pt x="88" y="400"/>
                  </a:cubicBezTo>
                  <a:cubicBezTo>
                    <a:pt x="89" y="400"/>
                    <a:pt x="95" y="399"/>
                    <a:pt x="95" y="400"/>
                  </a:cubicBezTo>
                  <a:cubicBezTo>
                    <a:pt x="95" y="399"/>
                    <a:pt x="95" y="399"/>
                    <a:pt x="95" y="399"/>
                  </a:cubicBezTo>
                  <a:cubicBezTo>
                    <a:pt x="99" y="401"/>
                    <a:pt x="100" y="395"/>
                    <a:pt x="103" y="394"/>
                  </a:cubicBezTo>
                  <a:cubicBezTo>
                    <a:pt x="108" y="392"/>
                    <a:pt x="109" y="389"/>
                    <a:pt x="112" y="384"/>
                  </a:cubicBezTo>
                  <a:cubicBezTo>
                    <a:pt x="111" y="384"/>
                    <a:pt x="110" y="383"/>
                    <a:pt x="110" y="381"/>
                  </a:cubicBezTo>
                  <a:cubicBezTo>
                    <a:pt x="110" y="376"/>
                    <a:pt x="116" y="367"/>
                    <a:pt x="120" y="366"/>
                  </a:cubicBezTo>
                  <a:cubicBezTo>
                    <a:pt x="125" y="365"/>
                    <a:pt x="130" y="363"/>
                    <a:pt x="132" y="359"/>
                  </a:cubicBezTo>
                  <a:cubicBezTo>
                    <a:pt x="130" y="354"/>
                    <a:pt x="130" y="354"/>
                    <a:pt x="130" y="354"/>
                  </a:cubicBezTo>
                  <a:cubicBezTo>
                    <a:pt x="130" y="350"/>
                    <a:pt x="134" y="348"/>
                    <a:pt x="137" y="348"/>
                  </a:cubicBezTo>
                  <a:cubicBezTo>
                    <a:pt x="142" y="348"/>
                    <a:pt x="145" y="351"/>
                    <a:pt x="150" y="351"/>
                  </a:cubicBezTo>
                  <a:cubicBezTo>
                    <a:pt x="155" y="351"/>
                    <a:pt x="158" y="347"/>
                    <a:pt x="162" y="345"/>
                  </a:cubicBezTo>
                  <a:cubicBezTo>
                    <a:pt x="164" y="344"/>
                    <a:pt x="164" y="341"/>
                    <a:pt x="169" y="341"/>
                  </a:cubicBezTo>
                  <a:cubicBezTo>
                    <a:pt x="177" y="341"/>
                    <a:pt x="179" y="350"/>
                    <a:pt x="183" y="355"/>
                  </a:cubicBezTo>
                  <a:cubicBezTo>
                    <a:pt x="183" y="357"/>
                    <a:pt x="186" y="358"/>
                    <a:pt x="188" y="359"/>
                  </a:cubicBezTo>
                  <a:cubicBezTo>
                    <a:pt x="192" y="363"/>
                    <a:pt x="193" y="365"/>
                    <a:pt x="200" y="367"/>
                  </a:cubicBezTo>
                  <a:cubicBezTo>
                    <a:pt x="200" y="368"/>
                    <a:pt x="204" y="369"/>
                    <a:pt x="205" y="369"/>
                  </a:cubicBezTo>
                  <a:cubicBezTo>
                    <a:pt x="205" y="370"/>
                    <a:pt x="210" y="376"/>
                    <a:pt x="211" y="376"/>
                  </a:cubicBezTo>
                  <a:cubicBezTo>
                    <a:pt x="212" y="378"/>
                    <a:pt x="213" y="379"/>
                    <a:pt x="213" y="382"/>
                  </a:cubicBezTo>
                  <a:cubicBezTo>
                    <a:pt x="213" y="385"/>
                    <a:pt x="212" y="388"/>
                    <a:pt x="210" y="388"/>
                  </a:cubicBezTo>
                  <a:cubicBezTo>
                    <a:pt x="210" y="389"/>
                    <a:pt x="210" y="390"/>
                    <a:pt x="212" y="390"/>
                  </a:cubicBezTo>
                  <a:cubicBezTo>
                    <a:pt x="215" y="390"/>
                    <a:pt x="215" y="385"/>
                    <a:pt x="217" y="383"/>
                  </a:cubicBezTo>
                  <a:cubicBezTo>
                    <a:pt x="217" y="383"/>
                    <a:pt x="220" y="383"/>
                    <a:pt x="220" y="382"/>
                  </a:cubicBezTo>
                  <a:cubicBezTo>
                    <a:pt x="220" y="379"/>
                    <a:pt x="216" y="378"/>
                    <a:pt x="216" y="375"/>
                  </a:cubicBezTo>
                  <a:cubicBezTo>
                    <a:pt x="216" y="373"/>
                    <a:pt x="218" y="372"/>
                    <a:pt x="221" y="372"/>
                  </a:cubicBezTo>
                  <a:cubicBezTo>
                    <a:pt x="224" y="372"/>
                    <a:pt x="226" y="375"/>
                    <a:pt x="228" y="375"/>
                  </a:cubicBezTo>
                  <a:cubicBezTo>
                    <a:pt x="229" y="370"/>
                    <a:pt x="223" y="369"/>
                    <a:pt x="219" y="366"/>
                  </a:cubicBezTo>
                  <a:cubicBezTo>
                    <a:pt x="217" y="366"/>
                    <a:pt x="212" y="365"/>
                    <a:pt x="213" y="362"/>
                  </a:cubicBezTo>
                  <a:cubicBezTo>
                    <a:pt x="213" y="361"/>
                    <a:pt x="213" y="361"/>
                    <a:pt x="213" y="360"/>
                  </a:cubicBezTo>
                  <a:cubicBezTo>
                    <a:pt x="210" y="360"/>
                    <a:pt x="208" y="361"/>
                    <a:pt x="204" y="360"/>
                  </a:cubicBezTo>
                  <a:cubicBezTo>
                    <a:pt x="202" y="359"/>
                    <a:pt x="201" y="355"/>
                    <a:pt x="200" y="352"/>
                  </a:cubicBezTo>
                  <a:cubicBezTo>
                    <a:pt x="199" y="350"/>
                    <a:pt x="197" y="346"/>
                    <a:pt x="194" y="345"/>
                  </a:cubicBezTo>
                  <a:cubicBezTo>
                    <a:pt x="191" y="344"/>
                    <a:pt x="189" y="343"/>
                    <a:pt x="189" y="339"/>
                  </a:cubicBezTo>
                  <a:cubicBezTo>
                    <a:pt x="189" y="338"/>
                    <a:pt x="190" y="336"/>
                    <a:pt x="190" y="335"/>
                  </a:cubicBezTo>
                  <a:cubicBezTo>
                    <a:pt x="190" y="335"/>
                    <a:pt x="189" y="334"/>
                    <a:pt x="189" y="334"/>
                  </a:cubicBezTo>
                  <a:cubicBezTo>
                    <a:pt x="189" y="331"/>
                    <a:pt x="194" y="332"/>
                    <a:pt x="196" y="330"/>
                  </a:cubicBezTo>
                  <a:cubicBezTo>
                    <a:pt x="198" y="332"/>
                    <a:pt x="196" y="337"/>
                    <a:pt x="199" y="337"/>
                  </a:cubicBezTo>
                  <a:cubicBezTo>
                    <a:pt x="202" y="337"/>
                    <a:pt x="204" y="337"/>
                    <a:pt x="206" y="337"/>
                  </a:cubicBezTo>
                  <a:cubicBezTo>
                    <a:pt x="206" y="341"/>
                    <a:pt x="212" y="349"/>
                    <a:pt x="217" y="349"/>
                  </a:cubicBezTo>
                  <a:cubicBezTo>
                    <a:pt x="218" y="349"/>
                    <a:pt x="219" y="349"/>
                    <a:pt x="220" y="349"/>
                  </a:cubicBezTo>
                  <a:cubicBezTo>
                    <a:pt x="220" y="353"/>
                    <a:pt x="224" y="352"/>
                    <a:pt x="227" y="354"/>
                  </a:cubicBezTo>
                  <a:cubicBezTo>
                    <a:pt x="230" y="355"/>
                    <a:pt x="235" y="360"/>
                    <a:pt x="235" y="363"/>
                  </a:cubicBezTo>
                  <a:cubicBezTo>
                    <a:pt x="235" y="365"/>
                    <a:pt x="235" y="366"/>
                    <a:pt x="235" y="369"/>
                  </a:cubicBezTo>
                  <a:cubicBezTo>
                    <a:pt x="235" y="374"/>
                    <a:pt x="239" y="376"/>
                    <a:pt x="241" y="379"/>
                  </a:cubicBezTo>
                  <a:cubicBezTo>
                    <a:pt x="243" y="381"/>
                    <a:pt x="245" y="383"/>
                    <a:pt x="246" y="386"/>
                  </a:cubicBezTo>
                  <a:cubicBezTo>
                    <a:pt x="246" y="387"/>
                    <a:pt x="247" y="389"/>
                    <a:pt x="247" y="389"/>
                  </a:cubicBezTo>
                  <a:cubicBezTo>
                    <a:pt x="249" y="389"/>
                    <a:pt x="250" y="389"/>
                    <a:pt x="251" y="389"/>
                  </a:cubicBezTo>
                  <a:cubicBezTo>
                    <a:pt x="251" y="389"/>
                    <a:pt x="248" y="391"/>
                    <a:pt x="248" y="393"/>
                  </a:cubicBezTo>
                  <a:cubicBezTo>
                    <a:pt x="248" y="397"/>
                    <a:pt x="251" y="401"/>
                    <a:pt x="255" y="401"/>
                  </a:cubicBezTo>
                  <a:cubicBezTo>
                    <a:pt x="255" y="401"/>
                    <a:pt x="257" y="401"/>
                    <a:pt x="258" y="401"/>
                  </a:cubicBezTo>
                  <a:cubicBezTo>
                    <a:pt x="256" y="397"/>
                    <a:pt x="257" y="396"/>
                    <a:pt x="257" y="395"/>
                  </a:cubicBezTo>
                  <a:cubicBezTo>
                    <a:pt x="257" y="393"/>
                    <a:pt x="259" y="392"/>
                    <a:pt x="255" y="390"/>
                  </a:cubicBezTo>
                  <a:cubicBezTo>
                    <a:pt x="255" y="388"/>
                    <a:pt x="255" y="388"/>
                    <a:pt x="255" y="388"/>
                  </a:cubicBezTo>
                  <a:cubicBezTo>
                    <a:pt x="259" y="389"/>
                    <a:pt x="260" y="393"/>
                    <a:pt x="263" y="393"/>
                  </a:cubicBezTo>
                  <a:cubicBezTo>
                    <a:pt x="263" y="393"/>
                    <a:pt x="263" y="393"/>
                    <a:pt x="263" y="393"/>
                  </a:cubicBezTo>
                  <a:cubicBezTo>
                    <a:pt x="264" y="389"/>
                    <a:pt x="266" y="392"/>
                    <a:pt x="267" y="391"/>
                  </a:cubicBezTo>
                  <a:cubicBezTo>
                    <a:pt x="267" y="391"/>
                    <a:pt x="266" y="389"/>
                    <a:pt x="266" y="389"/>
                  </a:cubicBezTo>
                  <a:cubicBezTo>
                    <a:pt x="264" y="389"/>
                    <a:pt x="258" y="383"/>
                    <a:pt x="258" y="382"/>
                  </a:cubicBezTo>
                  <a:cubicBezTo>
                    <a:pt x="258" y="381"/>
                    <a:pt x="259" y="381"/>
                    <a:pt x="259" y="379"/>
                  </a:cubicBezTo>
                  <a:cubicBezTo>
                    <a:pt x="255" y="374"/>
                    <a:pt x="255" y="374"/>
                    <a:pt x="255" y="374"/>
                  </a:cubicBezTo>
                  <a:cubicBezTo>
                    <a:pt x="255" y="373"/>
                    <a:pt x="256" y="372"/>
                    <a:pt x="257" y="372"/>
                  </a:cubicBezTo>
                  <a:cubicBezTo>
                    <a:pt x="259" y="372"/>
                    <a:pt x="260" y="375"/>
                    <a:pt x="263" y="375"/>
                  </a:cubicBezTo>
                  <a:cubicBezTo>
                    <a:pt x="264" y="373"/>
                    <a:pt x="264" y="372"/>
                    <a:pt x="263" y="370"/>
                  </a:cubicBezTo>
                  <a:cubicBezTo>
                    <a:pt x="266" y="369"/>
                    <a:pt x="267" y="367"/>
                    <a:pt x="271" y="367"/>
                  </a:cubicBezTo>
                  <a:cubicBezTo>
                    <a:pt x="275" y="367"/>
                    <a:pt x="277" y="372"/>
                    <a:pt x="280" y="372"/>
                  </a:cubicBezTo>
                  <a:cubicBezTo>
                    <a:pt x="283" y="372"/>
                    <a:pt x="284" y="369"/>
                    <a:pt x="287" y="367"/>
                  </a:cubicBezTo>
                  <a:cubicBezTo>
                    <a:pt x="289" y="367"/>
                    <a:pt x="290" y="367"/>
                    <a:pt x="293" y="367"/>
                  </a:cubicBezTo>
                  <a:cubicBezTo>
                    <a:pt x="294" y="367"/>
                    <a:pt x="295" y="367"/>
                    <a:pt x="295" y="366"/>
                  </a:cubicBezTo>
                  <a:cubicBezTo>
                    <a:pt x="294" y="364"/>
                    <a:pt x="288" y="361"/>
                    <a:pt x="288" y="356"/>
                  </a:cubicBezTo>
                  <a:cubicBezTo>
                    <a:pt x="288" y="353"/>
                    <a:pt x="291" y="348"/>
                    <a:pt x="295" y="346"/>
                  </a:cubicBezTo>
                  <a:cubicBezTo>
                    <a:pt x="295" y="340"/>
                    <a:pt x="295" y="340"/>
                    <a:pt x="295" y="340"/>
                  </a:cubicBezTo>
                  <a:cubicBezTo>
                    <a:pt x="295" y="339"/>
                    <a:pt x="295" y="341"/>
                    <a:pt x="296" y="337"/>
                  </a:cubicBezTo>
                  <a:cubicBezTo>
                    <a:pt x="296" y="335"/>
                    <a:pt x="298" y="334"/>
                    <a:pt x="301" y="333"/>
                  </a:cubicBezTo>
                  <a:cubicBezTo>
                    <a:pt x="300" y="332"/>
                    <a:pt x="301" y="331"/>
                    <a:pt x="300" y="330"/>
                  </a:cubicBezTo>
                  <a:cubicBezTo>
                    <a:pt x="305" y="328"/>
                    <a:pt x="306" y="323"/>
                    <a:pt x="311" y="323"/>
                  </a:cubicBezTo>
                  <a:cubicBezTo>
                    <a:pt x="315" y="323"/>
                    <a:pt x="325" y="340"/>
                    <a:pt x="328" y="340"/>
                  </a:cubicBezTo>
                  <a:cubicBezTo>
                    <a:pt x="332" y="340"/>
                    <a:pt x="342" y="335"/>
                    <a:pt x="344" y="333"/>
                  </a:cubicBezTo>
                  <a:cubicBezTo>
                    <a:pt x="344" y="333"/>
                    <a:pt x="338" y="332"/>
                    <a:pt x="338" y="332"/>
                  </a:cubicBezTo>
                  <a:cubicBezTo>
                    <a:pt x="337" y="332"/>
                    <a:pt x="334" y="331"/>
                    <a:pt x="334" y="328"/>
                  </a:cubicBezTo>
                  <a:cubicBezTo>
                    <a:pt x="334" y="326"/>
                    <a:pt x="351" y="320"/>
                    <a:pt x="357" y="318"/>
                  </a:cubicBezTo>
                  <a:cubicBezTo>
                    <a:pt x="357" y="318"/>
                    <a:pt x="354" y="321"/>
                    <a:pt x="353" y="322"/>
                  </a:cubicBezTo>
                  <a:cubicBezTo>
                    <a:pt x="353" y="323"/>
                    <a:pt x="359" y="329"/>
                    <a:pt x="346" y="333"/>
                  </a:cubicBezTo>
                  <a:cubicBezTo>
                    <a:pt x="351" y="346"/>
                    <a:pt x="377" y="344"/>
                    <a:pt x="377" y="361"/>
                  </a:cubicBezTo>
                  <a:cubicBezTo>
                    <a:pt x="374" y="363"/>
                    <a:pt x="371" y="365"/>
                    <a:pt x="367" y="365"/>
                  </a:cubicBezTo>
                  <a:cubicBezTo>
                    <a:pt x="365" y="365"/>
                    <a:pt x="361" y="365"/>
                    <a:pt x="354" y="365"/>
                  </a:cubicBezTo>
                  <a:cubicBezTo>
                    <a:pt x="352" y="365"/>
                    <a:pt x="343" y="364"/>
                    <a:pt x="343" y="361"/>
                  </a:cubicBezTo>
                  <a:cubicBezTo>
                    <a:pt x="338" y="361"/>
                    <a:pt x="338" y="358"/>
                    <a:pt x="332" y="358"/>
                  </a:cubicBezTo>
                  <a:cubicBezTo>
                    <a:pt x="328" y="358"/>
                    <a:pt x="322" y="359"/>
                    <a:pt x="319" y="360"/>
                  </a:cubicBezTo>
                  <a:cubicBezTo>
                    <a:pt x="316" y="362"/>
                    <a:pt x="312" y="365"/>
                    <a:pt x="310" y="365"/>
                  </a:cubicBezTo>
                  <a:cubicBezTo>
                    <a:pt x="310" y="365"/>
                    <a:pt x="305" y="365"/>
                    <a:pt x="302" y="365"/>
                  </a:cubicBezTo>
                  <a:cubicBezTo>
                    <a:pt x="301" y="365"/>
                    <a:pt x="297" y="364"/>
                    <a:pt x="297" y="366"/>
                  </a:cubicBezTo>
                  <a:cubicBezTo>
                    <a:pt x="297" y="368"/>
                    <a:pt x="298" y="367"/>
                    <a:pt x="299" y="369"/>
                  </a:cubicBezTo>
                  <a:cubicBezTo>
                    <a:pt x="295" y="371"/>
                    <a:pt x="278" y="370"/>
                    <a:pt x="278" y="377"/>
                  </a:cubicBezTo>
                  <a:cubicBezTo>
                    <a:pt x="278" y="378"/>
                    <a:pt x="281" y="378"/>
                    <a:pt x="282" y="378"/>
                  </a:cubicBezTo>
                  <a:cubicBezTo>
                    <a:pt x="282" y="379"/>
                    <a:pt x="282" y="379"/>
                    <a:pt x="282" y="381"/>
                  </a:cubicBezTo>
                  <a:cubicBezTo>
                    <a:pt x="282" y="385"/>
                    <a:pt x="280" y="385"/>
                    <a:pt x="278" y="387"/>
                  </a:cubicBezTo>
                  <a:cubicBezTo>
                    <a:pt x="281" y="389"/>
                    <a:pt x="283" y="388"/>
                    <a:pt x="285" y="391"/>
                  </a:cubicBezTo>
                  <a:cubicBezTo>
                    <a:pt x="283" y="394"/>
                    <a:pt x="290" y="398"/>
                    <a:pt x="291" y="399"/>
                  </a:cubicBezTo>
                  <a:cubicBezTo>
                    <a:pt x="291" y="399"/>
                    <a:pt x="290" y="401"/>
                    <a:pt x="289" y="401"/>
                  </a:cubicBezTo>
                  <a:cubicBezTo>
                    <a:pt x="292" y="401"/>
                    <a:pt x="292" y="401"/>
                    <a:pt x="292" y="401"/>
                  </a:cubicBezTo>
                  <a:cubicBezTo>
                    <a:pt x="296" y="397"/>
                    <a:pt x="298" y="404"/>
                    <a:pt x="302" y="404"/>
                  </a:cubicBezTo>
                  <a:cubicBezTo>
                    <a:pt x="307" y="404"/>
                    <a:pt x="306" y="399"/>
                    <a:pt x="310" y="399"/>
                  </a:cubicBezTo>
                  <a:cubicBezTo>
                    <a:pt x="315" y="399"/>
                    <a:pt x="317" y="404"/>
                    <a:pt x="322" y="404"/>
                  </a:cubicBezTo>
                  <a:cubicBezTo>
                    <a:pt x="328" y="404"/>
                    <a:pt x="329" y="401"/>
                    <a:pt x="333" y="399"/>
                  </a:cubicBezTo>
                  <a:cubicBezTo>
                    <a:pt x="334" y="400"/>
                    <a:pt x="336" y="400"/>
                    <a:pt x="338" y="400"/>
                  </a:cubicBezTo>
                  <a:cubicBezTo>
                    <a:pt x="340" y="400"/>
                    <a:pt x="339" y="399"/>
                    <a:pt x="343" y="398"/>
                  </a:cubicBezTo>
                  <a:cubicBezTo>
                    <a:pt x="343" y="401"/>
                    <a:pt x="343" y="401"/>
                    <a:pt x="343" y="401"/>
                  </a:cubicBezTo>
                  <a:cubicBezTo>
                    <a:pt x="343" y="401"/>
                    <a:pt x="341" y="401"/>
                    <a:pt x="341" y="403"/>
                  </a:cubicBezTo>
                  <a:cubicBezTo>
                    <a:pt x="341" y="406"/>
                    <a:pt x="342" y="409"/>
                    <a:pt x="342" y="413"/>
                  </a:cubicBezTo>
                  <a:cubicBezTo>
                    <a:pt x="342" y="418"/>
                    <a:pt x="337" y="419"/>
                    <a:pt x="336" y="423"/>
                  </a:cubicBezTo>
                  <a:cubicBezTo>
                    <a:pt x="334" y="428"/>
                    <a:pt x="334" y="430"/>
                    <a:pt x="332" y="435"/>
                  </a:cubicBezTo>
                  <a:cubicBezTo>
                    <a:pt x="332" y="436"/>
                    <a:pt x="330" y="436"/>
                    <a:pt x="330" y="438"/>
                  </a:cubicBezTo>
                  <a:cubicBezTo>
                    <a:pt x="332" y="442"/>
                    <a:pt x="332" y="442"/>
                    <a:pt x="332" y="442"/>
                  </a:cubicBezTo>
                  <a:cubicBezTo>
                    <a:pt x="331" y="441"/>
                    <a:pt x="331" y="440"/>
                    <a:pt x="331" y="439"/>
                  </a:cubicBezTo>
                  <a:cubicBezTo>
                    <a:pt x="328" y="440"/>
                    <a:pt x="328" y="441"/>
                    <a:pt x="324" y="441"/>
                  </a:cubicBezTo>
                  <a:cubicBezTo>
                    <a:pt x="319" y="441"/>
                    <a:pt x="317" y="438"/>
                    <a:pt x="312" y="438"/>
                  </a:cubicBezTo>
                  <a:cubicBezTo>
                    <a:pt x="305" y="438"/>
                    <a:pt x="303" y="442"/>
                    <a:pt x="296" y="442"/>
                  </a:cubicBezTo>
                  <a:cubicBezTo>
                    <a:pt x="288" y="442"/>
                    <a:pt x="278" y="438"/>
                    <a:pt x="271" y="435"/>
                  </a:cubicBezTo>
                  <a:cubicBezTo>
                    <a:pt x="267" y="434"/>
                    <a:pt x="262" y="436"/>
                    <a:pt x="260" y="434"/>
                  </a:cubicBezTo>
                  <a:cubicBezTo>
                    <a:pt x="259" y="432"/>
                    <a:pt x="256" y="433"/>
                    <a:pt x="256" y="429"/>
                  </a:cubicBezTo>
                  <a:cubicBezTo>
                    <a:pt x="251" y="429"/>
                    <a:pt x="251" y="429"/>
                    <a:pt x="251" y="429"/>
                  </a:cubicBezTo>
                  <a:cubicBezTo>
                    <a:pt x="251" y="428"/>
                    <a:pt x="251" y="428"/>
                    <a:pt x="251" y="428"/>
                  </a:cubicBezTo>
                  <a:cubicBezTo>
                    <a:pt x="244" y="430"/>
                    <a:pt x="239" y="430"/>
                    <a:pt x="239" y="437"/>
                  </a:cubicBezTo>
                  <a:cubicBezTo>
                    <a:pt x="239" y="439"/>
                    <a:pt x="239" y="440"/>
                    <a:pt x="239" y="442"/>
                  </a:cubicBezTo>
                  <a:cubicBezTo>
                    <a:pt x="239" y="443"/>
                    <a:pt x="236" y="444"/>
                    <a:pt x="234" y="444"/>
                  </a:cubicBezTo>
                  <a:cubicBezTo>
                    <a:pt x="217" y="444"/>
                    <a:pt x="212" y="425"/>
                    <a:pt x="197" y="425"/>
                  </a:cubicBezTo>
                  <a:cubicBezTo>
                    <a:pt x="195" y="425"/>
                    <a:pt x="193" y="425"/>
                    <a:pt x="191" y="425"/>
                  </a:cubicBezTo>
                  <a:cubicBezTo>
                    <a:pt x="186" y="425"/>
                    <a:pt x="180" y="421"/>
                    <a:pt x="180" y="415"/>
                  </a:cubicBezTo>
                  <a:cubicBezTo>
                    <a:pt x="180" y="412"/>
                    <a:pt x="183" y="411"/>
                    <a:pt x="183" y="407"/>
                  </a:cubicBezTo>
                  <a:cubicBezTo>
                    <a:pt x="183" y="405"/>
                    <a:pt x="180" y="404"/>
                    <a:pt x="180" y="402"/>
                  </a:cubicBezTo>
                  <a:cubicBezTo>
                    <a:pt x="180" y="399"/>
                    <a:pt x="183" y="400"/>
                    <a:pt x="184" y="397"/>
                  </a:cubicBezTo>
                  <a:cubicBezTo>
                    <a:pt x="182" y="397"/>
                    <a:pt x="182" y="398"/>
                    <a:pt x="180" y="398"/>
                  </a:cubicBezTo>
                  <a:cubicBezTo>
                    <a:pt x="177" y="398"/>
                    <a:pt x="178" y="394"/>
                    <a:pt x="174" y="394"/>
                  </a:cubicBezTo>
                  <a:cubicBezTo>
                    <a:pt x="169" y="394"/>
                    <a:pt x="169" y="397"/>
                    <a:pt x="164" y="397"/>
                  </a:cubicBezTo>
                  <a:cubicBezTo>
                    <a:pt x="162" y="397"/>
                    <a:pt x="161" y="396"/>
                    <a:pt x="158" y="396"/>
                  </a:cubicBezTo>
                  <a:cubicBezTo>
                    <a:pt x="154" y="396"/>
                    <a:pt x="151" y="399"/>
                    <a:pt x="148" y="399"/>
                  </a:cubicBezTo>
                  <a:cubicBezTo>
                    <a:pt x="146" y="399"/>
                    <a:pt x="143" y="397"/>
                    <a:pt x="140" y="397"/>
                  </a:cubicBezTo>
                  <a:cubicBezTo>
                    <a:pt x="130" y="397"/>
                    <a:pt x="113" y="403"/>
                    <a:pt x="104" y="408"/>
                  </a:cubicBezTo>
                  <a:cubicBezTo>
                    <a:pt x="102" y="409"/>
                    <a:pt x="101" y="412"/>
                    <a:pt x="96" y="412"/>
                  </a:cubicBezTo>
                  <a:cubicBezTo>
                    <a:pt x="88" y="412"/>
                    <a:pt x="82" y="411"/>
                    <a:pt x="77" y="406"/>
                  </a:cubicBezTo>
                  <a:cubicBezTo>
                    <a:pt x="74" y="408"/>
                    <a:pt x="74" y="409"/>
                    <a:pt x="72" y="413"/>
                  </a:cubicBezTo>
                  <a:cubicBezTo>
                    <a:pt x="73" y="413"/>
                    <a:pt x="73" y="413"/>
                    <a:pt x="73" y="413"/>
                  </a:cubicBezTo>
                  <a:cubicBezTo>
                    <a:pt x="67" y="421"/>
                    <a:pt x="59" y="427"/>
                    <a:pt x="53" y="434"/>
                  </a:cubicBezTo>
                  <a:cubicBezTo>
                    <a:pt x="49" y="440"/>
                    <a:pt x="52" y="443"/>
                    <a:pt x="50" y="452"/>
                  </a:cubicBezTo>
                  <a:cubicBezTo>
                    <a:pt x="48" y="455"/>
                    <a:pt x="43" y="460"/>
                    <a:pt x="39" y="462"/>
                  </a:cubicBezTo>
                  <a:cubicBezTo>
                    <a:pt x="35" y="464"/>
                    <a:pt x="29" y="463"/>
                    <a:pt x="26" y="468"/>
                  </a:cubicBezTo>
                  <a:cubicBezTo>
                    <a:pt x="21" y="475"/>
                    <a:pt x="14" y="487"/>
                    <a:pt x="11" y="496"/>
                  </a:cubicBezTo>
                  <a:cubicBezTo>
                    <a:pt x="10" y="500"/>
                    <a:pt x="5" y="502"/>
                    <a:pt x="5" y="507"/>
                  </a:cubicBezTo>
                  <a:cubicBezTo>
                    <a:pt x="5" y="516"/>
                    <a:pt x="9" y="522"/>
                    <a:pt x="9" y="532"/>
                  </a:cubicBezTo>
                  <a:cubicBezTo>
                    <a:pt x="9" y="538"/>
                    <a:pt x="5" y="550"/>
                    <a:pt x="0" y="553"/>
                  </a:cubicBezTo>
                  <a:cubicBezTo>
                    <a:pt x="1" y="556"/>
                    <a:pt x="3" y="558"/>
                    <a:pt x="3" y="561"/>
                  </a:cubicBezTo>
                  <a:cubicBezTo>
                    <a:pt x="3" y="563"/>
                    <a:pt x="4" y="565"/>
                    <a:pt x="4" y="569"/>
                  </a:cubicBezTo>
                  <a:cubicBezTo>
                    <a:pt x="3" y="569"/>
                    <a:pt x="3" y="569"/>
                    <a:pt x="3" y="569"/>
                  </a:cubicBezTo>
                  <a:cubicBezTo>
                    <a:pt x="5" y="569"/>
                    <a:pt x="5" y="570"/>
                    <a:pt x="6" y="571"/>
                  </a:cubicBezTo>
                  <a:cubicBezTo>
                    <a:pt x="6" y="572"/>
                    <a:pt x="18" y="583"/>
                    <a:pt x="20" y="584"/>
                  </a:cubicBezTo>
                  <a:cubicBezTo>
                    <a:pt x="26" y="588"/>
                    <a:pt x="27" y="593"/>
                    <a:pt x="31" y="600"/>
                  </a:cubicBezTo>
                  <a:cubicBezTo>
                    <a:pt x="36" y="607"/>
                    <a:pt x="49" y="615"/>
                    <a:pt x="56" y="620"/>
                  </a:cubicBezTo>
                  <a:cubicBezTo>
                    <a:pt x="57" y="620"/>
                    <a:pt x="60" y="621"/>
                    <a:pt x="62" y="621"/>
                  </a:cubicBezTo>
                  <a:cubicBezTo>
                    <a:pt x="71" y="621"/>
                    <a:pt x="75" y="617"/>
                    <a:pt x="84" y="617"/>
                  </a:cubicBezTo>
                  <a:cubicBezTo>
                    <a:pt x="89" y="617"/>
                    <a:pt x="94" y="620"/>
                    <a:pt x="98" y="620"/>
                  </a:cubicBezTo>
                  <a:cubicBezTo>
                    <a:pt x="101" y="620"/>
                    <a:pt x="102" y="617"/>
                    <a:pt x="106" y="616"/>
                  </a:cubicBezTo>
                  <a:cubicBezTo>
                    <a:pt x="114" y="613"/>
                    <a:pt x="123" y="608"/>
                    <a:pt x="134" y="608"/>
                  </a:cubicBezTo>
                  <a:cubicBezTo>
                    <a:pt x="143" y="608"/>
                    <a:pt x="145" y="621"/>
                    <a:pt x="152" y="621"/>
                  </a:cubicBezTo>
                  <a:cubicBezTo>
                    <a:pt x="154" y="621"/>
                    <a:pt x="157" y="621"/>
                    <a:pt x="161" y="621"/>
                  </a:cubicBezTo>
                  <a:cubicBezTo>
                    <a:pt x="169" y="621"/>
                    <a:pt x="173" y="626"/>
                    <a:pt x="175" y="631"/>
                  </a:cubicBezTo>
                  <a:cubicBezTo>
                    <a:pt x="173" y="633"/>
                    <a:pt x="173" y="639"/>
                    <a:pt x="173" y="642"/>
                  </a:cubicBezTo>
                  <a:cubicBezTo>
                    <a:pt x="173" y="643"/>
                    <a:pt x="172" y="644"/>
                    <a:pt x="173" y="646"/>
                  </a:cubicBezTo>
                  <a:cubicBezTo>
                    <a:pt x="171" y="646"/>
                    <a:pt x="168" y="652"/>
                    <a:pt x="168" y="655"/>
                  </a:cubicBezTo>
                  <a:cubicBezTo>
                    <a:pt x="168" y="665"/>
                    <a:pt x="181" y="673"/>
                    <a:pt x="187" y="681"/>
                  </a:cubicBezTo>
                  <a:cubicBezTo>
                    <a:pt x="190" y="685"/>
                    <a:pt x="189" y="690"/>
                    <a:pt x="191" y="694"/>
                  </a:cubicBezTo>
                  <a:cubicBezTo>
                    <a:pt x="193" y="700"/>
                    <a:pt x="195" y="703"/>
                    <a:pt x="196" y="713"/>
                  </a:cubicBezTo>
                  <a:cubicBezTo>
                    <a:pt x="197" y="718"/>
                    <a:pt x="199" y="720"/>
                    <a:pt x="199" y="726"/>
                  </a:cubicBezTo>
                  <a:cubicBezTo>
                    <a:pt x="199" y="738"/>
                    <a:pt x="185" y="742"/>
                    <a:pt x="185" y="758"/>
                  </a:cubicBezTo>
                  <a:cubicBezTo>
                    <a:pt x="185" y="773"/>
                    <a:pt x="192" y="781"/>
                    <a:pt x="198" y="792"/>
                  </a:cubicBezTo>
                  <a:cubicBezTo>
                    <a:pt x="200" y="795"/>
                    <a:pt x="203" y="796"/>
                    <a:pt x="203" y="799"/>
                  </a:cubicBezTo>
                  <a:cubicBezTo>
                    <a:pt x="203" y="801"/>
                    <a:pt x="203" y="802"/>
                    <a:pt x="203" y="805"/>
                  </a:cubicBezTo>
                  <a:cubicBezTo>
                    <a:pt x="203" y="825"/>
                    <a:pt x="213" y="839"/>
                    <a:pt x="221" y="853"/>
                  </a:cubicBezTo>
                  <a:cubicBezTo>
                    <a:pt x="222" y="855"/>
                    <a:pt x="229" y="861"/>
                    <a:pt x="229" y="865"/>
                  </a:cubicBezTo>
                  <a:cubicBezTo>
                    <a:pt x="229" y="868"/>
                    <a:pt x="228" y="869"/>
                    <a:pt x="226" y="871"/>
                  </a:cubicBezTo>
                  <a:cubicBezTo>
                    <a:pt x="228" y="873"/>
                    <a:pt x="230" y="878"/>
                    <a:pt x="230" y="883"/>
                  </a:cubicBezTo>
                  <a:cubicBezTo>
                    <a:pt x="230" y="882"/>
                    <a:pt x="231" y="882"/>
                    <a:pt x="232" y="881"/>
                  </a:cubicBezTo>
                  <a:cubicBezTo>
                    <a:pt x="233" y="884"/>
                    <a:pt x="235" y="886"/>
                    <a:pt x="239" y="886"/>
                  </a:cubicBezTo>
                  <a:cubicBezTo>
                    <a:pt x="248" y="886"/>
                    <a:pt x="254" y="879"/>
                    <a:pt x="263" y="879"/>
                  </a:cubicBezTo>
                  <a:cubicBezTo>
                    <a:pt x="266" y="879"/>
                    <a:pt x="267" y="881"/>
                    <a:pt x="269" y="881"/>
                  </a:cubicBezTo>
                  <a:cubicBezTo>
                    <a:pt x="271" y="881"/>
                    <a:pt x="273" y="880"/>
                    <a:pt x="276" y="880"/>
                  </a:cubicBezTo>
                  <a:cubicBezTo>
                    <a:pt x="277" y="876"/>
                    <a:pt x="283" y="878"/>
                    <a:pt x="286" y="876"/>
                  </a:cubicBezTo>
                  <a:cubicBezTo>
                    <a:pt x="296" y="871"/>
                    <a:pt x="298" y="865"/>
                    <a:pt x="304" y="858"/>
                  </a:cubicBezTo>
                  <a:cubicBezTo>
                    <a:pt x="307" y="853"/>
                    <a:pt x="308" y="848"/>
                    <a:pt x="313" y="843"/>
                  </a:cubicBezTo>
                  <a:cubicBezTo>
                    <a:pt x="316" y="840"/>
                    <a:pt x="322" y="835"/>
                    <a:pt x="322" y="829"/>
                  </a:cubicBezTo>
                  <a:cubicBezTo>
                    <a:pt x="322" y="827"/>
                    <a:pt x="321" y="825"/>
                    <a:pt x="319" y="824"/>
                  </a:cubicBezTo>
                  <a:cubicBezTo>
                    <a:pt x="321" y="818"/>
                    <a:pt x="324" y="816"/>
                    <a:pt x="330" y="813"/>
                  </a:cubicBezTo>
                  <a:cubicBezTo>
                    <a:pt x="332" y="813"/>
                    <a:pt x="335" y="814"/>
                    <a:pt x="337" y="812"/>
                  </a:cubicBezTo>
                  <a:cubicBezTo>
                    <a:pt x="338" y="810"/>
                    <a:pt x="339" y="802"/>
                    <a:pt x="339" y="799"/>
                  </a:cubicBezTo>
                  <a:cubicBezTo>
                    <a:pt x="339" y="792"/>
                    <a:pt x="332" y="788"/>
                    <a:pt x="332" y="783"/>
                  </a:cubicBezTo>
                  <a:cubicBezTo>
                    <a:pt x="332" y="781"/>
                    <a:pt x="336" y="777"/>
                    <a:pt x="339" y="777"/>
                  </a:cubicBezTo>
                  <a:cubicBezTo>
                    <a:pt x="341" y="762"/>
                    <a:pt x="371" y="764"/>
                    <a:pt x="371" y="746"/>
                  </a:cubicBezTo>
                  <a:cubicBezTo>
                    <a:pt x="371" y="744"/>
                    <a:pt x="371" y="743"/>
                    <a:pt x="370" y="742"/>
                  </a:cubicBezTo>
                  <a:cubicBezTo>
                    <a:pt x="370" y="735"/>
                    <a:pt x="371" y="731"/>
                    <a:pt x="371" y="727"/>
                  </a:cubicBezTo>
                  <a:cubicBezTo>
                    <a:pt x="371" y="722"/>
                    <a:pt x="371" y="722"/>
                    <a:pt x="371" y="722"/>
                  </a:cubicBezTo>
                  <a:cubicBezTo>
                    <a:pt x="371" y="721"/>
                    <a:pt x="372" y="720"/>
                    <a:pt x="372" y="718"/>
                  </a:cubicBezTo>
                  <a:cubicBezTo>
                    <a:pt x="372" y="714"/>
                    <a:pt x="364" y="710"/>
                    <a:pt x="364" y="702"/>
                  </a:cubicBezTo>
                  <a:cubicBezTo>
                    <a:pt x="364" y="695"/>
                    <a:pt x="362" y="692"/>
                    <a:pt x="362" y="685"/>
                  </a:cubicBezTo>
                  <a:cubicBezTo>
                    <a:pt x="362" y="679"/>
                    <a:pt x="368" y="677"/>
                    <a:pt x="369" y="672"/>
                  </a:cubicBezTo>
                  <a:cubicBezTo>
                    <a:pt x="375" y="652"/>
                    <a:pt x="391" y="648"/>
                    <a:pt x="406" y="636"/>
                  </a:cubicBezTo>
                  <a:cubicBezTo>
                    <a:pt x="414" y="630"/>
                    <a:pt x="417" y="621"/>
                    <a:pt x="424" y="612"/>
                  </a:cubicBezTo>
                  <a:cubicBezTo>
                    <a:pt x="430" y="605"/>
                    <a:pt x="440" y="588"/>
                    <a:pt x="440" y="575"/>
                  </a:cubicBezTo>
                  <a:cubicBezTo>
                    <a:pt x="440" y="574"/>
                    <a:pt x="439" y="573"/>
                    <a:pt x="438" y="571"/>
                  </a:cubicBezTo>
                  <a:cubicBezTo>
                    <a:pt x="430" y="574"/>
                    <a:pt x="422" y="577"/>
                    <a:pt x="413" y="578"/>
                  </a:cubicBezTo>
                  <a:cubicBezTo>
                    <a:pt x="410" y="579"/>
                    <a:pt x="408" y="577"/>
                    <a:pt x="404" y="578"/>
                  </a:cubicBezTo>
                  <a:cubicBezTo>
                    <a:pt x="401" y="579"/>
                    <a:pt x="401" y="582"/>
                    <a:pt x="397" y="582"/>
                  </a:cubicBezTo>
                  <a:cubicBezTo>
                    <a:pt x="394" y="582"/>
                    <a:pt x="391" y="575"/>
                    <a:pt x="388" y="573"/>
                  </a:cubicBezTo>
                  <a:cubicBezTo>
                    <a:pt x="390" y="570"/>
                    <a:pt x="388" y="569"/>
                    <a:pt x="388" y="565"/>
                  </a:cubicBezTo>
                  <a:cubicBezTo>
                    <a:pt x="380" y="565"/>
                    <a:pt x="378" y="556"/>
                    <a:pt x="375" y="553"/>
                  </a:cubicBezTo>
                  <a:cubicBezTo>
                    <a:pt x="371" y="550"/>
                    <a:pt x="368" y="550"/>
                    <a:pt x="365" y="547"/>
                  </a:cubicBezTo>
                  <a:cubicBezTo>
                    <a:pt x="361" y="542"/>
                    <a:pt x="362" y="537"/>
                    <a:pt x="358" y="531"/>
                  </a:cubicBezTo>
                  <a:cubicBezTo>
                    <a:pt x="355" y="527"/>
                    <a:pt x="351" y="527"/>
                    <a:pt x="347" y="520"/>
                  </a:cubicBezTo>
                  <a:cubicBezTo>
                    <a:pt x="347" y="508"/>
                    <a:pt x="347" y="508"/>
                    <a:pt x="347" y="508"/>
                  </a:cubicBezTo>
                  <a:cubicBezTo>
                    <a:pt x="347" y="506"/>
                    <a:pt x="338" y="496"/>
                    <a:pt x="339" y="491"/>
                  </a:cubicBezTo>
                  <a:cubicBezTo>
                    <a:pt x="319" y="453"/>
                    <a:pt x="319" y="453"/>
                    <a:pt x="319" y="453"/>
                  </a:cubicBezTo>
                  <a:cubicBezTo>
                    <a:pt x="319" y="449"/>
                    <a:pt x="319" y="449"/>
                    <a:pt x="319" y="449"/>
                  </a:cubicBezTo>
                  <a:cubicBezTo>
                    <a:pt x="323" y="453"/>
                    <a:pt x="326" y="463"/>
                    <a:pt x="331" y="464"/>
                  </a:cubicBezTo>
                  <a:cubicBezTo>
                    <a:pt x="332" y="462"/>
                    <a:pt x="334" y="456"/>
                    <a:pt x="335" y="453"/>
                  </a:cubicBezTo>
                  <a:cubicBezTo>
                    <a:pt x="335" y="455"/>
                    <a:pt x="334" y="458"/>
                    <a:pt x="334" y="460"/>
                  </a:cubicBezTo>
                  <a:cubicBezTo>
                    <a:pt x="334" y="460"/>
                    <a:pt x="337" y="464"/>
                    <a:pt x="337" y="465"/>
                  </a:cubicBezTo>
                  <a:cubicBezTo>
                    <a:pt x="340" y="469"/>
                    <a:pt x="342" y="472"/>
                    <a:pt x="345" y="476"/>
                  </a:cubicBezTo>
                  <a:cubicBezTo>
                    <a:pt x="346" y="478"/>
                    <a:pt x="347" y="480"/>
                    <a:pt x="348" y="482"/>
                  </a:cubicBezTo>
                  <a:cubicBezTo>
                    <a:pt x="349" y="483"/>
                    <a:pt x="348" y="487"/>
                    <a:pt x="349" y="488"/>
                  </a:cubicBezTo>
                  <a:cubicBezTo>
                    <a:pt x="350" y="489"/>
                    <a:pt x="353" y="488"/>
                    <a:pt x="354" y="489"/>
                  </a:cubicBezTo>
                  <a:cubicBezTo>
                    <a:pt x="355" y="490"/>
                    <a:pt x="356" y="491"/>
                    <a:pt x="357" y="492"/>
                  </a:cubicBezTo>
                  <a:cubicBezTo>
                    <a:pt x="358" y="496"/>
                    <a:pt x="361" y="498"/>
                    <a:pt x="361" y="503"/>
                  </a:cubicBezTo>
                  <a:cubicBezTo>
                    <a:pt x="361" y="511"/>
                    <a:pt x="363" y="516"/>
                    <a:pt x="371" y="518"/>
                  </a:cubicBezTo>
                  <a:cubicBezTo>
                    <a:pt x="371" y="523"/>
                    <a:pt x="377" y="531"/>
                    <a:pt x="380" y="534"/>
                  </a:cubicBezTo>
                  <a:cubicBezTo>
                    <a:pt x="382" y="536"/>
                    <a:pt x="386" y="538"/>
                    <a:pt x="385" y="543"/>
                  </a:cubicBezTo>
                  <a:cubicBezTo>
                    <a:pt x="384" y="545"/>
                    <a:pt x="383" y="550"/>
                    <a:pt x="385" y="550"/>
                  </a:cubicBezTo>
                  <a:cubicBezTo>
                    <a:pt x="385" y="554"/>
                    <a:pt x="387" y="558"/>
                    <a:pt x="389" y="562"/>
                  </a:cubicBezTo>
                  <a:cubicBezTo>
                    <a:pt x="390" y="564"/>
                    <a:pt x="389" y="564"/>
                    <a:pt x="389" y="564"/>
                  </a:cubicBezTo>
                  <a:cubicBezTo>
                    <a:pt x="390" y="564"/>
                    <a:pt x="396" y="567"/>
                    <a:pt x="396" y="567"/>
                  </a:cubicBezTo>
                  <a:cubicBezTo>
                    <a:pt x="398" y="566"/>
                    <a:pt x="398" y="566"/>
                    <a:pt x="398" y="566"/>
                  </a:cubicBezTo>
                  <a:cubicBezTo>
                    <a:pt x="403" y="566"/>
                    <a:pt x="403" y="565"/>
                    <a:pt x="407" y="561"/>
                  </a:cubicBezTo>
                  <a:cubicBezTo>
                    <a:pt x="414" y="561"/>
                    <a:pt x="414" y="561"/>
                    <a:pt x="414" y="561"/>
                  </a:cubicBezTo>
                  <a:cubicBezTo>
                    <a:pt x="417" y="561"/>
                    <a:pt x="426" y="554"/>
                    <a:pt x="429" y="553"/>
                  </a:cubicBezTo>
                  <a:cubicBezTo>
                    <a:pt x="434" y="552"/>
                    <a:pt x="441" y="550"/>
                    <a:pt x="446" y="548"/>
                  </a:cubicBezTo>
                  <a:cubicBezTo>
                    <a:pt x="446" y="547"/>
                    <a:pt x="446" y="546"/>
                    <a:pt x="446" y="546"/>
                  </a:cubicBezTo>
                  <a:cubicBezTo>
                    <a:pt x="446" y="541"/>
                    <a:pt x="459" y="538"/>
                    <a:pt x="465" y="537"/>
                  </a:cubicBezTo>
                  <a:cubicBezTo>
                    <a:pt x="465" y="534"/>
                    <a:pt x="470" y="531"/>
                    <a:pt x="472" y="531"/>
                  </a:cubicBezTo>
                  <a:cubicBezTo>
                    <a:pt x="475" y="531"/>
                    <a:pt x="475" y="524"/>
                    <a:pt x="478" y="524"/>
                  </a:cubicBezTo>
                  <a:cubicBezTo>
                    <a:pt x="481" y="524"/>
                    <a:pt x="481" y="520"/>
                    <a:pt x="482" y="518"/>
                  </a:cubicBezTo>
                  <a:cubicBezTo>
                    <a:pt x="483" y="515"/>
                    <a:pt x="485" y="514"/>
                    <a:pt x="488" y="514"/>
                  </a:cubicBezTo>
                  <a:cubicBezTo>
                    <a:pt x="488" y="508"/>
                    <a:pt x="495" y="507"/>
                    <a:pt x="495" y="501"/>
                  </a:cubicBezTo>
                  <a:cubicBezTo>
                    <a:pt x="495" y="499"/>
                    <a:pt x="491" y="500"/>
                    <a:pt x="491" y="498"/>
                  </a:cubicBezTo>
                  <a:cubicBezTo>
                    <a:pt x="491" y="498"/>
                    <a:pt x="491" y="498"/>
                    <a:pt x="491" y="498"/>
                  </a:cubicBezTo>
                  <a:cubicBezTo>
                    <a:pt x="491" y="497"/>
                    <a:pt x="488" y="493"/>
                    <a:pt x="486" y="493"/>
                  </a:cubicBezTo>
                  <a:cubicBezTo>
                    <a:pt x="479" y="491"/>
                    <a:pt x="475" y="489"/>
                    <a:pt x="471" y="483"/>
                  </a:cubicBezTo>
                  <a:cubicBezTo>
                    <a:pt x="471" y="474"/>
                    <a:pt x="471" y="474"/>
                    <a:pt x="471" y="474"/>
                  </a:cubicBezTo>
                  <a:cubicBezTo>
                    <a:pt x="463" y="481"/>
                    <a:pt x="462" y="490"/>
                    <a:pt x="447" y="490"/>
                  </a:cubicBezTo>
                  <a:cubicBezTo>
                    <a:pt x="444" y="490"/>
                    <a:pt x="438" y="488"/>
                    <a:pt x="438" y="485"/>
                  </a:cubicBezTo>
                  <a:cubicBezTo>
                    <a:pt x="438" y="482"/>
                    <a:pt x="440" y="481"/>
                    <a:pt x="440" y="478"/>
                  </a:cubicBezTo>
                  <a:cubicBezTo>
                    <a:pt x="440" y="477"/>
                    <a:pt x="440" y="476"/>
                    <a:pt x="440" y="475"/>
                  </a:cubicBezTo>
                  <a:cubicBezTo>
                    <a:pt x="438" y="476"/>
                    <a:pt x="438" y="479"/>
                    <a:pt x="435" y="479"/>
                  </a:cubicBezTo>
                  <a:cubicBezTo>
                    <a:pt x="435" y="477"/>
                    <a:pt x="434" y="477"/>
                    <a:pt x="434" y="474"/>
                  </a:cubicBezTo>
                  <a:cubicBezTo>
                    <a:pt x="429" y="473"/>
                    <a:pt x="422" y="463"/>
                    <a:pt x="421" y="458"/>
                  </a:cubicBezTo>
                  <a:cubicBezTo>
                    <a:pt x="420" y="456"/>
                    <a:pt x="420" y="455"/>
                    <a:pt x="420" y="453"/>
                  </a:cubicBezTo>
                  <a:cubicBezTo>
                    <a:pt x="420" y="450"/>
                    <a:pt x="422" y="445"/>
                    <a:pt x="425" y="445"/>
                  </a:cubicBezTo>
                  <a:cubicBezTo>
                    <a:pt x="431" y="445"/>
                    <a:pt x="436" y="452"/>
                    <a:pt x="439" y="457"/>
                  </a:cubicBezTo>
                  <a:cubicBezTo>
                    <a:pt x="439" y="458"/>
                    <a:pt x="439" y="460"/>
                    <a:pt x="440" y="462"/>
                  </a:cubicBezTo>
                  <a:cubicBezTo>
                    <a:pt x="442" y="464"/>
                    <a:pt x="446" y="463"/>
                    <a:pt x="449" y="466"/>
                  </a:cubicBezTo>
                  <a:cubicBezTo>
                    <a:pt x="451" y="468"/>
                    <a:pt x="453" y="469"/>
                    <a:pt x="456" y="473"/>
                  </a:cubicBezTo>
                  <a:cubicBezTo>
                    <a:pt x="468" y="473"/>
                    <a:pt x="468" y="473"/>
                    <a:pt x="468" y="473"/>
                  </a:cubicBezTo>
                  <a:cubicBezTo>
                    <a:pt x="469" y="469"/>
                    <a:pt x="470" y="469"/>
                    <a:pt x="473" y="469"/>
                  </a:cubicBezTo>
                  <a:cubicBezTo>
                    <a:pt x="477" y="469"/>
                    <a:pt x="477" y="475"/>
                    <a:pt x="480" y="478"/>
                  </a:cubicBezTo>
                  <a:cubicBezTo>
                    <a:pt x="480" y="478"/>
                    <a:pt x="486" y="479"/>
                    <a:pt x="487" y="479"/>
                  </a:cubicBezTo>
                  <a:cubicBezTo>
                    <a:pt x="494" y="479"/>
                    <a:pt x="504" y="481"/>
                    <a:pt x="508" y="481"/>
                  </a:cubicBezTo>
                  <a:cubicBezTo>
                    <a:pt x="508" y="481"/>
                    <a:pt x="509" y="481"/>
                    <a:pt x="509" y="481"/>
                  </a:cubicBezTo>
                  <a:cubicBezTo>
                    <a:pt x="517" y="481"/>
                    <a:pt x="517" y="481"/>
                    <a:pt x="517" y="481"/>
                  </a:cubicBezTo>
                  <a:cubicBezTo>
                    <a:pt x="517" y="481"/>
                    <a:pt x="518" y="480"/>
                    <a:pt x="519" y="480"/>
                  </a:cubicBezTo>
                  <a:cubicBezTo>
                    <a:pt x="525" y="482"/>
                    <a:pt x="525" y="482"/>
                    <a:pt x="525" y="482"/>
                  </a:cubicBezTo>
                  <a:cubicBezTo>
                    <a:pt x="527" y="482"/>
                    <a:pt x="528" y="480"/>
                    <a:pt x="531" y="480"/>
                  </a:cubicBezTo>
                  <a:cubicBezTo>
                    <a:pt x="533" y="480"/>
                    <a:pt x="535" y="479"/>
                    <a:pt x="537" y="480"/>
                  </a:cubicBezTo>
                  <a:cubicBezTo>
                    <a:pt x="540" y="481"/>
                    <a:pt x="541" y="486"/>
                    <a:pt x="543" y="489"/>
                  </a:cubicBezTo>
                  <a:cubicBezTo>
                    <a:pt x="546" y="493"/>
                    <a:pt x="552" y="497"/>
                    <a:pt x="557" y="497"/>
                  </a:cubicBezTo>
                  <a:cubicBezTo>
                    <a:pt x="558" y="497"/>
                    <a:pt x="560" y="497"/>
                    <a:pt x="562" y="498"/>
                  </a:cubicBezTo>
                  <a:cubicBezTo>
                    <a:pt x="561" y="498"/>
                    <a:pt x="561" y="501"/>
                    <a:pt x="559" y="501"/>
                  </a:cubicBezTo>
                  <a:cubicBezTo>
                    <a:pt x="557" y="502"/>
                    <a:pt x="555" y="501"/>
                    <a:pt x="553" y="502"/>
                  </a:cubicBezTo>
                  <a:cubicBezTo>
                    <a:pt x="557" y="505"/>
                    <a:pt x="559" y="512"/>
                    <a:pt x="566" y="512"/>
                  </a:cubicBezTo>
                  <a:cubicBezTo>
                    <a:pt x="572" y="512"/>
                    <a:pt x="572" y="505"/>
                    <a:pt x="575" y="501"/>
                  </a:cubicBezTo>
                  <a:cubicBezTo>
                    <a:pt x="577" y="501"/>
                    <a:pt x="577" y="501"/>
                    <a:pt x="577" y="501"/>
                  </a:cubicBezTo>
                  <a:cubicBezTo>
                    <a:pt x="577" y="501"/>
                    <a:pt x="576" y="504"/>
                    <a:pt x="576" y="504"/>
                  </a:cubicBezTo>
                  <a:cubicBezTo>
                    <a:pt x="576" y="507"/>
                    <a:pt x="578" y="510"/>
                    <a:pt x="578" y="514"/>
                  </a:cubicBezTo>
                  <a:cubicBezTo>
                    <a:pt x="578" y="517"/>
                    <a:pt x="577" y="517"/>
                    <a:pt x="577" y="520"/>
                  </a:cubicBezTo>
                  <a:cubicBezTo>
                    <a:pt x="577" y="520"/>
                    <a:pt x="577" y="520"/>
                    <a:pt x="577" y="520"/>
                  </a:cubicBezTo>
                  <a:cubicBezTo>
                    <a:pt x="577" y="521"/>
                    <a:pt x="577" y="523"/>
                    <a:pt x="577" y="524"/>
                  </a:cubicBezTo>
                  <a:cubicBezTo>
                    <a:pt x="577" y="528"/>
                    <a:pt x="580" y="532"/>
                    <a:pt x="581" y="537"/>
                  </a:cubicBezTo>
                  <a:cubicBezTo>
                    <a:pt x="583" y="542"/>
                    <a:pt x="587" y="549"/>
                    <a:pt x="588" y="553"/>
                  </a:cubicBezTo>
                  <a:cubicBezTo>
                    <a:pt x="589" y="556"/>
                    <a:pt x="589" y="557"/>
                    <a:pt x="591" y="560"/>
                  </a:cubicBezTo>
                  <a:cubicBezTo>
                    <a:pt x="592" y="563"/>
                    <a:pt x="591" y="566"/>
                    <a:pt x="593" y="569"/>
                  </a:cubicBezTo>
                  <a:cubicBezTo>
                    <a:pt x="594" y="571"/>
                    <a:pt x="597" y="573"/>
                    <a:pt x="598" y="576"/>
                  </a:cubicBezTo>
                  <a:cubicBezTo>
                    <a:pt x="600" y="581"/>
                    <a:pt x="602" y="586"/>
                    <a:pt x="604" y="591"/>
                  </a:cubicBezTo>
                  <a:cubicBezTo>
                    <a:pt x="604" y="592"/>
                    <a:pt x="605" y="593"/>
                    <a:pt x="606" y="593"/>
                  </a:cubicBezTo>
                  <a:cubicBezTo>
                    <a:pt x="606" y="595"/>
                    <a:pt x="608" y="596"/>
                    <a:pt x="609" y="596"/>
                  </a:cubicBezTo>
                  <a:cubicBezTo>
                    <a:pt x="611" y="596"/>
                    <a:pt x="611" y="593"/>
                    <a:pt x="612" y="591"/>
                  </a:cubicBezTo>
                  <a:cubicBezTo>
                    <a:pt x="614" y="589"/>
                    <a:pt x="614" y="590"/>
                    <a:pt x="617" y="588"/>
                  </a:cubicBezTo>
                  <a:cubicBezTo>
                    <a:pt x="619" y="588"/>
                    <a:pt x="618" y="582"/>
                    <a:pt x="621" y="581"/>
                  </a:cubicBezTo>
                  <a:cubicBezTo>
                    <a:pt x="622" y="581"/>
                    <a:pt x="623" y="581"/>
                    <a:pt x="623" y="580"/>
                  </a:cubicBezTo>
                  <a:cubicBezTo>
                    <a:pt x="624" y="580"/>
                    <a:pt x="624" y="580"/>
                    <a:pt x="624" y="580"/>
                  </a:cubicBezTo>
                  <a:cubicBezTo>
                    <a:pt x="623" y="574"/>
                    <a:pt x="623" y="574"/>
                    <a:pt x="623" y="574"/>
                  </a:cubicBezTo>
                  <a:cubicBezTo>
                    <a:pt x="623" y="569"/>
                    <a:pt x="626" y="566"/>
                    <a:pt x="626" y="560"/>
                  </a:cubicBezTo>
                  <a:cubicBezTo>
                    <a:pt x="626" y="557"/>
                    <a:pt x="624" y="554"/>
                    <a:pt x="624" y="550"/>
                  </a:cubicBezTo>
                  <a:cubicBezTo>
                    <a:pt x="624" y="545"/>
                    <a:pt x="629" y="545"/>
                    <a:pt x="633" y="543"/>
                  </a:cubicBezTo>
                  <a:cubicBezTo>
                    <a:pt x="635" y="543"/>
                    <a:pt x="637" y="540"/>
                    <a:pt x="639" y="538"/>
                  </a:cubicBezTo>
                  <a:cubicBezTo>
                    <a:pt x="643" y="534"/>
                    <a:pt x="648" y="530"/>
                    <a:pt x="652" y="525"/>
                  </a:cubicBezTo>
                  <a:cubicBezTo>
                    <a:pt x="656" y="521"/>
                    <a:pt x="662" y="520"/>
                    <a:pt x="666" y="516"/>
                  </a:cubicBezTo>
                  <a:cubicBezTo>
                    <a:pt x="668" y="514"/>
                    <a:pt x="668" y="512"/>
                    <a:pt x="669" y="508"/>
                  </a:cubicBezTo>
                  <a:cubicBezTo>
                    <a:pt x="670" y="506"/>
                    <a:pt x="674" y="506"/>
                    <a:pt x="676" y="503"/>
                  </a:cubicBezTo>
                  <a:cubicBezTo>
                    <a:pt x="678" y="504"/>
                    <a:pt x="678" y="505"/>
                    <a:pt x="682" y="505"/>
                  </a:cubicBezTo>
                  <a:cubicBezTo>
                    <a:pt x="687" y="505"/>
                    <a:pt x="694" y="504"/>
                    <a:pt x="694" y="497"/>
                  </a:cubicBezTo>
                  <a:cubicBezTo>
                    <a:pt x="697" y="498"/>
                    <a:pt x="701" y="499"/>
                    <a:pt x="702" y="502"/>
                  </a:cubicBezTo>
                  <a:cubicBezTo>
                    <a:pt x="703" y="505"/>
                    <a:pt x="702" y="508"/>
                    <a:pt x="704" y="511"/>
                  </a:cubicBezTo>
                  <a:cubicBezTo>
                    <a:pt x="706" y="514"/>
                    <a:pt x="709" y="516"/>
                    <a:pt x="712" y="518"/>
                  </a:cubicBezTo>
                  <a:cubicBezTo>
                    <a:pt x="714" y="522"/>
                    <a:pt x="717" y="526"/>
                    <a:pt x="718" y="530"/>
                  </a:cubicBezTo>
                  <a:cubicBezTo>
                    <a:pt x="718" y="532"/>
                    <a:pt x="720" y="532"/>
                    <a:pt x="720" y="533"/>
                  </a:cubicBezTo>
                  <a:cubicBezTo>
                    <a:pt x="720" y="536"/>
                    <a:pt x="718" y="537"/>
                    <a:pt x="718" y="540"/>
                  </a:cubicBezTo>
                  <a:cubicBezTo>
                    <a:pt x="718" y="543"/>
                    <a:pt x="719" y="546"/>
                    <a:pt x="722" y="546"/>
                  </a:cubicBezTo>
                  <a:cubicBezTo>
                    <a:pt x="728" y="546"/>
                    <a:pt x="730" y="539"/>
                    <a:pt x="734" y="535"/>
                  </a:cubicBezTo>
                  <a:cubicBezTo>
                    <a:pt x="735" y="537"/>
                    <a:pt x="735" y="538"/>
                    <a:pt x="736" y="539"/>
                  </a:cubicBezTo>
                  <a:cubicBezTo>
                    <a:pt x="736" y="540"/>
                    <a:pt x="738" y="539"/>
                    <a:pt x="739" y="540"/>
                  </a:cubicBezTo>
                  <a:cubicBezTo>
                    <a:pt x="741" y="544"/>
                    <a:pt x="738" y="550"/>
                    <a:pt x="741" y="550"/>
                  </a:cubicBezTo>
                  <a:cubicBezTo>
                    <a:pt x="741" y="558"/>
                    <a:pt x="747" y="563"/>
                    <a:pt x="747" y="573"/>
                  </a:cubicBezTo>
                  <a:cubicBezTo>
                    <a:pt x="747" y="575"/>
                    <a:pt x="743" y="581"/>
                    <a:pt x="747" y="581"/>
                  </a:cubicBezTo>
                  <a:cubicBezTo>
                    <a:pt x="745" y="581"/>
                    <a:pt x="745" y="581"/>
                    <a:pt x="745" y="581"/>
                  </a:cubicBezTo>
                  <a:cubicBezTo>
                    <a:pt x="745" y="581"/>
                    <a:pt x="745" y="581"/>
                    <a:pt x="745" y="581"/>
                  </a:cubicBezTo>
                  <a:cubicBezTo>
                    <a:pt x="744" y="585"/>
                    <a:pt x="743" y="588"/>
                    <a:pt x="743" y="591"/>
                  </a:cubicBezTo>
                  <a:cubicBezTo>
                    <a:pt x="743" y="591"/>
                    <a:pt x="743" y="592"/>
                    <a:pt x="743" y="592"/>
                  </a:cubicBezTo>
                  <a:cubicBezTo>
                    <a:pt x="747" y="593"/>
                    <a:pt x="744" y="592"/>
                    <a:pt x="746" y="592"/>
                  </a:cubicBezTo>
                  <a:cubicBezTo>
                    <a:pt x="750" y="592"/>
                    <a:pt x="752" y="600"/>
                    <a:pt x="753" y="603"/>
                  </a:cubicBezTo>
                  <a:cubicBezTo>
                    <a:pt x="756" y="609"/>
                    <a:pt x="756" y="613"/>
                    <a:pt x="758" y="620"/>
                  </a:cubicBezTo>
                  <a:cubicBezTo>
                    <a:pt x="761" y="627"/>
                    <a:pt x="767" y="634"/>
                    <a:pt x="774" y="637"/>
                  </a:cubicBezTo>
                  <a:cubicBezTo>
                    <a:pt x="776" y="637"/>
                    <a:pt x="776" y="639"/>
                    <a:pt x="778" y="639"/>
                  </a:cubicBezTo>
                  <a:cubicBezTo>
                    <a:pt x="779" y="639"/>
                    <a:pt x="779" y="638"/>
                    <a:pt x="780" y="638"/>
                  </a:cubicBezTo>
                  <a:cubicBezTo>
                    <a:pt x="781" y="638"/>
                    <a:pt x="781" y="638"/>
                    <a:pt x="783" y="637"/>
                  </a:cubicBezTo>
                  <a:cubicBezTo>
                    <a:pt x="782" y="635"/>
                    <a:pt x="782" y="634"/>
                    <a:pt x="781" y="631"/>
                  </a:cubicBezTo>
                  <a:cubicBezTo>
                    <a:pt x="780" y="628"/>
                    <a:pt x="777" y="627"/>
                    <a:pt x="777" y="623"/>
                  </a:cubicBezTo>
                  <a:cubicBezTo>
                    <a:pt x="777" y="621"/>
                    <a:pt x="777" y="621"/>
                    <a:pt x="777" y="618"/>
                  </a:cubicBezTo>
                  <a:cubicBezTo>
                    <a:pt x="777" y="607"/>
                    <a:pt x="764" y="606"/>
                    <a:pt x="758" y="600"/>
                  </a:cubicBezTo>
                  <a:cubicBezTo>
                    <a:pt x="756" y="598"/>
                    <a:pt x="756" y="593"/>
                    <a:pt x="755" y="593"/>
                  </a:cubicBezTo>
                  <a:cubicBezTo>
                    <a:pt x="756" y="593"/>
                    <a:pt x="756" y="593"/>
                    <a:pt x="756" y="593"/>
                  </a:cubicBezTo>
                  <a:cubicBezTo>
                    <a:pt x="756" y="585"/>
                    <a:pt x="748" y="589"/>
                    <a:pt x="748" y="582"/>
                  </a:cubicBezTo>
                  <a:cubicBezTo>
                    <a:pt x="748" y="576"/>
                    <a:pt x="755" y="574"/>
                    <a:pt x="755" y="567"/>
                  </a:cubicBezTo>
                  <a:cubicBezTo>
                    <a:pt x="755" y="565"/>
                    <a:pt x="754" y="565"/>
                    <a:pt x="754" y="562"/>
                  </a:cubicBezTo>
                  <a:cubicBezTo>
                    <a:pt x="754" y="561"/>
                    <a:pt x="753" y="560"/>
                    <a:pt x="755" y="560"/>
                  </a:cubicBezTo>
                  <a:cubicBezTo>
                    <a:pt x="757" y="560"/>
                    <a:pt x="760" y="560"/>
                    <a:pt x="761" y="563"/>
                  </a:cubicBezTo>
                  <a:cubicBezTo>
                    <a:pt x="761" y="563"/>
                    <a:pt x="762" y="566"/>
                    <a:pt x="762" y="566"/>
                  </a:cubicBezTo>
                  <a:cubicBezTo>
                    <a:pt x="766" y="567"/>
                    <a:pt x="769" y="567"/>
                    <a:pt x="772" y="570"/>
                  </a:cubicBezTo>
                  <a:cubicBezTo>
                    <a:pt x="775" y="573"/>
                    <a:pt x="772" y="576"/>
                    <a:pt x="777" y="576"/>
                  </a:cubicBezTo>
                  <a:cubicBezTo>
                    <a:pt x="777" y="580"/>
                    <a:pt x="782" y="581"/>
                    <a:pt x="785" y="581"/>
                  </a:cubicBezTo>
                  <a:cubicBezTo>
                    <a:pt x="785" y="582"/>
                    <a:pt x="786" y="584"/>
                    <a:pt x="787" y="584"/>
                  </a:cubicBezTo>
                  <a:cubicBezTo>
                    <a:pt x="786" y="585"/>
                    <a:pt x="786" y="586"/>
                    <a:pt x="786" y="588"/>
                  </a:cubicBezTo>
                  <a:cubicBezTo>
                    <a:pt x="786" y="589"/>
                    <a:pt x="788" y="592"/>
                    <a:pt x="789" y="592"/>
                  </a:cubicBezTo>
                  <a:cubicBezTo>
                    <a:pt x="789" y="592"/>
                    <a:pt x="795" y="589"/>
                    <a:pt x="795" y="586"/>
                  </a:cubicBezTo>
                  <a:cubicBezTo>
                    <a:pt x="795" y="586"/>
                    <a:pt x="795" y="586"/>
                    <a:pt x="795" y="586"/>
                  </a:cubicBezTo>
                  <a:cubicBezTo>
                    <a:pt x="797" y="586"/>
                    <a:pt x="797" y="582"/>
                    <a:pt x="799" y="581"/>
                  </a:cubicBezTo>
                  <a:cubicBezTo>
                    <a:pt x="805" y="578"/>
                    <a:pt x="806" y="576"/>
                    <a:pt x="813" y="574"/>
                  </a:cubicBezTo>
                  <a:cubicBezTo>
                    <a:pt x="813" y="570"/>
                    <a:pt x="815" y="568"/>
                    <a:pt x="815" y="562"/>
                  </a:cubicBezTo>
                  <a:cubicBezTo>
                    <a:pt x="815" y="555"/>
                    <a:pt x="812" y="545"/>
                    <a:pt x="806" y="541"/>
                  </a:cubicBezTo>
                  <a:cubicBezTo>
                    <a:pt x="801" y="538"/>
                    <a:pt x="798" y="532"/>
                    <a:pt x="793" y="527"/>
                  </a:cubicBezTo>
                  <a:cubicBezTo>
                    <a:pt x="792" y="526"/>
                    <a:pt x="791" y="525"/>
                    <a:pt x="791" y="523"/>
                  </a:cubicBezTo>
                  <a:cubicBezTo>
                    <a:pt x="791" y="513"/>
                    <a:pt x="802" y="512"/>
                    <a:pt x="807" y="505"/>
                  </a:cubicBezTo>
                  <a:cubicBezTo>
                    <a:pt x="811" y="507"/>
                    <a:pt x="813" y="505"/>
                    <a:pt x="818" y="507"/>
                  </a:cubicBezTo>
                  <a:cubicBezTo>
                    <a:pt x="817" y="508"/>
                    <a:pt x="817" y="513"/>
                    <a:pt x="819" y="513"/>
                  </a:cubicBezTo>
                  <a:cubicBezTo>
                    <a:pt x="821" y="513"/>
                    <a:pt x="820" y="510"/>
                    <a:pt x="822" y="508"/>
                  </a:cubicBezTo>
                  <a:cubicBezTo>
                    <a:pt x="823" y="507"/>
                    <a:pt x="828" y="506"/>
                    <a:pt x="830" y="505"/>
                  </a:cubicBezTo>
                  <a:cubicBezTo>
                    <a:pt x="834" y="503"/>
                    <a:pt x="838" y="504"/>
                    <a:pt x="841" y="501"/>
                  </a:cubicBezTo>
                  <a:cubicBezTo>
                    <a:pt x="841" y="501"/>
                    <a:pt x="843" y="497"/>
                    <a:pt x="844" y="497"/>
                  </a:cubicBezTo>
                  <a:cubicBezTo>
                    <a:pt x="846" y="497"/>
                    <a:pt x="847" y="499"/>
                    <a:pt x="849" y="499"/>
                  </a:cubicBezTo>
                  <a:cubicBezTo>
                    <a:pt x="860" y="499"/>
                    <a:pt x="862" y="492"/>
                    <a:pt x="869" y="489"/>
                  </a:cubicBezTo>
                  <a:cubicBezTo>
                    <a:pt x="870" y="488"/>
                    <a:pt x="871" y="487"/>
                    <a:pt x="872" y="485"/>
                  </a:cubicBezTo>
                  <a:cubicBezTo>
                    <a:pt x="877" y="485"/>
                    <a:pt x="879" y="476"/>
                    <a:pt x="881" y="472"/>
                  </a:cubicBezTo>
                  <a:cubicBezTo>
                    <a:pt x="882" y="469"/>
                    <a:pt x="888" y="460"/>
                    <a:pt x="892" y="459"/>
                  </a:cubicBezTo>
                  <a:cubicBezTo>
                    <a:pt x="892" y="455"/>
                    <a:pt x="895" y="452"/>
                    <a:pt x="895" y="446"/>
                  </a:cubicBezTo>
                  <a:cubicBezTo>
                    <a:pt x="895" y="436"/>
                    <a:pt x="893" y="432"/>
                    <a:pt x="889" y="426"/>
                  </a:cubicBezTo>
                  <a:cubicBezTo>
                    <a:pt x="888" y="425"/>
                    <a:pt x="888" y="422"/>
                    <a:pt x="886" y="421"/>
                  </a:cubicBezTo>
                  <a:cubicBezTo>
                    <a:pt x="886" y="421"/>
                    <a:pt x="886" y="421"/>
                    <a:pt x="886" y="421"/>
                  </a:cubicBezTo>
                  <a:cubicBezTo>
                    <a:pt x="886" y="421"/>
                    <a:pt x="886" y="421"/>
                    <a:pt x="886" y="421"/>
                  </a:cubicBezTo>
                  <a:cubicBezTo>
                    <a:pt x="886" y="421"/>
                    <a:pt x="886" y="417"/>
                    <a:pt x="886" y="417"/>
                  </a:cubicBezTo>
                  <a:cubicBezTo>
                    <a:pt x="884" y="416"/>
                    <a:pt x="880" y="414"/>
                    <a:pt x="880" y="411"/>
                  </a:cubicBezTo>
                  <a:cubicBezTo>
                    <a:pt x="880" y="408"/>
                    <a:pt x="884" y="408"/>
                    <a:pt x="884" y="405"/>
                  </a:cubicBezTo>
                  <a:cubicBezTo>
                    <a:pt x="886" y="399"/>
                    <a:pt x="896" y="399"/>
                    <a:pt x="901" y="395"/>
                  </a:cubicBezTo>
                  <a:cubicBezTo>
                    <a:pt x="899" y="392"/>
                    <a:pt x="896" y="395"/>
                    <a:pt x="892" y="393"/>
                  </a:cubicBezTo>
                  <a:cubicBezTo>
                    <a:pt x="891" y="392"/>
                    <a:pt x="890" y="390"/>
                    <a:pt x="887" y="390"/>
                  </a:cubicBezTo>
                  <a:cubicBezTo>
                    <a:pt x="886" y="390"/>
                    <a:pt x="886" y="395"/>
                    <a:pt x="884" y="395"/>
                  </a:cubicBezTo>
                  <a:cubicBezTo>
                    <a:pt x="882" y="395"/>
                    <a:pt x="880" y="396"/>
                    <a:pt x="878" y="394"/>
                  </a:cubicBezTo>
                  <a:cubicBezTo>
                    <a:pt x="876" y="393"/>
                    <a:pt x="876" y="390"/>
                    <a:pt x="874" y="388"/>
                  </a:cubicBezTo>
                  <a:cubicBezTo>
                    <a:pt x="873" y="388"/>
                    <a:pt x="869" y="387"/>
                    <a:pt x="869" y="384"/>
                  </a:cubicBezTo>
                  <a:cubicBezTo>
                    <a:pt x="869" y="380"/>
                    <a:pt x="876" y="381"/>
                    <a:pt x="879" y="379"/>
                  </a:cubicBezTo>
                  <a:cubicBezTo>
                    <a:pt x="881" y="377"/>
                    <a:pt x="887" y="374"/>
                    <a:pt x="888" y="371"/>
                  </a:cubicBezTo>
                  <a:cubicBezTo>
                    <a:pt x="889" y="370"/>
                    <a:pt x="890" y="368"/>
                    <a:pt x="892" y="368"/>
                  </a:cubicBezTo>
                  <a:cubicBezTo>
                    <a:pt x="894" y="368"/>
                    <a:pt x="896" y="371"/>
                    <a:pt x="896" y="372"/>
                  </a:cubicBezTo>
                  <a:cubicBezTo>
                    <a:pt x="896" y="376"/>
                    <a:pt x="892" y="377"/>
                    <a:pt x="892" y="381"/>
                  </a:cubicBezTo>
                  <a:cubicBezTo>
                    <a:pt x="898" y="381"/>
                    <a:pt x="904" y="374"/>
                    <a:pt x="911" y="374"/>
                  </a:cubicBezTo>
                  <a:cubicBezTo>
                    <a:pt x="914" y="374"/>
                    <a:pt x="915" y="377"/>
                    <a:pt x="918" y="377"/>
                  </a:cubicBezTo>
                  <a:cubicBezTo>
                    <a:pt x="917" y="379"/>
                    <a:pt x="918" y="379"/>
                    <a:pt x="918" y="382"/>
                  </a:cubicBezTo>
                  <a:cubicBezTo>
                    <a:pt x="918" y="384"/>
                    <a:pt x="916" y="384"/>
                    <a:pt x="916" y="387"/>
                  </a:cubicBezTo>
                  <a:cubicBezTo>
                    <a:pt x="916" y="388"/>
                    <a:pt x="916" y="391"/>
                    <a:pt x="918" y="391"/>
                  </a:cubicBezTo>
                  <a:cubicBezTo>
                    <a:pt x="919" y="391"/>
                    <a:pt x="920" y="389"/>
                    <a:pt x="921" y="389"/>
                  </a:cubicBezTo>
                  <a:cubicBezTo>
                    <a:pt x="924" y="389"/>
                    <a:pt x="927" y="391"/>
                    <a:pt x="927" y="394"/>
                  </a:cubicBezTo>
                  <a:cubicBezTo>
                    <a:pt x="927" y="396"/>
                    <a:pt x="927" y="397"/>
                    <a:pt x="923" y="397"/>
                  </a:cubicBezTo>
                  <a:cubicBezTo>
                    <a:pt x="923" y="399"/>
                    <a:pt x="923" y="399"/>
                    <a:pt x="923" y="399"/>
                  </a:cubicBezTo>
                  <a:cubicBezTo>
                    <a:pt x="923" y="400"/>
                    <a:pt x="924" y="401"/>
                    <a:pt x="926" y="401"/>
                  </a:cubicBezTo>
                  <a:cubicBezTo>
                    <a:pt x="926" y="402"/>
                    <a:pt x="927" y="403"/>
                    <a:pt x="927" y="405"/>
                  </a:cubicBezTo>
                  <a:cubicBezTo>
                    <a:pt x="927" y="405"/>
                    <a:pt x="925" y="408"/>
                    <a:pt x="925" y="410"/>
                  </a:cubicBezTo>
                  <a:cubicBezTo>
                    <a:pt x="925" y="411"/>
                    <a:pt x="925" y="413"/>
                    <a:pt x="926" y="413"/>
                  </a:cubicBezTo>
                  <a:cubicBezTo>
                    <a:pt x="926" y="414"/>
                    <a:pt x="925" y="413"/>
                    <a:pt x="925" y="417"/>
                  </a:cubicBezTo>
                  <a:cubicBezTo>
                    <a:pt x="928" y="417"/>
                    <a:pt x="928" y="417"/>
                    <a:pt x="928" y="417"/>
                  </a:cubicBezTo>
                  <a:cubicBezTo>
                    <a:pt x="930" y="413"/>
                    <a:pt x="930" y="415"/>
                    <a:pt x="933" y="414"/>
                  </a:cubicBezTo>
                  <a:cubicBezTo>
                    <a:pt x="933" y="412"/>
                    <a:pt x="938" y="411"/>
                    <a:pt x="940" y="411"/>
                  </a:cubicBezTo>
                  <a:cubicBezTo>
                    <a:pt x="943" y="410"/>
                    <a:pt x="944" y="407"/>
                    <a:pt x="944" y="402"/>
                  </a:cubicBezTo>
                  <a:cubicBezTo>
                    <a:pt x="944" y="393"/>
                    <a:pt x="941" y="388"/>
                    <a:pt x="936" y="383"/>
                  </a:cubicBezTo>
                  <a:cubicBezTo>
                    <a:pt x="934" y="381"/>
                    <a:pt x="932" y="379"/>
                    <a:pt x="932" y="375"/>
                  </a:cubicBezTo>
                  <a:cubicBezTo>
                    <a:pt x="935" y="375"/>
                    <a:pt x="937" y="373"/>
                    <a:pt x="939" y="371"/>
                  </a:cubicBezTo>
                  <a:cubicBezTo>
                    <a:pt x="940" y="370"/>
                    <a:pt x="944" y="367"/>
                    <a:pt x="945" y="366"/>
                  </a:cubicBezTo>
                  <a:cubicBezTo>
                    <a:pt x="948" y="360"/>
                    <a:pt x="950" y="356"/>
                    <a:pt x="956" y="352"/>
                  </a:cubicBezTo>
                  <a:cubicBezTo>
                    <a:pt x="956" y="352"/>
                    <a:pt x="964" y="354"/>
                    <a:pt x="971" y="354"/>
                  </a:cubicBezTo>
                  <a:cubicBezTo>
                    <a:pt x="984" y="354"/>
                    <a:pt x="997" y="327"/>
                    <a:pt x="1006" y="318"/>
                  </a:cubicBezTo>
                  <a:cubicBezTo>
                    <a:pt x="1009" y="314"/>
                    <a:pt x="1014" y="306"/>
                    <a:pt x="1016" y="301"/>
                  </a:cubicBezTo>
                  <a:cubicBezTo>
                    <a:pt x="1017" y="294"/>
                    <a:pt x="1015" y="290"/>
                    <a:pt x="1018" y="284"/>
                  </a:cubicBezTo>
                  <a:cubicBezTo>
                    <a:pt x="1019" y="281"/>
                    <a:pt x="1022" y="276"/>
                    <a:pt x="1022" y="271"/>
                  </a:cubicBezTo>
                  <a:cubicBezTo>
                    <a:pt x="1022" y="265"/>
                    <a:pt x="1012" y="253"/>
                    <a:pt x="1008" y="256"/>
                  </a:cubicBezTo>
                  <a:cubicBezTo>
                    <a:pt x="994" y="267"/>
                    <a:pt x="987" y="251"/>
                    <a:pt x="987" y="250"/>
                  </a:cubicBezTo>
                  <a:cubicBezTo>
                    <a:pt x="987" y="243"/>
                    <a:pt x="1000" y="236"/>
                    <a:pt x="1004" y="231"/>
                  </a:cubicBezTo>
                  <a:cubicBezTo>
                    <a:pt x="1011" y="224"/>
                    <a:pt x="1021" y="213"/>
                    <a:pt x="1030" y="210"/>
                  </a:cubicBezTo>
                  <a:cubicBezTo>
                    <a:pt x="1039" y="208"/>
                    <a:pt x="1066" y="205"/>
                    <a:pt x="1073" y="205"/>
                  </a:cubicBezTo>
                  <a:cubicBezTo>
                    <a:pt x="1083" y="205"/>
                    <a:pt x="1087" y="209"/>
                    <a:pt x="1093" y="209"/>
                  </a:cubicBezTo>
                  <a:cubicBezTo>
                    <a:pt x="1096" y="209"/>
                    <a:pt x="1098" y="209"/>
                    <a:pt x="1105" y="209"/>
                  </a:cubicBezTo>
                  <a:cubicBezTo>
                    <a:pt x="1109" y="193"/>
                    <a:pt x="1116" y="186"/>
                    <a:pt x="1131" y="186"/>
                  </a:cubicBezTo>
                  <a:cubicBezTo>
                    <a:pt x="1135" y="186"/>
                    <a:pt x="1137" y="185"/>
                    <a:pt x="1145" y="186"/>
                  </a:cubicBezTo>
                  <a:cubicBezTo>
                    <a:pt x="1141" y="189"/>
                    <a:pt x="1139" y="209"/>
                    <a:pt x="1164" y="178"/>
                  </a:cubicBezTo>
                  <a:cubicBezTo>
                    <a:pt x="1167" y="178"/>
                    <a:pt x="1179" y="183"/>
                    <a:pt x="1161" y="194"/>
                  </a:cubicBezTo>
                  <a:cubicBezTo>
                    <a:pt x="1155" y="198"/>
                    <a:pt x="1149" y="196"/>
                    <a:pt x="1145" y="202"/>
                  </a:cubicBezTo>
                  <a:cubicBezTo>
                    <a:pt x="1140" y="209"/>
                    <a:pt x="1136" y="217"/>
                    <a:pt x="1129" y="221"/>
                  </a:cubicBezTo>
                  <a:cubicBezTo>
                    <a:pt x="1123" y="224"/>
                    <a:pt x="1115" y="230"/>
                    <a:pt x="1115" y="239"/>
                  </a:cubicBezTo>
                  <a:cubicBezTo>
                    <a:pt x="1115" y="248"/>
                    <a:pt x="1118" y="275"/>
                    <a:pt x="1124" y="280"/>
                  </a:cubicBezTo>
                  <a:cubicBezTo>
                    <a:pt x="1129" y="273"/>
                    <a:pt x="1132" y="261"/>
                    <a:pt x="1141" y="259"/>
                  </a:cubicBezTo>
                  <a:cubicBezTo>
                    <a:pt x="1140" y="252"/>
                    <a:pt x="1151" y="251"/>
                    <a:pt x="1151" y="246"/>
                  </a:cubicBezTo>
                  <a:cubicBezTo>
                    <a:pt x="1151" y="239"/>
                    <a:pt x="1158" y="237"/>
                    <a:pt x="1158" y="233"/>
                  </a:cubicBezTo>
                  <a:cubicBezTo>
                    <a:pt x="1158" y="230"/>
                    <a:pt x="1156" y="227"/>
                    <a:pt x="1158" y="222"/>
                  </a:cubicBezTo>
                  <a:cubicBezTo>
                    <a:pt x="1177" y="183"/>
                    <a:pt x="1194" y="204"/>
                    <a:pt x="1200" y="204"/>
                  </a:cubicBezTo>
                  <a:cubicBezTo>
                    <a:pt x="1221" y="204"/>
                    <a:pt x="1235" y="179"/>
                    <a:pt x="1253" y="178"/>
                  </a:cubicBezTo>
                  <a:cubicBezTo>
                    <a:pt x="1286" y="178"/>
                    <a:pt x="1259" y="165"/>
                    <a:pt x="1259" y="161"/>
                  </a:cubicBezTo>
                  <a:cubicBezTo>
                    <a:pt x="1259" y="151"/>
                    <a:pt x="1273" y="153"/>
                    <a:pt x="1275" y="148"/>
                  </a:cubicBezTo>
                  <a:cubicBezTo>
                    <a:pt x="1276" y="145"/>
                    <a:pt x="1274" y="140"/>
                    <a:pt x="1279" y="140"/>
                  </a:cubicBezTo>
                  <a:cubicBezTo>
                    <a:pt x="1293" y="140"/>
                    <a:pt x="1305" y="159"/>
                    <a:pt x="1315" y="159"/>
                  </a:cubicBezTo>
                  <a:cubicBezTo>
                    <a:pt x="1319" y="159"/>
                    <a:pt x="1320" y="151"/>
                    <a:pt x="1323" y="148"/>
                  </a:cubicBezTo>
                  <a:cubicBezTo>
                    <a:pt x="1327" y="143"/>
                    <a:pt x="1330" y="143"/>
                    <a:pt x="1336" y="141"/>
                  </a:cubicBezTo>
                  <a:cubicBezTo>
                    <a:pt x="1328" y="131"/>
                    <a:pt x="1302" y="124"/>
                    <a:pt x="1289" y="117"/>
                  </a:cubicBezTo>
                  <a:close/>
                  <a:moveTo>
                    <a:pt x="335" y="450"/>
                  </a:moveTo>
                  <a:cubicBezTo>
                    <a:pt x="335" y="450"/>
                    <a:pt x="335" y="450"/>
                    <a:pt x="335" y="450"/>
                  </a:cubicBezTo>
                  <a:cubicBezTo>
                    <a:pt x="335" y="450"/>
                    <a:pt x="335" y="450"/>
                    <a:pt x="335" y="450"/>
                  </a:cubicBezTo>
                  <a:cubicBezTo>
                    <a:pt x="335" y="450"/>
                    <a:pt x="335" y="450"/>
                    <a:pt x="335" y="450"/>
                  </a:cubicBezTo>
                  <a:close/>
                  <a:moveTo>
                    <a:pt x="438" y="344"/>
                  </a:moveTo>
                  <a:cubicBezTo>
                    <a:pt x="443" y="352"/>
                    <a:pt x="449" y="355"/>
                    <a:pt x="449" y="363"/>
                  </a:cubicBezTo>
                  <a:cubicBezTo>
                    <a:pt x="451" y="362"/>
                    <a:pt x="455" y="360"/>
                    <a:pt x="456" y="360"/>
                  </a:cubicBezTo>
                  <a:cubicBezTo>
                    <a:pt x="457" y="364"/>
                    <a:pt x="460" y="365"/>
                    <a:pt x="460" y="369"/>
                  </a:cubicBezTo>
                  <a:cubicBezTo>
                    <a:pt x="453" y="369"/>
                    <a:pt x="453" y="369"/>
                    <a:pt x="453" y="369"/>
                  </a:cubicBezTo>
                  <a:cubicBezTo>
                    <a:pt x="451" y="369"/>
                    <a:pt x="449" y="371"/>
                    <a:pt x="449" y="374"/>
                  </a:cubicBezTo>
                  <a:cubicBezTo>
                    <a:pt x="454" y="375"/>
                    <a:pt x="457" y="380"/>
                    <a:pt x="457" y="384"/>
                  </a:cubicBezTo>
                  <a:cubicBezTo>
                    <a:pt x="457" y="386"/>
                    <a:pt x="456" y="387"/>
                    <a:pt x="456" y="389"/>
                  </a:cubicBezTo>
                  <a:cubicBezTo>
                    <a:pt x="456" y="391"/>
                    <a:pt x="459" y="394"/>
                    <a:pt x="459" y="394"/>
                  </a:cubicBezTo>
                  <a:cubicBezTo>
                    <a:pt x="459" y="396"/>
                    <a:pt x="459" y="396"/>
                    <a:pt x="459" y="398"/>
                  </a:cubicBezTo>
                  <a:cubicBezTo>
                    <a:pt x="455" y="399"/>
                    <a:pt x="451" y="399"/>
                    <a:pt x="448" y="399"/>
                  </a:cubicBezTo>
                  <a:cubicBezTo>
                    <a:pt x="445" y="399"/>
                    <a:pt x="439" y="400"/>
                    <a:pt x="437" y="398"/>
                  </a:cubicBezTo>
                  <a:cubicBezTo>
                    <a:pt x="435" y="396"/>
                    <a:pt x="435" y="394"/>
                    <a:pt x="433" y="394"/>
                  </a:cubicBezTo>
                  <a:cubicBezTo>
                    <a:pt x="430" y="393"/>
                    <a:pt x="427" y="395"/>
                    <a:pt x="426" y="392"/>
                  </a:cubicBezTo>
                  <a:cubicBezTo>
                    <a:pt x="425" y="389"/>
                    <a:pt x="427" y="388"/>
                    <a:pt x="425" y="385"/>
                  </a:cubicBezTo>
                  <a:cubicBezTo>
                    <a:pt x="424" y="383"/>
                    <a:pt x="422" y="383"/>
                    <a:pt x="422" y="381"/>
                  </a:cubicBezTo>
                  <a:cubicBezTo>
                    <a:pt x="425" y="382"/>
                    <a:pt x="425" y="382"/>
                    <a:pt x="425" y="382"/>
                  </a:cubicBezTo>
                  <a:cubicBezTo>
                    <a:pt x="428" y="378"/>
                    <a:pt x="428" y="372"/>
                    <a:pt x="431" y="371"/>
                  </a:cubicBezTo>
                  <a:cubicBezTo>
                    <a:pt x="425" y="367"/>
                    <a:pt x="416" y="354"/>
                    <a:pt x="416" y="346"/>
                  </a:cubicBezTo>
                  <a:cubicBezTo>
                    <a:pt x="416" y="344"/>
                    <a:pt x="411" y="340"/>
                    <a:pt x="411" y="337"/>
                  </a:cubicBezTo>
                  <a:cubicBezTo>
                    <a:pt x="411" y="336"/>
                    <a:pt x="415" y="327"/>
                    <a:pt x="417" y="326"/>
                  </a:cubicBezTo>
                  <a:cubicBezTo>
                    <a:pt x="418" y="327"/>
                    <a:pt x="424" y="323"/>
                    <a:pt x="425" y="323"/>
                  </a:cubicBezTo>
                  <a:cubicBezTo>
                    <a:pt x="431" y="320"/>
                    <a:pt x="435" y="319"/>
                    <a:pt x="442" y="319"/>
                  </a:cubicBezTo>
                  <a:cubicBezTo>
                    <a:pt x="454" y="319"/>
                    <a:pt x="456" y="325"/>
                    <a:pt x="461" y="331"/>
                  </a:cubicBezTo>
                  <a:cubicBezTo>
                    <a:pt x="458" y="334"/>
                    <a:pt x="453" y="332"/>
                    <a:pt x="449" y="332"/>
                  </a:cubicBezTo>
                  <a:cubicBezTo>
                    <a:pt x="443" y="332"/>
                    <a:pt x="434" y="338"/>
                    <a:pt x="433" y="337"/>
                  </a:cubicBezTo>
                  <a:cubicBezTo>
                    <a:pt x="433" y="342"/>
                    <a:pt x="437" y="342"/>
                    <a:pt x="438" y="344"/>
                  </a:cubicBezTo>
                  <a:close/>
                  <a:moveTo>
                    <a:pt x="507" y="407"/>
                  </a:moveTo>
                  <a:cubicBezTo>
                    <a:pt x="507" y="407"/>
                    <a:pt x="507" y="408"/>
                    <a:pt x="506" y="408"/>
                  </a:cubicBezTo>
                  <a:cubicBezTo>
                    <a:pt x="506" y="407"/>
                    <a:pt x="506" y="406"/>
                    <a:pt x="506" y="404"/>
                  </a:cubicBezTo>
                  <a:cubicBezTo>
                    <a:pt x="506" y="405"/>
                    <a:pt x="506" y="406"/>
                    <a:pt x="506" y="408"/>
                  </a:cubicBezTo>
                  <a:cubicBezTo>
                    <a:pt x="509" y="405"/>
                    <a:pt x="511" y="409"/>
                    <a:pt x="513" y="409"/>
                  </a:cubicBezTo>
                  <a:cubicBezTo>
                    <a:pt x="511" y="409"/>
                    <a:pt x="510" y="407"/>
                    <a:pt x="507" y="40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7" name="Freeform 67">
              <a:extLst>
                <a:ext uri="{FF2B5EF4-FFF2-40B4-BE49-F238E27FC236}">
                  <a16:creationId xmlns:a16="http://schemas.microsoft.com/office/drawing/2014/main" id="{689AA679-2F9C-5644-B6E9-85B42288FB79}"/>
                </a:ext>
              </a:extLst>
            </p:cNvPr>
            <p:cNvSpPr>
              <a:spLocks/>
            </p:cNvSpPr>
            <p:nvPr/>
          </p:nvSpPr>
          <p:spPr bwMode="auto">
            <a:xfrm>
              <a:off x="8153424" y="2369277"/>
              <a:ext cx="75126" cy="29216"/>
            </a:xfrm>
            <a:custGeom>
              <a:avLst/>
              <a:gdLst>
                <a:gd name="T0" fmla="*/ 3 w 23"/>
                <a:gd name="T1" fmla="*/ 9 h 9"/>
                <a:gd name="T2" fmla="*/ 23 w 23"/>
                <a:gd name="T3" fmla="*/ 5 h 9"/>
                <a:gd name="T4" fmla="*/ 11 w 23"/>
                <a:gd name="T5" fmla="*/ 0 h 9"/>
                <a:gd name="T6" fmla="*/ 0 w 23"/>
                <a:gd name="T7" fmla="*/ 7 h 9"/>
                <a:gd name="T8" fmla="*/ 3 w 23"/>
                <a:gd name="T9" fmla="*/ 9 h 9"/>
              </a:gdLst>
              <a:ahLst/>
              <a:cxnLst>
                <a:cxn ang="0">
                  <a:pos x="T0" y="T1"/>
                </a:cxn>
                <a:cxn ang="0">
                  <a:pos x="T2" y="T3"/>
                </a:cxn>
                <a:cxn ang="0">
                  <a:pos x="T4" y="T5"/>
                </a:cxn>
                <a:cxn ang="0">
                  <a:pos x="T6" y="T7"/>
                </a:cxn>
                <a:cxn ang="0">
                  <a:pos x="T8" y="T9"/>
                </a:cxn>
              </a:cxnLst>
              <a:rect l="0" t="0" r="r" b="b"/>
              <a:pathLst>
                <a:path w="23" h="9">
                  <a:moveTo>
                    <a:pt x="3" y="9"/>
                  </a:moveTo>
                  <a:cubicBezTo>
                    <a:pt x="5" y="9"/>
                    <a:pt x="23" y="8"/>
                    <a:pt x="23" y="5"/>
                  </a:cubicBezTo>
                  <a:cubicBezTo>
                    <a:pt x="23" y="2"/>
                    <a:pt x="14" y="0"/>
                    <a:pt x="11" y="0"/>
                  </a:cubicBezTo>
                  <a:cubicBezTo>
                    <a:pt x="7" y="0"/>
                    <a:pt x="0" y="4"/>
                    <a:pt x="0" y="7"/>
                  </a:cubicBezTo>
                  <a:cubicBezTo>
                    <a:pt x="0" y="8"/>
                    <a:pt x="1" y="9"/>
                    <a:pt x="3"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8" name="Freeform 68">
              <a:extLst>
                <a:ext uri="{FF2B5EF4-FFF2-40B4-BE49-F238E27FC236}">
                  <a16:creationId xmlns:a16="http://schemas.microsoft.com/office/drawing/2014/main" id="{70F6C79B-6D76-E841-9909-43EB969F6BBE}"/>
                </a:ext>
              </a:extLst>
            </p:cNvPr>
            <p:cNvSpPr>
              <a:spLocks/>
            </p:cNvSpPr>
            <p:nvPr/>
          </p:nvSpPr>
          <p:spPr bwMode="auto">
            <a:xfrm>
              <a:off x="7929438" y="2434666"/>
              <a:ext cx="29216" cy="13912"/>
            </a:xfrm>
            <a:custGeom>
              <a:avLst/>
              <a:gdLst>
                <a:gd name="T0" fmla="*/ 9 w 9"/>
                <a:gd name="T1" fmla="*/ 2 h 4"/>
                <a:gd name="T2" fmla="*/ 7 w 9"/>
                <a:gd name="T3" fmla="*/ 0 h 4"/>
                <a:gd name="T4" fmla="*/ 0 w 9"/>
                <a:gd name="T5" fmla="*/ 0 h 4"/>
                <a:gd name="T6" fmla="*/ 6 w 9"/>
                <a:gd name="T7" fmla="*/ 4 h 4"/>
                <a:gd name="T8" fmla="*/ 9 w 9"/>
                <a:gd name="T9" fmla="*/ 2 h 4"/>
              </a:gdLst>
              <a:ahLst/>
              <a:cxnLst>
                <a:cxn ang="0">
                  <a:pos x="T0" y="T1"/>
                </a:cxn>
                <a:cxn ang="0">
                  <a:pos x="T2" y="T3"/>
                </a:cxn>
                <a:cxn ang="0">
                  <a:pos x="T4" y="T5"/>
                </a:cxn>
                <a:cxn ang="0">
                  <a:pos x="T6" y="T7"/>
                </a:cxn>
                <a:cxn ang="0">
                  <a:pos x="T8" y="T9"/>
                </a:cxn>
              </a:cxnLst>
              <a:rect l="0" t="0" r="r" b="b"/>
              <a:pathLst>
                <a:path w="9" h="4">
                  <a:moveTo>
                    <a:pt x="9" y="2"/>
                  </a:moveTo>
                  <a:cubicBezTo>
                    <a:pt x="9" y="1"/>
                    <a:pt x="7" y="0"/>
                    <a:pt x="7" y="0"/>
                  </a:cubicBezTo>
                  <a:cubicBezTo>
                    <a:pt x="0" y="0"/>
                    <a:pt x="0" y="0"/>
                    <a:pt x="0" y="0"/>
                  </a:cubicBezTo>
                  <a:cubicBezTo>
                    <a:pt x="1" y="0"/>
                    <a:pt x="3" y="4"/>
                    <a:pt x="6" y="4"/>
                  </a:cubicBezTo>
                  <a:cubicBezTo>
                    <a:pt x="8" y="4"/>
                    <a:pt x="9" y="3"/>
                    <a:pt x="9"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9" name="Freeform 69">
              <a:extLst>
                <a:ext uri="{FF2B5EF4-FFF2-40B4-BE49-F238E27FC236}">
                  <a16:creationId xmlns:a16="http://schemas.microsoft.com/office/drawing/2014/main" id="{8064A6DA-BC2B-D842-A5A7-790A5ACCD4DF}"/>
                </a:ext>
              </a:extLst>
            </p:cNvPr>
            <p:cNvSpPr>
              <a:spLocks/>
            </p:cNvSpPr>
            <p:nvPr/>
          </p:nvSpPr>
          <p:spPr bwMode="auto">
            <a:xfrm>
              <a:off x="7235221" y="2191197"/>
              <a:ext cx="12521" cy="19477"/>
            </a:xfrm>
            <a:custGeom>
              <a:avLst/>
              <a:gdLst>
                <a:gd name="T0" fmla="*/ 2 w 4"/>
                <a:gd name="T1" fmla="*/ 6 h 6"/>
                <a:gd name="T2" fmla="*/ 4 w 4"/>
                <a:gd name="T3" fmla="*/ 3 h 6"/>
                <a:gd name="T4" fmla="*/ 4 w 4"/>
                <a:gd name="T5" fmla="*/ 3 h 6"/>
                <a:gd name="T6" fmla="*/ 4 w 4"/>
                <a:gd name="T7" fmla="*/ 3 h 6"/>
                <a:gd name="T8" fmla="*/ 4 w 4"/>
                <a:gd name="T9" fmla="*/ 2 h 6"/>
                <a:gd name="T10" fmla="*/ 3 w 4"/>
                <a:gd name="T11" fmla="*/ 2 h 6"/>
                <a:gd name="T12" fmla="*/ 2 w 4"/>
                <a:gd name="T13" fmla="*/ 0 h 6"/>
                <a:gd name="T14" fmla="*/ 0 w 4"/>
                <a:gd name="T15" fmla="*/ 4 h 6"/>
                <a:gd name="T16" fmla="*/ 2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6"/>
                  </a:moveTo>
                  <a:cubicBezTo>
                    <a:pt x="3" y="6"/>
                    <a:pt x="4" y="4"/>
                    <a:pt x="4" y="3"/>
                  </a:cubicBezTo>
                  <a:cubicBezTo>
                    <a:pt x="4" y="3"/>
                    <a:pt x="4" y="3"/>
                    <a:pt x="4" y="3"/>
                  </a:cubicBezTo>
                  <a:cubicBezTo>
                    <a:pt x="4" y="3"/>
                    <a:pt x="4" y="3"/>
                    <a:pt x="4" y="3"/>
                  </a:cubicBezTo>
                  <a:cubicBezTo>
                    <a:pt x="4" y="2"/>
                    <a:pt x="4" y="2"/>
                    <a:pt x="4" y="2"/>
                  </a:cubicBezTo>
                  <a:cubicBezTo>
                    <a:pt x="3" y="2"/>
                    <a:pt x="3" y="2"/>
                    <a:pt x="3" y="2"/>
                  </a:cubicBezTo>
                  <a:cubicBezTo>
                    <a:pt x="2" y="0"/>
                    <a:pt x="2" y="0"/>
                    <a:pt x="2" y="0"/>
                  </a:cubicBezTo>
                  <a:cubicBezTo>
                    <a:pt x="1" y="1"/>
                    <a:pt x="0" y="2"/>
                    <a:pt x="0" y="4"/>
                  </a:cubicBezTo>
                  <a:cubicBezTo>
                    <a:pt x="0" y="5"/>
                    <a:pt x="0" y="6"/>
                    <a:pt x="2"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0" name="Freeform 70">
              <a:extLst>
                <a:ext uri="{FF2B5EF4-FFF2-40B4-BE49-F238E27FC236}">
                  <a16:creationId xmlns:a16="http://schemas.microsoft.com/office/drawing/2014/main" id="{FCDF22AD-F803-544F-A2C1-738C788188B7}"/>
                </a:ext>
              </a:extLst>
            </p:cNvPr>
            <p:cNvSpPr>
              <a:spLocks/>
            </p:cNvSpPr>
            <p:nvPr/>
          </p:nvSpPr>
          <p:spPr bwMode="auto">
            <a:xfrm>
              <a:off x="6760816" y="2260760"/>
              <a:ext cx="6956" cy="5565"/>
            </a:xfrm>
            <a:custGeom>
              <a:avLst/>
              <a:gdLst>
                <a:gd name="T0" fmla="*/ 2 w 2"/>
                <a:gd name="T1" fmla="*/ 0 h 2"/>
                <a:gd name="T2" fmla="*/ 1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1" y="1"/>
                  </a:cubicBezTo>
                  <a:cubicBezTo>
                    <a:pt x="1" y="1"/>
                    <a:pt x="0" y="2"/>
                    <a:pt x="0" y="2"/>
                  </a:cubicBezTo>
                  <a:lnTo>
                    <a:pt x="2"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1" name="Freeform 71">
              <a:extLst>
                <a:ext uri="{FF2B5EF4-FFF2-40B4-BE49-F238E27FC236}">
                  <a16:creationId xmlns:a16="http://schemas.microsoft.com/office/drawing/2014/main" id="{00778057-5DA9-2D40-90D2-A80CD76EA6E9}"/>
                </a:ext>
              </a:extLst>
            </p:cNvPr>
            <p:cNvSpPr>
              <a:spLocks/>
            </p:cNvSpPr>
            <p:nvPr/>
          </p:nvSpPr>
          <p:spPr bwMode="auto">
            <a:xfrm>
              <a:off x="6731600" y="2246847"/>
              <a:ext cx="36172" cy="19477"/>
            </a:xfrm>
            <a:custGeom>
              <a:avLst/>
              <a:gdLst>
                <a:gd name="T0" fmla="*/ 5 w 11"/>
                <a:gd name="T1" fmla="*/ 0 h 6"/>
                <a:gd name="T2" fmla="*/ 0 w 11"/>
                <a:gd name="T3" fmla="*/ 3 h 6"/>
                <a:gd name="T4" fmla="*/ 5 w 11"/>
                <a:gd name="T5" fmla="*/ 6 h 6"/>
                <a:gd name="T6" fmla="*/ 10 w 11"/>
                <a:gd name="T7" fmla="*/ 5 h 6"/>
                <a:gd name="T8" fmla="*/ 11 w 11"/>
                <a:gd name="T9" fmla="*/ 3 h 6"/>
                <a:gd name="T10" fmla="*/ 5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5" y="0"/>
                  </a:moveTo>
                  <a:cubicBezTo>
                    <a:pt x="3" y="0"/>
                    <a:pt x="0" y="1"/>
                    <a:pt x="0" y="3"/>
                  </a:cubicBezTo>
                  <a:cubicBezTo>
                    <a:pt x="0" y="5"/>
                    <a:pt x="3" y="6"/>
                    <a:pt x="5" y="6"/>
                  </a:cubicBezTo>
                  <a:cubicBezTo>
                    <a:pt x="7" y="6"/>
                    <a:pt x="9" y="5"/>
                    <a:pt x="10" y="5"/>
                  </a:cubicBezTo>
                  <a:cubicBezTo>
                    <a:pt x="10" y="4"/>
                    <a:pt x="11" y="4"/>
                    <a:pt x="11" y="3"/>
                  </a:cubicBezTo>
                  <a:cubicBezTo>
                    <a:pt x="11" y="1"/>
                    <a:pt x="9" y="0"/>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2" name="Freeform 72">
              <a:extLst>
                <a:ext uri="{FF2B5EF4-FFF2-40B4-BE49-F238E27FC236}">
                  <a16:creationId xmlns:a16="http://schemas.microsoft.com/office/drawing/2014/main" id="{A882060C-04C9-B042-AAC5-11FF3E26BC9E}"/>
                </a:ext>
              </a:extLst>
            </p:cNvPr>
            <p:cNvSpPr>
              <a:spLocks/>
            </p:cNvSpPr>
            <p:nvPr/>
          </p:nvSpPr>
          <p:spPr bwMode="auto">
            <a:xfrm>
              <a:off x="6467269" y="2027030"/>
              <a:ext cx="132166" cy="75127"/>
            </a:xfrm>
            <a:custGeom>
              <a:avLst/>
              <a:gdLst>
                <a:gd name="T0" fmla="*/ 0 w 40"/>
                <a:gd name="T1" fmla="*/ 20 h 23"/>
                <a:gd name="T2" fmla="*/ 4 w 40"/>
                <a:gd name="T3" fmla="*/ 23 h 23"/>
                <a:gd name="T4" fmla="*/ 16 w 40"/>
                <a:gd name="T5" fmla="*/ 20 h 23"/>
                <a:gd name="T6" fmla="*/ 24 w 40"/>
                <a:gd name="T7" fmla="*/ 19 h 23"/>
                <a:gd name="T8" fmla="*/ 40 w 40"/>
                <a:gd name="T9" fmla="*/ 13 h 23"/>
                <a:gd name="T10" fmla="*/ 27 w 40"/>
                <a:gd name="T11" fmla="*/ 4 h 23"/>
                <a:gd name="T12" fmla="*/ 23 w 40"/>
                <a:gd name="T13" fmla="*/ 6 h 23"/>
                <a:gd name="T14" fmla="*/ 24 w 40"/>
                <a:gd name="T15" fmla="*/ 0 h 23"/>
                <a:gd name="T16" fmla="*/ 21 w 40"/>
                <a:gd name="T17" fmla="*/ 0 h 23"/>
                <a:gd name="T18" fmla="*/ 5 w 40"/>
                <a:gd name="T19" fmla="*/ 14 h 23"/>
                <a:gd name="T20" fmla="*/ 0 w 40"/>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3">
                  <a:moveTo>
                    <a:pt x="0" y="20"/>
                  </a:moveTo>
                  <a:cubicBezTo>
                    <a:pt x="0" y="22"/>
                    <a:pt x="1" y="23"/>
                    <a:pt x="4" y="23"/>
                  </a:cubicBezTo>
                  <a:cubicBezTo>
                    <a:pt x="16" y="20"/>
                    <a:pt x="16" y="20"/>
                    <a:pt x="16" y="20"/>
                  </a:cubicBezTo>
                  <a:cubicBezTo>
                    <a:pt x="16" y="20"/>
                    <a:pt x="23" y="19"/>
                    <a:pt x="24" y="19"/>
                  </a:cubicBezTo>
                  <a:cubicBezTo>
                    <a:pt x="28" y="19"/>
                    <a:pt x="40" y="18"/>
                    <a:pt x="40" y="13"/>
                  </a:cubicBezTo>
                  <a:cubicBezTo>
                    <a:pt x="40" y="10"/>
                    <a:pt x="30" y="4"/>
                    <a:pt x="27" y="4"/>
                  </a:cubicBezTo>
                  <a:cubicBezTo>
                    <a:pt x="26" y="4"/>
                    <a:pt x="25" y="5"/>
                    <a:pt x="23" y="6"/>
                  </a:cubicBezTo>
                  <a:cubicBezTo>
                    <a:pt x="25" y="4"/>
                    <a:pt x="24" y="4"/>
                    <a:pt x="24" y="0"/>
                  </a:cubicBezTo>
                  <a:cubicBezTo>
                    <a:pt x="23" y="0"/>
                    <a:pt x="23" y="0"/>
                    <a:pt x="21" y="0"/>
                  </a:cubicBezTo>
                  <a:cubicBezTo>
                    <a:pt x="12" y="0"/>
                    <a:pt x="10" y="9"/>
                    <a:pt x="5" y="14"/>
                  </a:cubicBezTo>
                  <a:cubicBezTo>
                    <a:pt x="3" y="16"/>
                    <a:pt x="0" y="16"/>
                    <a:pt x="0"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3" name="Freeform 73">
              <a:extLst>
                <a:ext uri="{FF2B5EF4-FFF2-40B4-BE49-F238E27FC236}">
                  <a16:creationId xmlns:a16="http://schemas.microsoft.com/office/drawing/2014/main" id="{B3218DA0-DE9D-C640-9A3D-4DD4169F79B4}"/>
                </a:ext>
              </a:extLst>
            </p:cNvPr>
            <p:cNvSpPr>
              <a:spLocks/>
            </p:cNvSpPr>
            <p:nvPr/>
          </p:nvSpPr>
          <p:spPr bwMode="auto">
            <a:xfrm>
              <a:off x="6290584" y="1993640"/>
              <a:ext cx="48693" cy="26434"/>
            </a:xfrm>
            <a:custGeom>
              <a:avLst/>
              <a:gdLst>
                <a:gd name="T0" fmla="*/ 0 w 15"/>
                <a:gd name="T1" fmla="*/ 3 h 8"/>
                <a:gd name="T2" fmla="*/ 4 w 15"/>
                <a:gd name="T3" fmla="*/ 8 h 8"/>
                <a:gd name="T4" fmla="*/ 15 w 15"/>
                <a:gd name="T5" fmla="*/ 4 h 8"/>
                <a:gd name="T6" fmla="*/ 6 w 15"/>
                <a:gd name="T7" fmla="*/ 0 h 8"/>
                <a:gd name="T8" fmla="*/ 0 w 15"/>
                <a:gd name="T9" fmla="*/ 3 h 8"/>
              </a:gdLst>
              <a:ahLst/>
              <a:cxnLst>
                <a:cxn ang="0">
                  <a:pos x="T0" y="T1"/>
                </a:cxn>
                <a:cxn ang="0">
                  <a:pos x="T2" y="T3"/>
                </a:cxn>
                <a:cxn ang="0">
                  <a:pos x="T4" y="T5"/>
                </a:cxn>
                <a:cxn ang="0">
                  <a:pos x="T6" y="T7"/>
                </a:cxn>
                <a:cxn ang="0">
                  <a:pos x="T8" y="T9"/>
                </a:cxn>
              </a:cxnLst>
              <a:rect l="0" t="0" r="r" b="b"/>
              <a:pathLst>
                <a:path w="15" h="8">
                  <a:moveTo>
                    <a:pt x="0" y="3"/>
                  </a:moveTo>
                  <a:cubicBezTo>
                    <a:pt x="0" y="5"/>
                    <a:pt x="3" y="8"/>
                    <a:pt x="4" y="8"/>
                  </a:cubicBezTo>
                  <a:cubicBezTo>
                    <a:pt x="7" y="8"/>
                    <a:pt x="14" y="8"/>
                    <a:pt x="15" y="4"/>
                  </a:cubicBezTo>
                  <a:cubicBezTo>
                    <a:pt x="13" y="3"/>
                    <a:pt x="7" y="0"/>
                    <a:pt x="6" y="0"/>
                  </a:cubicBezTo>
                  <a:cubicBezTo>
                    <a:pt x="4" y="0"/>
                    <a:pt x="0" y="0"/>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4" name="Freeform 74">
              <a:extLst>
                <a:ext uri="{FF2B5EF4-FFF2-40B4-BE49-F238E27FC236}">
                  <a16:creationId xmlns:a16="http://schemas.microsoft.com/office/drawing/2014/main" id="{1E4286B1-379F-5245-A959-69E9C909A669}"/>
                </a:ext>
              </a:extLst>
            </p:cNvPr>
            <p:cNvSpPr>
              <a:spLocks/>
            </p:cNvSpPr>
            <p:nvPr/>
          </p:nvSpPr>
          <p:spPr bwMode="auto">
            <a:xfrm>
              <a:off x="6307279" y="1937990"/>
              <a:ext cx="176685" cy="125212"/>
            </a:xfrm>
            <a:custGeom>
              <a:avLst/>
              <a:gdLst>
                <a:gd name="T0" fmla="*/ 26 w 54"/>
                <a:gd name="T1" fmla="*/ 19 h 38"/>
                <a:gd name="T2" fmla="*/ 9 w 54"/>
                <a:gd name="T3" fmla="*/ 26 h 38"/>
                <a:gd name="T4" fmla="*/ 21 w 54"/>
                <a:gd name="T5" fmla="*/ 34 h 38"/>
                <a:gd name="T6" fmla="*/ 46 w 54"/>
                <a:gd name="T7" fmla="*/ 38 h 38"/>
                <a:gd name="T8" fmla="*/ 51 w 54"/>
                <a:gd name="T9" fmla="*/ 35 h 38"/>
                <a:gd name="T10" fmla="*/ 47 w 54"/>
                <a:gd name="T11" fmla="*/ 32 h 38"/>
                <a:gd name="T12" fmla="*/ 52 w 54"/>
                <a:gd name="T13" fmla="*/ 29 h 38"/>
                <a:gd name="T14" fmla="*/ 54 w 54"/>
                <a:gd name="T15" fmla="*/ 24 h 38"/>
                <a:gd name="T16" fmla="*/ 46 w 54"/>
                <a:gd name="T17" fmla="*/ 19 h 38"/>
                <a:gd name="T18" fmla="*/ 41 w 54"/>
                <a:gd name="T19" fmla="*/ 19 h 38"/>
                <a:gd name="T20" fmla="*/ 35 w 54"/>
                <a:gd name="T21" fmla="*/ 17 h 38"/>
                <a:gd name="T22" fmla="*/ 30 w 54"/>
                <a:gd name="T23" fmla="*/ 18 h 38"/>
                <a:gd name="T24" fmla="*/ 34 w 54"/>
                <a:gd name="T25" fmla="*/ 14 h 38"/>
                <a:gd name="T26" fmla="*/ 34 w 54"/>
                <a:gd name="T27" fmla="*/ 9 h 38"/>
                <a:gd name="T28" fmla="*/ 37 w 54"/>
                <a:gd name="T29" fmla="*/ 9 h 38"/>
                <a:gd name="T30" fmla="*/ 23 w 54"/>
                <a:gd name="T31" fmla="*/ 0 h 38"/>
                <a:gd name="T32" fmla="*/ 0 w 54"/>
                <a:gd name="T33" fmla="*/ 14 h 38"/>
                <a:gd name="T34" fmla="*/ 16 w 54"/>
                <a:gd name="T35" fmla="*/ 18 h 38"/>
                <a:gd name="T36" fmla="*/ 26 w 54"/>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8">
                  <a:moveTo>
                    <a:pt x="26" y="19"/>
                  </a:moveTo>
                  <a:cubicBezTo>
                    <a:pt x="18" y="21"/>
                    <a:pt x="16" y="24"/>
                    <a:pt x="9" y="26"/>
                  </a:cubicBezTo>
                  <a:cubicBezTo>
                    <a:pt x="12" y="28"/>
                    <a:pt x="18" y="34"/>
                    <a:pt x="21" y="34"/>
                  </a:cubicBezTo>
                  <a:cubicBezTo>
                    <a:pt x="29" y="34"/>
                    <a:pt x="36" y="38"/>
                    <a:pt x="46" y="38"/>
                  </a:cubicBezTo>
                  <a:cubicBezTo>
                    <a:pt x="48" y="38"/>
                    <a:pt x="51" y="37"/>
                    <a:pt x="51" y="35"/>
                  </a:cubicBezTo>
                  <a:cubicBezTo>
                    <a:pt x="51" y="33"/>
                    <a:pt x="49" y="33"/>
                    <a:pt x="47" y="32"/>
                  </a:cubicBezTo>
                  <a:cubicBezTo>
                    <a:pt x="49" y="32"/>
                    <a:pt x="52" y="32"/>
                    <a:pt x="52" y="29"/>
                  </a:cubicBezTo>
                  <a:cubicBezTo>
                    <a:pt x="52" y="27"/>
                    <a:pt x="51" y="26"/>
                    <a:pt x="54" y="24"/>
                  </a:cubicBezTo>
                  <a:cubicBezTo>
                    <a:pt x="51" y="21"/>
                    <a:pt x="51" y="19"/>
                    <a:pt x="46" y="19"/>
                  </a:cubicBezTo>
                  <a:cubicBezTo>
                    <a:pt x="44" y="19"/>
                    <a:pt x="43" y="19"/>
                    <a:pt x="41" y="19"/>
                  </a:cubicBezTo>
                  <a:cubicBezTo>
                    <a:pt x="39" y="19"/>
                    <a:pt x="37" y="17"/>
                    <a:pt x="35" y="17"/>
                  </a:cubicBezTo>
                  <a:cubicBezTo>
                    <a:pt x="33" y="17"/>
                    <a:pt x="32" y="17"/>
                    <a:pt x="30" y="18"/>
                  </a:cubicBezTo>
                  <a:cubicBezTo>
                    <a:pt x="32" y="17"/>
                    <a:pt x="34" y="15"/>
                    <a:pt x="34" y="14"/>
                  </a:cubicBezTo>
                  <a:cubicBezTo>
                    <a:pt x="34" y="13"/>
                    <a:pt x="34" y="12"/>
                    <a:pt x="34" y="9"/>
                  </a:cubicBezTo>
                  <a:cubicBezTo>
                    <a:pt x="35" y="9"/>
                    <a:pt x="35" y="10"/>
                    <a:pt x="37" y="9"/>
                  </a:cubicBezTo>
                  <a:cubicBezTo>
                    <a:pt x="33" y="6"/>
                    <a:pt x="30" y="0"/>
                    <a:pt x="23" y="0"/>
                  </a:cubicBezTo>
                  <a:cubicBezTo>
                    <a:pt x="12" y="0"/>
                    <a:pt x="9" y="11"/>
                    <a:pt x="0" y="14"/>
                  </a:cubicBezTo>
                  <a:cubicBezTo>
                    <a:pt x="5" y="17"/>
                    <a:pt x="10" y="18"/>
                    <a:pt x="16" y="18"/>
                  </a:cubicBezTo>
                  <a:cubicBezTo>
                    <a:pt x="17" y="18"/>
                    <a:pt x="23" y="19"/>
                    <a:pt x="26" y="1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5" name="Freeform 75">
              <a:extLst>
                <a:ext uri="{FF2B5EF4-FFF2-40B4-BE49-F238E27FC236}">
                  <a16:creationId xmlns:a16="http://schemas.microsoft.com/office/drawing/2014/main" id="{82F30CA0-69D3-5347-B925-B4D5BEFF2B22}"/>
                </a:ext>
              </a:extLst>
            </p:cNvPr>
            <p:cNvSpPr>
              <a:spLocks/>
            </p:cNvSpPr>
            <p:nvPr/>
          </p:nvSpPr>
          <p:spPr bwMode="auto">
            <a:xfrm>
              <a:off x="6382405" y="2135547"/>
              <a:ext cx="23651" cy="16695"/>
            </a:xfrm>
            <a:custGeom>
              <a:avLst/>
              <a:gdLst>
                <a:gd name="T0" fmla="*/ 2 w 7"/>
                <a:gd name="T1" fmla="*/ 5 h 5"/>
                <a:gd name="T2" fmla="*/ 7 w 7"/>
                <a:gd name="T3" fmla="*/ 0 h 5"/>
                <a:gd name="T4" fmla="*/ 3 w 7"/>
                <a:gd name="T5" fmla="*/ 0 h 5"/>
                <a:gd name="T6" fmla="*/ 0 w 7"/>
                <a:gd name="T7" fmla="*/ 3 h 5"/>
                <a:gd name="T8" fmla="*/ 2 w 7"/>
                <a:gd name="T9" fmla="*/ 5 h 5"/>
              </a:gdLst>
              <a:ahLst/>
              <a:cxnLst>
                <a:cxn ang="0">
                  <a:pos x="T0" y="T1"/>
                </a:cxn>
                <a:cxn ang="0">
                  <a:pos x="T2" y="T3"/>
                </a:cxn>
                <a:cxn ang="0">
                  <a:pos x="T4" y="T5"/>
                </a:cxn>
                <a:cxn ang="0">
                  <a:pos x="T6" y="T7"/>
                </a:cxn>
                <a:cxn ang="0">
                  <a:pos x="T8" y="T9"/>
                </a:cxn>
              </a:cxnLst>
              <a:rect l="0" t="0" r="r" b="b"/>
              <a:pathLst>
                <a:path w="7" h="5">
                  <a:moveTo>
                    <a:pt x="2" y="5"/>
                  </a:moveTo>
                  <a:cubicBezTo>
                    <a:pt x="5" y="5"/>
                    <a:pt x="6" y="4"/>
                    <a:pt x="7" y="0"/>
                  </a:cubicBezTo>
                  <a:cubicBezTo>
                    <a:pt x="3" y="0"/>
                    <a:pt x="3" y="0"/>
                    <a:pt x="3" y="0"/>
                  </a:cubicBezTo>
                  <a:cubicBezTo>
                    <a:pt x="2" y="1"/>
                    <a:pt x="1" y="2"/>
                    <a:pt x="0" y="3"/>
                  </a:cubicBezTo>
                  <a:cubicBezTo>
                    <a:pt x="0" y="4"/>
                    <a:pt x="1" y="5"/>
                    <a:pt x="2"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6" name="Freeform 76">
              <a:extLst>
                <a:ext uri="{FF2B5EF4-FFF2-40B4-BE49-F238E27FC236}">
                  <a16:creationId xmlns:a16="http://schemas.microsoft.com/office/drawing/2014/main" id="{21485C74-46CE-1442-8B8D-19B1F46F2006}"/>
                </a:ext>
              </a:extLst>
            </p:cNvPr>
            <p:cNvSpPr>
              <a:spLocks/>
            </p:cNvSpPr>
            <p:nvPr/>
          </p:nvSpPr>
          <p:spPr bwMode="auto">
            <a:xfrm>
              <a:off x="6271107" y="1947729"/>
              <a:ext cx="29216" cy="5565"/>
            </a:xfrm>
            <a:custGeom>
              <a:avLst/>
              <a:gdLst>
                <a:gd name="T0" fmla="*/ 9 w 9"/>
                <a:gd name="T1" fmla="*/ 2 h 2"/>
                <a:gd name="T2" fmla="*/ 8 w 9"/>
                <a:gd name="T3" fmla="*/ 0 h 2"/>
                <a:gd name="T4" fmla="*/ 0 w 9"/>
                <a:gd name="T5" fmla="*/ 0 h 2"/>
                <a:gd name="T6" fmla="*/ 9 w 9"/>
                <a:gd name="T7" fmla="*/ 2 h 2"/>
              </a:gdLst>
              <a:ahLst/>
              <a:cxnLst>
                <a:cxn ang="0">
                  <a:pos x="T0" y="T1"/>
                </a:cxn>
                <a:cxn ang="0">
                  <a:pos x="T2" y="T3"/>
                </a:cxn>
                <a:cxn ang="0">
                  <a:pos x="T4" y="T5"/>
                </a:cxn>
                <a:cxn ang="0">
                  <a:pos x="T6" y="T7"/>
                </a:cxn>
              </a:cxnLst>
              <a:rect l="0" t="0" r="r" b="b"/>
              <a:pathLst>
                <a:path w="9" h="2">
                  <a:moveTo>
                    <a:pt x="9" y="2"/>
                  </a:moveTo>
                  <a:cubicBezTo>
                    <a:pt x="8" y="0"/>
                    <a:pt x="8" y="0"/>
                    <a:pt x="8" y="0"/>
                  </a:cubicBezTo>
                  <a:cubicBezTo>
                    <a:pt x="0" y="0"/>
                    <a:pt x="0" y="0"/>
                    <a:pt x="0" y="0"/>
                  </a:cubicBezTo>
                  <a:cubicBezTo>
                    <a:pt x="1" y="0"/>
                    <a:pt x="6" y="2"/>
                    <a:pt x="9"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7" name="Freeform 77">
              <a:extLst>
                <a:ext uri="{FF2B5EF4-FFF2-40B4-BE49-F238E27FC236}">
                  <a16:creationId xmlns:a16="http://schemas.microsoft.com/office/drawing/2014/main" id="{B65F411E-F3C6-5540-8A20-A292D7305FEA}"/>
                </a:ext>
              </a:extLst>
            </p:cNvPr>
            <p:cNvSpPr>
              <a:spLocks/>
            </p:cNvSpPr>
            <p:nvPr/>
          </p:nvSpPr>
          <p:spPr bwMode="auto">
            <a:xfrm>
              <a:off x="6623085" y="2085462"/>
              <a:ext cx="22259" cy="13912"/>
            </a:xfrm>
            <a:custGeom>
              <a:avLst/>
              <a:gdLst>
                <a:gd name="T0" fmla="*/ 4 w 7"/>
                <a:gd name="T1" fmla="*/ 4 h 4"/>
                <a:gd name="T2" fmla="*/ 7 w 7"/>
                <a:gd name="T3" fmla="*/ 0 h 4"/>
                <a:gd name="T4" fmla="*/ 0 w 7"/>
                <a:gd name="T5" fmla="*/ 1 h 4"/>
                <a:gd name="T6" fmla="*/ 4 w 7"/>
                <a:gd name="T7" fmla="*/ 4 h 4"/>
              </a:gdLst>
              <a:ahLst/>
              <a:cxnLst>
                <a:cxn ang="0">
                  <a:pos x="T0" y="T1"/>
                </a:cxn>
                <a:cxn ang="0">
                  <a:pos x="T2" y="T3"/>
                </a:cxn>
                <a:cxn ang="0">
                  <a:pos x="T4" y="T5"/>
                </a:cxn>
                <a:cxn ang="0">
                  <a:pos x="T6" y="T7"/>
                </a:cxn>
              </a:cxnLst>
              <a:rect l="0" t="0" r="r" b="b"/>
              <a:pathLst>
                <a:path w="7" h="4">
                  <a:moveTo>
                    <a:pt x="4" y="4"/>
                  </a:moveTo>
                  <a:cubicBezTo>
                    <a:pt x="6" y="4"/>
                    <a:pt x="7" y="2"/>
                    <a:pt x="7" y="0"/>
                  </a:cubicBezTo>
                  <a:cubicBezTo>
                    <a:pt x="5" y="1"/>
                    <a:pt x="5" y="0"/>
                    <a:pt x="0" y="1"/>
                  </a:cubicBezTo>
                  <a:cubicBezTo>
                    <a:pt x="1" y="2"/>
                    <a:pt x="2" y="4"/>
                    <a:pt x="4"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8" name="Freeform 78">
              <a:extLst>
                <a:ext uri="{FF2B5EF4-FFF2-40B4-BE49-F238E27FC236}">
                  <a16:creationId xmlns:a16="http://schemas.microsoft.com/office/drawing/2014/main" id="{652CBA15-5B5D-684A-B582-BBB06F6D8F20}"/>
                </a:ext>
              </a:extLst>
            </p:cNvPr>
            <p:cNvSpPr>
              <a:spLocks/>
            </p:cNvSpPr>
            <p:nvPr/>
          </p:nvSpPr>
          <p:spPr bwMode="auto">
            <a:xfrm>
              <a:off x="5418291" y="1983901"/>
              <a:ext cx="6956" cy="6956"/>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2" y="0"/>
                    <a:pt x="2" y="0"/>
                    <a:pt x="2" y="0"/>
                  </a:cubicBezTo>
                  <a:cubicBezTo>
                    <a:pt x="1" y="0"/>
                    <a:pt x="1" y="1"/>
                    <a:pt x="0" y="1"/>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9" name="Freeform 79">
              <a:extLst>
                <a:ext uri="{FF2B5EF4-FFF2-40B4-BE49-F238E27FC236}">
                  <a16:creationId xmlns:a16="http://schemas.microsoft.com/office/drawing/2014/main" id="{9FC240B1-B278-034A-87D6-2F805E887768}"/>
                </a:ext>
              </a:extLst>
            </p:cNvPr>
            <p:cNvSpPr>
              <a:spLocks/>
            </p:cNvSpPr>
            <p:nvPr/>
          </p:nvSpPr>
          <p:spPr bwMode="auto">
            <a:xfrm>
              <a:off x="5295864" y="1960250"/>
              <a:ext cx="151643" cy="45911"/>
            </a:xfrm>
            <a:custGeom>
              <a:avLst/>
              <a:gdLst>
                <a:gd name="T0" fmla="*/ 15 w 46"/>
                <a:gd name="T1" fmla="*/ 2 h 14"/>
                <a:gd name="T2" fmla="*/ 20 w 46"/>
                <a:gd name="T3" fmla="*/ 4 h 14"/>
                <a:gd name="T4" fmla="*/ 17 w 46"/>
                <a:gd name="T5" fmla="*/ 6 h 14"/>
                <a:gd name="T6" fmla="*/ 21 w 46"/>
                <a:gd name="T7" fmla="*/ 7 h 14"/>
                <a:gd name="T8" fmla="*/ 16 w 46"/>
                <a:gd name="T9" fmla="*/ 9 h 14"/>
                <a:gd name="T10" fmla="*/ 23 w 46"/>
                <a:gd name="T11" fmla="*/ 12 h 14"/>
                <a:gd name="T12" fmla="*/ 23 w 46"/>
                <a:gd name="T13" fmla="*/ 12 h 14"/>
                <a:gd name="T14" fmla="*/ 25 w 46"/>
                <a:gd name="T15" fmla="*/ 14 h 14"/>
                <a:gd name="T16" fmla="*/ 29 w 46"/>
                <a:gd name="T17" fmla="*/ 9 h 14"/>
                <a:gd name="T18" fmla="*/ 37 w 46"/>
                <a:gd name="T19" fmla="*/ 8 h 14"/>
                <a:gd name="T20" fmla="*/ 37 w 46"/>
                <a:gd name="T21" fmla="*/ 6 h 14"/>
                <a:gd name="T22" fmla="*/ 40 w 46"/>
                <a:gd name="T23" fmla="*/ 6 h 14"/>
                <a:gd name="T24" fmla="*/ 46 w 46"/>
                <a:gd name="T25" fmla="*/ 2 h 14"/>
                <a:gd name="T26" fmla="*/ 39 w 46"/>
                <a:gd name="T27" fmla="*/ 0 h 14"/>
                <a:gd name="T28" fmla="*/ 31 w 46"/>
                <a:gd name="T29" fmla="*/ 3 h 14"/>
                <a:gd name="T30" fmla="*/ 18 w 46"/>
                <a:gd name="T31" fmla="*/ 0 h 14"/>
                <a:gd name="T32" fmla="*/ 0 w 46"/>
                <a:gd name="T33" fmla="*/ 4 h 14"/>
                <a:gd name="T34" fmla="*/ 5 w 46"/>
                <a:gd name="T35" fmla="*/ 5 h 14"/>
                <a:gd name="T36" fmla="*/ 15 w 46"/>
                <a:gd name="T3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15" y="2"/>
                  </a:moveTo>
                  <a:cubicBezTo>
                    <a:pt x="17" y="2"/>
                    <a:pt x="18" y="4"/>
                    <a:pt x="20" y="4"/>
                  </a:cubicBezTo>
                  <a:cubicBezTo>
                    <a:pt x="19" y="5"/>
                    <a:pt x="18" y="6"/>
                    <a:pt x="17" y="6"/>
                  </a:cubicBezTo>
                  <a:cubicBezTo>
                    <a:pt x="18" y="7"/>
                    <a:pt x="19" y="7"/>
                    <a:pt x="21" y="7"/>
                  </a:cubicBezTo>
                  <a:cubicBezTo>
                    <a:pt x="19" y="7"/>
                    <a:pt x="18" y="8"/>
                    <a:pt x="16" y="9"/>
                  </a:cubicBezTo>
                  <a:cubicBezTo>
                    <a:pt x="17" y="11"/>
                    <a:pt x="19" y="12"/>
                    <a:pt x="23" y="12"/>
                  </a:cubicBezTo>
                  <a:cubicBezTo>
                    <a:pt x="23" y="12"/>
                    <a:pt x="23" y="12"/>
                    <a:pt x="23" y="12"/>
                  </a:cubicBezTo>
                  <a:cubicBezTo>
                    <a:pt x="23" y="12"/>
                    <a:pt x="24" y="14"/>
                    <a:pt x="25" y="14"/>
                  </a:cubicBezTo>
                  <a:cubicBezTo>
                    <a:pt x="27" y="14"/>
                    <a:pt x="27" y="10"/>
                    <a:pt x="29" y="9"/>
                  </a:cubicBezTo>
                  <a:cubicBezTo>
                    <a:pt x="32" y="7"/>
                    <a:pt x="33" y="9"/>
                    <a:pt x="37" y="8"/>
                  </a:cubicBezTo>
                  <a:cubicBezTo>
                    <a:pt x="37" y="6"/>
                    <a:pt x="37" y="6"/>
                    <a:pt x="37" y="6"/>
                  </a:cubicBezTo>
                  <a:cubicBezTo>
                    <a:pt x="37" y="7"/>
                    <a:pt x="39" y="7"/>
                    <a:pt x="40" y="6"/>
                  </a:cubicBezTo>
                  <a:cubicBezTo>
                    <a:pt x="42" y="4"/>
                    <a:pt x="45" y="6"/>
                    <a:pt x="46" y="2"/>
                  </a:cubicBezTo>
                  <a:cubicBezTo>
                    <a:pt x="44" y="2"/>
                    <a:pt x="42" y="0"/>
                    <a:pt x="39" y="0"/>
                  </a:cubicBezTo>
                  <a:cubicBezTo>
                    <a:pt x="36" y="0"/>
                    <a:pt x="34" y="3"/>
                    <a:pt x="31" y="3"/>
                  </a:cubicBezTo>
                  <a:cubicBezTo>
                    <a:pt x="26" y="3"/>
                    <a:pt x="23" y="0"/>
                    <a:pt x="18" y="0"/>
                  </a:cubicBezTo>
                  <a:cubicBezTo>
                    <a:pt x="13" y="0"/>
                    <a:pt x="2" y="1"/>
                    <a:pt x="0" y="4"/>
                  </a:cubicBezTo>
                  <a:cubicBezTo>
                    <a:pt x="2" y="5"/>
                    <a:pt x="3" y="5"/>
                    <a:pt x="5" y="5"/>
                  </a:cubicBezTo>
                  <a:cubicBezTo>
                    <a:pt x="8" y="5"/>
                    <a:pt x="13" y="2"/>
                    <a:pt x="15"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0" name="Freeform 80">
              <a:extLst>
                <a:ext uri="{FF2B5EF4-FFF2-40B4-BE49-F238E27FC236}">
                  <a16:creationId xmlns:a16="http://schemas.microsoft.com/office/drawing/2014/main" id="{63D4FA2C-DF91-194A-84E8-66F89F6F252D}"/>
                </a:ext>
              </a:extLst>
            </p:cNvPr>
            <p:cNvSpPr>
              <a:spLocks/>
            </p:cNvSpPr>
            <p:nvPr/>
          </p:nvSpPr>
          <p:spPr bwMode="auto">
            <a:xfrm>
              <a:off x="5688187" y="1931034"/>
              <a:ext cx="52866" cy="33390"/>
            </a:xfrm>
            <a:custGeom>
              <a:avLst/>
              <a:gdLst>
                <a:gd name="T0" fmla="*/ 4 w 16"/>
                <a:gd name="T1" fmla="*/ 10 h 10"/>
                <a:gd name="T2" fmla="*/ 16 w 16"/>
                <a:gd name="T3" fmla="*/ 7 h 10"/>
                <a:gd name="T4" fmla="*/ 13 w 16"/>
                <a:gd name="T5" fmla="*/ 0 h 10"/>
                <a:gd name="T6" fmla="*/ 0 w 16"/>
                <a:gd name="T7" fmla="*/ 7 h 10"/>
                <a:gd name="T8" fmla="*/ 4 w 16"/>
                <a:gd name="T9" fmla="*/ 10 h 10"/>
              </a:gdLst>
              <a:ahLst/>
              <a:cxnLst>
                <a:cxn ang="0">
                  <a:pos x="T0" y="T1"/>
                </a:cxn>
                <a:cxn ang="0">
                  <a:pos x="T2" y="T3"/>
                </a:cxn>
                <a:cxn ang="0">
                  <a:pos x="T4" y="T5"/>
                </a:cxn>
                <a:cxn ang="0">
                  <a:pos x="T6" y="T7"/>
                </a:cxn>
                <a:cxn ang="0">
                  <a:pos x="T8" y="T9"/>
                </a:cxn>
              </a:cxnLst>
              <a:rect l="0" t="0" r="r" b="b"/>
              <a:pathLst>
                <a:path w="16" h="10">
                  <a:moveTo>
                    <a:pt x="4" y="10"/>
                  </a:moveTo>
                  <a:cubicBezTo>
                    <a:pt x="6" y="10"/>
                    <a:pt x="14" y="8"/>
                    <a:pt x="16" y="7"/>
                  </a:cubicBezTo>
                  <a:cubicBezTo>
                    <a:pt x="13" y="0"/>
                    <a:pt x="13" y="0"/>
                    <a:pt x="13" y="0"/>
                  </a:cubicBezTo>
                  <a:cubicBezTo>
                    <a:pt x="9" y="0"/>
                    <a:pt x="0" y="4"/>
                    <a:pt x="0" y="7"/>
                  </a:cubicBezTo>
                  <a:cubicBezTo>
                    <a:pt x="0" y="9"/>
                    <a:pt x="1" y="10"/>
                    <a:pt x="4"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1" name="Freeform 81">
              <a:extLst>
                <a:ext uri="{FF2B5EF4-FFF2-40B4-BE49-F238E27FC236}">
                  <a16:creationId xmlns:a16="http://schemas.microsoft.com/office/drawing/2014/main" id="{297ED45A-E208-804B-AD51-0CC48046D52E}"/>
                </a:ext>
              </a:extLst>
            </p:cNvPr>
            <p:cNvSpPr>
              <a:spLocks/>
            </p:cNvSpPr>
            <p:nvPr/>
          </p:nvSpPr>
          <p:spPr bwMode="auto">
            <a:xfrm>
              <a:off x="5618627" y="1947729"/>
              <a:ext cx="55649" cy="38955"/>
            </a:xfrm>
            <a:custGeom>
              <a:avLst/>
              <a:gdLst>
                <a:gd name="T0" fmla="*/ 12 w 17"/>
                <a:gd name="T1" fmla="*/ 11 h 12"/>
                <a:gd name="T2" fmla="*/ 11 w 17"/>
                <a:gd name="T3" fmla="*/ 8 h 12"/>
                <a:gd name="T4" fmla="*/ 17 w 17"/>
                <a:gd name="T5" fmla="*/ 7 h 12"/>
                <a:gd name="T6" fmla="*/ 17 w 17"/>
                <a:gd name="T7" fmla="*/ 4 h 12"/>
                <a:gd name="T8" fmla="*/ 11 w 17"/>
                <a:gd name="T9" fmla="*/ 3 h 12"/>
                <a:gd name="T10" fmla="*/ 12 w 17"/>
                <a:gd name="T11" fmla="*/ 0 h 12"/>
                <a:gd name="T12" fmla="*/ 5 w 17"/>
                <a:gd name="T13" fmla="*/ 0 h 12"/>
                <a:gd name="T14" fmla="*/ 5 w 17"/>
                <a:gd name="T15" fmla="*/ 4 h 12"/>
                <a:gd name="T16" fmla="*/ 0 w 17"/>
                <a:gd name="T17" fmla="*/ 10 h 12"/>
                <a:gd name="T18" fmla="*/ 12 w 17"/>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2" y="11"/>
                  </a:moveTo>
                  <a:cubicBezTo>
                    <a:pt x="11" y="8"/>
                    <a:pt x="11" y="8"/>
                    <a:pt x="11" y="8"/>
                  </a:cubicBezTo>
                  <a:cubicBezTo>
                    <a:pt x="13" y="8"/>
                    <a:pt x="16" y="9"/>
                    <a:pt x="17" y="7"/>
                  </a:cubicBezTo>
                  <a:cubicBezTo>
                    <a:pt x="17" y="6"/>
                    <a:pt x="17" y="6"/>
                    <a:pt x="17" y="4"/>
                  </a:cubicBezTo>
                  <a:cubicBezTo>
                    <a:pt x="15" y="4"/>
                    <a:pt x="12" y="3"/>
                    <a:pt x="11" y="3"/>
                  </a:cubicBezTo>
                  <a:cubicBezTo>
                    <a:pt x="11" y="3"/>
                    <a:pt x="12" y="2"/>
                    <a:pt x="12" y="0"/>
                  </a:cubicBezTo>
                  <a:cubicBezTo>
                    <a:pt x="5" y="0"/>
                    <a:pt x="5" y="0"/>
                    <a:pt x="5" y="0"/>
                  </a:cubicBezTo>
                  <a:cubicBezTo>
                    <a:pt x="5" y="4"/>
                    <a:pt x="4" y="2"/>
                    <a:pt x="5" y="4"/>
                  </a:cubicBezTo>
                  <a:cubicBezTo>
                    <a:pt x="2" y="5"/>
                    <a:pt x="0" y="7"/>
                    <a:pt x="0" y="10"/>
                  </a:cubicBezTo>
                  <a:cubicBezTo>
                    <a:pt x="0" y="12"/>
                    <a:pt x="11" y="12"/>
                    <a:pt x="12"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2" name="Freeform 82">
              <a:extLst>
                <a:ext uri="{FF2B5EF4-FFF2-40B4-BE49-F238E27FC236}">
                  <a16:creationId xmlns:a16="http://schemas.microsoft.com/office/drawing/2014/main" id="{0A028A6E-139D-0F4B-B8E7-F6370F179546}"/>
                </a:ext>
              </a:extLst>
            </p:cNvPr>
            <p:cNvSpPr>
              <a:spLocks/>
            </p:cNvSpPr>
            <p:nvPr/>
          </p:nvSpPr>
          <p:spPr bwMode="auto">
            <a:xfrm>
              <a:off x="5543501" y="1979727"/>
              <a:ext cx="58431" cy="23651"/>
            </a:xfrm>
            <a:custGeom>
              <a:avLst/>
              <a:gdLst>
                <a:gd name="T0" fmla="*/ 12 w 18"/>
                <a:gd name="T1" fmla="*/ 0 h 7"/>
                <a:gd name="T2" fmla="*/ 0 w 18"/>
                <a:gd name="T3" fmla="*/ 5 h 7"/>
                <a:gd name="T4" fmla="*/ 3 w 18"/>
                <a:gd name="T5" fmla="*/ 7 h 7"/>
                <a:gd name="T6" fmla="*/ 6 w 18"/>
                <a:gd name="T7" fmla="*/ 4 h 7"/>
                <a:gd name="T8" fmla="*/ 11 w 18"/>
                <a:gd name="T9" fmla="*/ 7 h 7"/>
                <a:gd name="T10" fmla="*/ 18 w 18"/>
                <a:gd name="T11" fmla="*/ 3 h 7"/>
                <a:gd name="T12" fmla="*/ 12 w 1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2" y="0"/>
                  </a:moveTo>
                  <a:cubicBezTo>
                    <a:pt x="9" y="0"/>
                    <a:pt x="0" y="2"/>
                    <a:pt x="0" y="5"/>
                  </a:cubicBezTo>
                  <a:cubicBezTo>
                    <a:pt x="0" y="6"/>
                    <a:pt x="1" y="7"/>
                    <a:pt x="3" y="7"/>
                  </a:cubicBezTo>
                  <a:cubicBezTo>
                    <a:pt x="5" y="7"/>
                    <a:pt x="6" y="7"/>
                    <a:pt x="6" y="4"/>
                  </a:cubicBezTo>
                  <a:cubicBezTo>
                    <a:pt x="7" y="4"/>
                    <a:pt x="9" y="7"/>
                    <a:pt x="11" y="7"/>
                  </a:cubicBezTo>
                  <a:cubicBezTo>
                    <a:pt x="14" y="7"/>
                    <a:pt x="13" y="3"/>
                    <a:pt x="18" y="3"/>
                  </a:cubicBezTo>
                  <a:cubicBezTo>
                    <a:pt x="17" y="2"/>
                    <a:pt x="15" y="0"/>
                    <a:pt x="1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3" name="Freeform 83">
              <a:extLst>
                <a:ext uri="{FF2B5EF4-FFF2-40B4-BE49-F238E27FC236}">
                  <a16:creationId xmlns:a16="http://schemas.microsoft.com/office/drawing/2014/main" id="{C677167D-33E6-4640-8967-B51A499D58E2}"/>
                </a:ext>
              </a:extLst>
            </p:cNvPr>
            <p:cNvSpPr>
              <a:spLocks/>
            </p:cNvSpPr>
            <p:nvPr/>
          </p:nvSpPr>
          <p:spPr bwMode="auto">
            <a:xfrm>
              <a:off x="5510112" y="1914339"/>
              <a:ext cx="89038" cy="59824"/>
            </a:xfrm>
            <a:custGeom>
              <a:avLst/>
              <a:gdLst>
                <a:gd name="T0" fmla="*/ 21 w 27"/>
                <a:gd name="T1" fmla="*/ 16 h 18"/>
                <a:gd name="T2" fmla="*/ 27 w 27"/>
                <a:gd name="T3" fmla="*/ 15 h 18"/>
                <a:gd name="T4" fmla="*/ 14 w 27"/>
                <a:gd name="T5" fmla="*/ 12 h 18"/>
                <a:gd name="T6" fmla="*/ 25 w 27"/>
                <a:gd name="T7" fmla="*/ 6 h 18"/>
                <a:gd name="T8" fmla="*/ 27 w 27"/>
                <a:gd name="T9" fmla="*/ 3 h 18"/>
                <a:gd name="T10" fmla="*/ 26 w 27"/>
                <a:gd name="T11" fmla="*/ 0 h 18"/>
                <a:gd name="T12" fmla="*/ 22 w 27"/>
                <a:gd name="T13" fmla="*/ 4 h 18"/>
                <a:gd name="T14" fmla="*/ 8 w 27"/>
                <a:gd name="T15" fmla="*/ 8 h 18"/>
                <a:gd name="T16" fmla="*/ 8 w 27"/>
                <a:gd name="T17" fmla="*/ 10 h 18"/>
                <a:gd name="T18" fmla="*/ 3 w 27"/>
                <a:gd name="T19" fmla="*/ 10 h 18"/>
                <a:gd name="T20" fmla="*/ 0 w 27"/>
                <a:gd name="T21" fmla="*/ 13 h 18"/>
                <a:gd name="T22" fmla="*/ 11 w 27"/>
                <a:gd name="T23" fmla="*/ 18 h 18"/>
                <a:gd name="T24" fmla="*/ 21 w 27"/>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21" y="16"/>
                  </a:moveTo>
                  <a:cubicBezTo>
                    <a:pt x="23" y="16"/>
                    <a:pt x="26" y="16"/>
                    <a:pt x="27" y="15"/>
                  </a:cubicBezTo>
                  <a:cubicBezTo>
                    <a:pt x="22" y="13"/>
                    <a:pt x="21" y="12"/>
                    <a:pt x="14" y="12"/>
                  </a:cubicBezTo>
                  <a:cubicBezTo>
                    <a:pt x="17" y="9"/>
                    <a:pt x="21" y="8"/>
                    <a:pt x="25" y="6"/>
                  </a:cubicBezTo>
                  <a:cubicBezTo>
                    <a:pt x="25" y="5"/>
                    <a:pt x="26" y="3"/>
                    <a:pt x="27" y="3"/>
                  </a:cubicBezTo>
                  <a:cubicBezTo>
                    <a:pt x="27" y="2"/>
                    <a:pt x="27" y="0"/>
                    <a:pt x="26" y="0"/>
                  </a:cubicBezTo>
                  <a:cubicBezTo>
                    <a:pt x="24" y="0"/>
                    <a:pt x="22" y="2"/>
                    <a:pt x="22" y="4"/>
                  </a:cubicBezTo>
                  <a:cubicBezTo>
                    <a:pt x="15" y="4"/>
                    <a:pt x="16" y="8"/>
                    <a:pt x="8" y="8"/>
                  </a:cubicBezTo>
                  <a:cubicBezTo>
                    <a:pt x="8" y="10"/>
                    <a:pt x="8" y="10"/>
                    <a:pt x="8" y="10"/>
                  </a:cubicBezTo>
                  <a:cubicBezTo>
                    <a:pt x="3" y="10"/>
                    <a:pt x="3" y="10"/>
                    <a:pt x="3" y="10"/>
                  </a:cubicBezTo>
                  <a:cubicBezTo>
                    <a:pt x="2" y="14"/>
                    <a:pt x="1" y="12"/>
                    <a:pt x="0" y="13"/>
                  </a:cubicBezTo>
                  <a:cubicBezTo>
                    <a:pt x="1" y="14"/>
                    <a:pt x="10" y="18"/>
                    <a:pt x="11" y="18"/>
                  </a:cubicBezTo>
                  <a:cubicBezTo>
                    <a:pt x="14" y="18"/>
                    <a:pt x="18" y="16"/>
                    <a:pt x="21"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4" name="Freeform 84">
              <a:extLst>
                <a:ext uri="{FF2B5EF4-FFF2-40B4-BE49-F238E27FC236}">
                  <a16:creationId xmlns:a16="http://schemas.microsoft.com/office/drawing/2014/main" id="{17D93E63-18D9-7042-9D4F-D26609207DEB}"/>
                </a:ext>
              </a:extLst>
            </p:cNvPr>
            <p:cNvSpPr>
              <a:spLocks/>
            </p:cNvSpPr>
            <p:nvPr/>
          </p:nvSpPr>
          <p:spPr bwMode="auto">
            <a:xfrm>
              <a:off x="4586344" y="2003379"/>
              <a:ext cx="294938" cy="164167"/>
            </a:xfrm>
            <a:custGeom>
              <a:avLst/>
              <a:gdLst>
                <a:gd name="T0" fmla="*/ 6 w 90"/>
                <a:gd name="T1" fmla="*/ 14 h 50"/>
                <a:gd name="T2" fmla="*/ 8 w 90"/>
                <a:gd name="T3" fmla="*/ 15 h 50"/>
                <a:gd name="T4" fmla="*/ 14 w 90"/>
                <a:gd name="T5" fmla="*/ 22 h 50"/>
                <a:gd name="T6" fmla="*/ 12 w 90"/>
                <a:gd name="T7" fmla="*/ 23 h 50"/>
                <a:gd name="T8" fmla="*/ 19 w 90"/>
                <a:gd name="T9" fmla="*/ 26 h 50"/>
                <a:gd name="T10" fmla="*/ 26 w 90"/>
                <a:gd name="T11" fmla="*/ 19 h 50"/>
                <a:gd name="T12" fmla="*/ 28 w 90"/>
                <a:gd name="T13" fmla="*/ 19 h 50"/>
                <a:gd name="T14" fmla="*/ 31 w 90"/>
                <a:gd name="T15" fmla="*/ 23 h 50"/>
                <a:gd name="T16" fmla="*/ 37 w 90"/>
                <a:gd name="T17" fmla="*/ 23 h 50"/>
                <a:gd name="T18" fmla="*/ 26 w 90"/>
                <a:gd name="T19" fmla="*/ 28 h 50"/>
                <a:gd name="T20" fmla="*/ 19 w 90"/>
                <a:gd name="T21" fmla="*/ 30 h 50"/>
                <a:gd name="T22" fmla="*/ 28 w 90"/>
                <a:gd name="T23" fmla="*/ 33 h 50"/>
                <a:gd name="T24" fmla="*/ 38 w 90"/>
                <a:gd name="T25" fmla="*/ 34 h 50"/>
                <a:gd name="T26" fmla="*/ 31 w 90"/>
                <a:gd name="T27" fmla="*/ 36 h 50"/>
                <a:gd name="T28" fmla="*/ 22 w 90"/>
                <a:gd name="T29" fmla="*/ 36 h 50"/>
                <a:gd name="T30" fmla="*/ 40 w 90"/>
                <a:gd name="T31" fmla="*/ 50 h 50"/>
                <a:gd name="T32" fmla="*/ 47 w 90"/>
                <a:gd name="T33" fmla="*/ 38 h 50"/>
                <a:gd name="T34" fmla="*/ 50 w 90"/>
                <a:gd name="T35" fmla="*/ 36 h 50"/>
                <a:gd name="T36" fmla="*/ 62 w 90"/>
                <a:gd name="T37" fmla="*/ 20 h 50"/>
                <a:gd name="T38" fmla="*/ 68 w 90"/>
                <a:gd name="T39" fmla="*/ 23 h 50"/>
                <a:gd name="T40" fmla="*/ 65 w 90"/>
                <a:gd name="T41" fmla="*/ 24 h 50"/>
                <a:gd name="T42" fmla="*/ 69 w 90"/>
                <a:gd name="T43" fmla="*/ 30 h 50"/>
                <a:gd name="T44" fmla="*/ 66 w 90"/>
                <a:gd name="T45" fmla="*/ 36 h 50"/>
                <a:gd name="T46" fmla="*/ 76 w 90"/>
                <a:gd name="T47" fmla="*/ 37 h 50"/>
                <a:gd name="T48" fmla="*/ 76 w 90"/>
                <a:gd name="T49" fmla="*/ 41 h 50"/>
                <a:gd name="T50" fmla="*/ 90 w 90"/>
                <a:gd name="T51" fmla="*/ 34 h 50"/>
                <a:gd name="T52" fmla="*/ 82 w 90"/>
                <a:gd name="T53" fmla="*/ 27 h 50"/>
                <a:gd name="T54" fmla="*/ 74 w 90"/>
                <a:gd name="T55" fmla="*/ 27 h 50"/>
                <a:gd name="T56" fmla="*/ 74 w 90"/>
                <a:gd name="T57" fmla="*/ 23 h 50"/>
                <a:gd name="T58" fmla="*/ 70 w 90"/>
                <a:gd name="T59" fmla="*/ 22 h 50"/>
                <a:gd name="T60" fmla="*/ 73 w 90"/>
                <a:gd name="T61" fmla="*/ 22 h 50"/>
                <a:gd name="T62" fmla="*/ 54 w 90"/>
                <a:gd name="T63" fmla="*/ 12 h 50"/>
                <a:gd name="T64" fmla="*/ 52 w 90"/>
                <a:gd name="T65" fmla="*/ 12 h 50"/>
                <a:gd name="T66" fmla="*/ 49 w 90"/>
                <a:gd name="T67" fmla="*/ 6 h 50"/>
                <a:gd name="T68" fmla="*/ 45 w 90"/>
                <a:gd name="T69" fmla="*/ 9 h 50"/>
                <a:gd name="T70" fmla="*/ 46 w 90"/>
                <a:gd name="T71" fmla="*/ 5 h 50"/>
                <a:gd name="T72" fmla="*/ 37 w 90"/>
                <a:gd name="T73" fmla="*/ 0 h 50"/>
                <a:gd name="T74" fmla="*/ 32 w 90"/>
                <a:gd name="T75" fmla="*/ 4 h 50"/>
                <a:gd name="T76" fmla="*/ 35 w 90"/>
                <a:gd name="T77" fmla="*/ 14 h 50"/>
                <a:gd name="T78" fmla="*/ 25 w 90"/>
                <a:gd name="T79" fmla="*/ 4 h 50"/>
                <a:gd name="T80" fmla="*/ 21 w 90"/>
                <a:gd name="T81" fmla="*/ 7 h 50"/>
                <a:gd name="T82" fmla="*/ 23 w 90"/>
                <a:gd name="T83" fmla="*/ 10 h 50"/>
                <a:gd name="T84" fmla="*/ 17 w 90"/>
                <a:gd name="T85" fmla="*/ 7 h 50"/>
                <a:gd name="T86" fmla="*/ 19 w 90"/>
                <a:gd name="T87" fmla="*/ 4 h 50"/>
                <a:gd name="T88" fmla="*/ 8 w 90"/>
                <a:gd name="T89" fmla="*/ 3 h 50"/>
                <a:gd name="T90" fmla="*/ 0 w 90"/>
                <a:gd name="T91" fmla="*/ 8 h 50"/>
                <a:gd name="T92" fmla="*/ 6 w 90"/>
                <a:gd name="T93"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50">
                  <a:moveTo>
                    <a:pt x="6" y="14"/>
                  </a:moveTo>
                  <a:cubicBezTo>
                    <a:pt x="6" y="14"/>
                    <a:pt x="7" y="14"/>
                    <a:pt x="8" y="15"/>
                  </a:cubicBezTo>
                  <a:cubicBezTo>
                    <a:pt x="7" y="18"/>
                    <a:pt x="10" y="20"/>
                    <a:pt x="14" y="22"/>
                  </a:cubicBezTo>
                  <a:cubicBezTo>
                    <a:pt x="13" y="22"/>
                    <a:pt x="13" y="22"/>
                    <a:pt x="12" y="23"/>
                  </a:cubicBezTo>
                  <a:cubicBezTo>
                    <a:pt x="13" y="25"/>
                    <a:pt x="16" y="26"/>
                    <a:pt x="19" y="26"/>
                  </a:cubicBezTo>
                  <a:cubicBezTo>
                    <a:pt x="24" y="26"/>
                    <a:pt x="24" y="23"/>
                    <a:pt x="26" y="19"/>
                  </a:cubicBezTo>
                  <a:cubicBezTo>
                    <a:pt x="27" y="19"/>
                    <a:pt x="27" y="19"/>
                    <a:pt x="28" y="19"/>
                  </a:cubicBezTo>
                  <a:cubicBezTo>
                    <a:pt x="29" y="19"/>
                    <a:pt x="31" y="23"/>
                    <a:pt x="31" y="23"/>
                  </a:cubicBezTo>
                  <a:cubicBezTo>
                    <a:pt x="32" y="23"/>
                    <a:pt x="34" y="23"/>
                    <a:pt x="37" y="23"/>
                  </a:cubicBezTo>
                  <a:cubicBezTo>
                    <a:pt x="35" y="23"/>
                    <a:pt x="29" y="27"/>
                    <a:pt x="26" y="28"/>
                  </a:cubicBezTo>
                  <a:cubicBezTo>
                    <a:pt x="25" y="28"/>
                    <a:pt x="19" y="28"/>
                    <a:pt x="19" y="30"/>
                  </a:cubicBezTo>
                  <a:cubicBezTo>
                    <a:pt x="19" y="36"/>
                    <a:pt x="25" y="33"/>
                    <a:pt x="28" y="33"/>
                  </a:cubicBezTo>
                  <a:cubicBezTo>
                    <a:pt x="30" y="33"/>
                    <a:pt x="37" y="33"/>
                    <a:pt x="38" y="34"/>
                  </a:cubicBezTo>
                  <a:cubicBezTo>
                    <a:pt x="35" y="35"/>
                    <a:pt x="33" y="34"/>
                    <a:pt x="31" y="36"/>
                  </a:cubicBezTo>
                  <a:cubicBezTo>
                    <a:pt x="31" y="36"/>
                    <a:pt x="25" y="35"/>
                    <a:pt x="22" y="36"/>
                  </a:cubicBezTo>
                  <a:cubicBezTo>
                    <a:pt x="22" y="44"/>
                    <a:pt x="35" y="46"/>
                    <a:pt x="40" y="50"/>
                  </a:cubicBezTo>
                  <a:cubicBezTo>
                    <a:pt x="43" y="47"/>
                    <a:pt x="43" y="41"/>
                    <a:pt x="47" y="38"/>
                  </a:cubicBezTo>
                  <a:cubicBezTo>
                    <a:pt x="48" y="37"/>
                    <a:pt x="49" y="37"/>
                    <a:pt x="50" y="36"/>
                  </a:cubicBezTo>
                  <a:cubicBezTo>
                    <a:pt x="52" y="30"/>
                    <a:pt x="55" y="20"/>
                    <a:pt x="62" y="20"/>
                  </a:cubicBezTo>
                  <a:cubicBezTo>
                    <a:pt x="62" y="20"/>
                    <a:pt x="64" y="23"/>
                    <a:pt x="68" y="23"/>
                  </a:cubicBezTo>
                  <a:cubicBezTo>
                    <a:pt x="67" y="23"/>
                    <a:pt x="66" y="24"/>
                    <a:pt x="65" y="24"/>
                  </a:cubicBezTo>
                  <a:cubicBezTo>
                    <a:pt x="66" y="26"/>
                    <a:pt x="68" y="30"/>
                    <a:pt x="69" y="30"/>
                  </a:cubicBezTo>
                  <a:cubicBezTo>
                    <a:pt x="69" y="34"/>
                    <a:pt x="66" y="32"/>
                    <a:pt x="66" y="36"/>
                  </a:cubicBezTo>
                  <a:cubicBezTo>
                    <a:pt x="69" y="37"/>
                    <a:pt x="73" y="36"/>
                    <a:pt x="76" y="37"/>
                  </a:cubicBezTo>
                  <a:cubicBezTo>
                    <a:pt x="76" y="38"/>
                    <a:pt x="76" y="39"/>
                    <a:pt x="76" y="41"/>
                  </a:cubicBezTo>
                  <a:cubicBezTo>
                    <a:pt x="82" y="39"/>
                    <a:pt x="84" y="36"/>
                    <a:pt x="90" y="34"/>
                  </a:cubicBezTo>
                  <a:cubicBezTo>
                    <a:pt x="88" y="31"/>
                    <a:pt x="82" y="31"/>
                    <a:pt x="82" y="27"/>
                  </a:cubicBezTo>
                  <a:cubicBezTo>
                    <a:pt x="79" y="27"/>
                    <a:pt x="78" y="27"/>
                    <a:pt x="74" y="27"/>
                  </a:cubicBezTo>
                  <a:cubicBezTo>
                    <a:pt x="75" y="23"/>
                    <a:pt x="75" y="24"/>
                    <a:pt x="74" y="23"/>
                  </a:cubicBezTo>
                  <a:cubicBezTo>
                    <a:pt x="73" y="23"/>
                    <a:pt x="72" y="23"/>
                    <a:pt x="70" y="22"/>
                  </a:cubicBezTo>
                  <a:cubicBezTo>
                    <a:pt x="71" y="22"/>
                    <a:pt x="72" y="22"/>
                    <a:pt x="73" y="22"/>
                  </a:cubicBezTo>
                  <a:cubicBezTo>
                    <a:pt x="70" y="19"/>
                    <a:pt x="58" y="12"/>
                    <a:pt x="54" y="12"/>
                  </a:cubicBezTo>
                  <a:cubicBezTo>
                    <a:pt x="54" y="12"/>
                    <a:pt x="53" y="12"/>
                    <a:pt x="52" y="12"/>
                  </a:cubicBezTo>
                  <a:cubicBezTo>
                    <a:pt x="53" y="10"/>
                    <a:pt x="53" y="6"/>
                    <a:pt x="49" y="6"/>
                  </a:cubicBezTo>
                  <a:cubicBezTo>
                    <a:pt x="48" y="6"/>
                    <a:pt x="47" y="8"/>
                    <a:pt x="45" y="9"/>
                  </a:cubicBezTo>
                  <a:cubicBezTo>
                    <a:pt x="45" y="8"/>
                    <a:pt x="46" y="6"/>
                    <a:pt x="46" y="5"/>
                  </a:cubicBezTo>
                  <a:cubicBezTo>
                    <a:pt x="46" y="2"/>
                    <a:pt x="40" y="0"/>
                    <a:pt x="37" y="0"/>
                  </a:cubicBezTo>
                  <a:cubicBezTo>
                    <a:pt x="34" y="0"/>
                    <a:pt x="32" y="0"/>
                    <a:pt x="32" y="4"/>
                  </a:cubicBezTo>
                  <a:cubicBezTo>
                    <a:pt x="32" y="8"/>
                    <a:pt x="34" y="10"/>
                    <a:pt x="35" y="14"/>
                  </a:cubicBezTo>
                  <a:cubicBezTo>
                    <a:pt x="30" y="12"/>
                    <a:pt x="31" y="4"/>
                    <a:pt x="25" y="4"/>
                  </a:cubicBezTo>
                  <a:cubicBezTo>
                    <a:pt x="23" y="4"/>
                    <a:pt x="21" y="5"/>
                    <a:pt x="21" y="7"/>
                  </a:cubicBezTo>
                  <a:cubicBezTo>
                    <a:pt x="21" y="9"/>
                    <a:pt x="22" y="10"/>
                    <a:pt x="23" y="10"/>
                  </a:cubicBezTo>
                  <a:cubicBezTo>
                    <a:pt x="21" y="9"/>
                    <a:pt x="19" y="9"/>
                    <a:pt x="17" y="7"/>
                  </a:cubicBezTo>
                  <a:cubicBezTo>
                    <a:pt x="17" y="6"/>
                    <a:pt x="18" y="5"/>
                    <a:pt x="19" y="4"/>
                  </a:cubicBezTo>
                  <a:cubicBezTo>
                    <a:pt x="14" y="3"/>
                    <a:pt x="12" y="3"/>
                    <a:pt x="8" y="3"/>
                  </a:cubicBezTo>
                  <a:cubicBezTo>
                    <a:pt x="6" y="3"/>
                    <a:pt x="1" y="7"/>
                    <a:pt x="0" y="8"/>
                  </a:cubicBezTo>
                  <a:cubicBezTo>
                    <a:pt x="2" y="10"/>
                    <a:pt x="4" y="14"/>
                    <a:pt x="6"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5" name="Freeform 85">
              <a:extLst>
                <a:ext uri="{FF2B5EF4-FFF2-40B4-BE49-F238E27FC236}">
                  <a16:creationId xmlns:a16="http://schemas.microsoft.com/office/drawing/2014/main" id="{B14982C7-D119-DC43-848F-8AA3A59B71A5}"/>
                </a:ext>
              </a:extLst>
            </p:cNvPr>
            <p:cNvSpPr>
              <a:spLocks/>
            </p:cNvSpPr>
            <p:nvPr/>
          </p:nvSpPr>
          <p:spPr bwMode="auto">
            <a:xfrm>
              <a:off x="4740769" y="1974162"/>
              <a:ext cx="193379" cy="75127"/>
            </a:xfrm>
            <a:custGeom>
              <a:avLst/>
              <a:gdLst>
                <a:gd name="T0" fmla="*/ 4 w 59"/>
                <a:gd name="T1" fmla="*/ 10 h 23"/>
                <a:gd name="T2" fmla="*/ 12 w 59"/>
                <a:gd name="T3" fmla="*/ 13 h 23"/>
                <a:gd name="T4" fmla="*/ 22 w 59"/>
                <a:gd name="T5" fmla="*/ 14 h 23"/>
                <a:gd name="T6" fmla="*/ 17 w 59"/>
                <a:gd name="T7" fmla="*/ 15 h 23"/>
                <a:gd name="T8" fmla="*/ 12 w 59"/>
                <a:gd name="T9" fmla="*/ 16 h 23"/>
                <a:gd name="T10" fmla="*/ 15 w 59"/>
                <a:gd name="T11" fmla="*/ 20 h 23"/>
                <a:gd name="T12" fmla="*/ 28 w 59"/>
                <a:gd name="T13" fmla="*/ 20 h 23"/>
                <a:gd name="T14" fmla="*/ 36 w 59"/>
                <a:gd name="T15" fmla="*/ 23 h 23"/>
                <a:gd name="T16" fmla="*/ 59 w 59"/>
                <a:gd name="T17" fmla="*/ 11 h 23"/>
                <a:gd name="T18" fmla="*/ 49 w 59"/>
                <a:gd name="T19" fmla="*/ 4 h 23"/>
                <a:gd name="T20" fmla="*/ 41 w 59"/>
                <a:gd name="T21" fmla="*/ 4 h 23"/>
                <a:gd name="T22" fmla="*/ 35 w 59"/>
                <a:gd name="T23" fmla="*/ 6 h 23"/>
                <a:gd name="T24" fmla="*/ 35 w 59"/>
                <a:gd name="T25" fmla="*/ 0 h 23"/>
                <a:gd name="T26" fmla="*/ 32 w 59"/>
                <a:gd name="T27" fmla="*/ 0 h 23"/>
                <a:gd name="T28" fmla="*/ 26 w 59"/>
                <a:gd name="T29" fmla="*/ 7 h 23"/>
                <a:gd name="T30" fmla="*/ 17 w 59"/>
                <a:gd name="T31" fmla="*/ 4 h 23"/>
                <a:gd name="T32" fmla="*/ 12 w 59"/>
                <a:gd name="T33" fmla="*/ 4 h 23"/>
                <a:gd name="T34" fmla="*/ 11 w 59"/>
                <a:gd name="T35" fmla="*/ 4 h 23"/>
                <a:gd name="T36" fmla="*/ 10 w 59"/>
                <a:gd name="T37" fmla="*/ 4 h 23"/>
                <a:gd name="T38" fmla="*/ 10 w 59"/>
                <a:gd name="T39" fmla="*/ 6 h 23"/>
                <a:gd name="T40" fmla="*/ 4 w 59"/>
                <a:gd name="T41" fmla="*/ 4 h 23"/>
                <a:gd name="T42" fmla="*/ 0 w 59"/>
                <a:gd name="T43" fmla="*/ 4 h 23"/>
                <a:gd name="T44" fmla="*/ 4 w 59"/>
                <a:gd name="T4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3">
                  <a:moveTo>
                    <a:pt x="4" y="10"/>
                  </a:moveTo>
                  <a:cubicBezTo>
                    <a:pt x="3" y="15"/>
                    <a:pt x="8" y="13"/>
                    <a:pt x="12" y="13"/>
                  </a:cubicBezTo>
                  <a:cubicBezTo>
                    <a:pt x="12" y="13"/>
                    <a:pt x="21" y="14"/>
                    <a:pt x="22" y="14"/>
                  </a:cubicBezTo>
                  <a:cubicBezTo>
                    <a:pt x="21" y="14"/>
                    <a:pt x="19" y="14"/>
                    <a:pt x="17" y="15"/>
                  </a:cubicBezTo>
                  <a:cubicBezTo>
                    <a:pt x="16" y="15"/>
                    <a:pt x="14" y="15"/>
                    <a:pt x="12" y="16"/>
                  </a:cubicBezTo>
                  <a:cubicBezTo>
                    <a:pt x="12" y="18"/>
                    <a:pt x="13" y="20"/>
                    <a:pt x="15" y="20"/>
                  </a:cubicBezTo>
                  <a:cubicBezTo>
                    <a:pt x="28" y="20"/>
                    <a:pt x="28" y="20"/>
                    <a:pt x="28" y="20"/>
                  </a:cubicBezTo>
                  <a:cubicBezTo>
                    <a:pt x="29" y="20"/>
                    <a:pt x="32" y="23"/>
                    <a:pt x="36" y="23"/>
                  </a:cubicBezTo>
                  <a:cubicBezTo>
                    <a:pt x="42" y="23"/>
                    <a:pt x="54" y="15"/>
                    <a:pt x="59" y="11"/>
                  </a:cubicBezTo>
                  <a:cubicBezTo>
                    <a:pt x="58" y="8"/>
                    <a:pt x="53" y="4"/>
                    <a:pt x="49" y="4"/>
                  </a:cubicBezTo>
                  <a:cubicBezTo>
                    <a:pt x="46" y="4"/>
                    <a:pt x="47" y="4"/>
                    <a:pt x="41" y="4"/>
                  </a:cubicBezTo>
                  <a:cubicBezTo>
                    <a:pt x="38" y="4"/>
                    <a:pt x="37" y="6"/>
                    <a:pt x="35" y="6"/>
                  </a:cubicBezTo>
                  <a:cubicBezTo>
                    <a:pt x="34" y="4"/>
                    <a:pt x="35" y="4"/>
                    <a:pt x="35" y="0"/>
                  </a:cubicBezTo>
                  <a:cubicBezTo>
                    <a:pt x="32" y="0"/>
                    <a:pt x="32" y="0"/>
                    <a:pt x="32" y="0"/>
                  </a:cubicBezTo>
                  <a:cubicBezTo>
                    <a:pt x="31" y="4"/>
                    <a:pt x="29" y="7"/>
                    <a:pt x="26" y="7"/>
                  </a:cubicBezTo>
                  <a:cubicBezTo>
                    <a:pt x="25" y="7"/>
                    <a:pt x="19" y="4"/>
                    <a:pt x="17" y="4"/>
                  </a:cubicBezTo>
                  <a:cubicBezTo>
                    <a:pt x="12" y="4"/>
                    <a:pt x="12" y="4"/>
                    <a:pt x="12" y="4"/>
                  </a:cubicBezTo>
                  <a:cubicBezTo>
                    <a:pt x="11" y="4"/>
                    <a:pt x="11" y="4"/>
                    <a:pt x="11" y="4"/>
                  </a:cubicBezTo>
                  <a:cubicBezTo>
                    <a:pt x="10" y="4"/>
                    <a:pt x="10" y="4"/>
                    <a:pt x="10" y="4"/>
                  </a:cubicBezTo>
                  <a:cubicBezTo>
                    <a:pt x="10" y="6"/>
                    <a:pt x="10" y="6"/>
                    <a:pt x="10" y="6"/>
                  </a:cubicBezTo>
                  <a:cubicBezTo>
                    <a:pt x="6" y="6"/>
                    <a:pt x="5" y="8"/>
                    <a:pt x="4" y="4"/>
                  </a:cubicBezTo>
                  <a:cubicBezTo>
                    <a:pt x="0" y="4"/>
                    <a:pt x="0" y="4"/>
                    <a:pt x="0" y="4"/>
                  </a:cubicBezTo>
                  <a:cubicBezTo>
                    <a:pt x="0" y="8"/>
                    <a:pt x="2" y="9"/>
                    <a:pt x="4"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6" name="Freeform 86">
              <a:extLst>
                <a:ext uri="{FF2B5EF4-FFF2-40B4-BE49-F238E27FC236}">
                  <a16:creationId xmlns:a16="http://schemas.microsoft.com/office/drawing/2014/main" id="{5C94FF9D-85E1-6645-BD98-7B70C133C02F}"/>
                </a:ext>
              </a:extLst>
            </p:cNvPr>
            <p:cNvSpPr>
              <a:spLocks/>
            </p:cNvSpPr>
            <p:nvPr/>
          </p:nvSpPr>
          <p:spPr bwMode="auto">
            <a:xfrm>
              <a:off x="4586344" y="20590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7" name="Freeform 87">
              <a:extLst>
                <a:ext uri="{FF2B5EF4-FFF2-40B4-BE49-F238E27FC236}">
                  <a16:creationId xmlns:a16="http://schemas.microsoft.com/office/drawing/2014/main" id="{1A227993-46B9-644F-AA57-37432913FBAF}"/>
                </a:ext>
              </a:extLst>
            </p:cNvPr>
            <p:cNvSpPr>
              <a:spLocks/>
            </p:cNvSpPr>
            <p:nvPr/>
          </p:nvSpPr>
          <p:spPr bwMode="auto">
            <a:xfrm>
              <a:off x="4586344" y="2059029"/>
              <a:ext cx="278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8" name="Freeform 88">
              <a:extLst>
                <a:ext uri="{FF2B5EF4-FFF2-40B4-BE49-F238E27FC236}">
                  <a16:creationId xmlns:a16="http://schemas.microsoft.com/office/drawing/2014/main" id="{B212AA25-FA28-BE49-A43E-90FE550DEE8A}"/>
                </a:ext>
              </a:extLst>
            </p:cNvPr>
            <p:cNvSpPr>
              <a:spLocks/>
            </p:cNvSpPr>
            <p:nvPr/>
          </p:nvSpPr>
          <p:spPr bwMode="auto">
            <a:xfrm>
              <a:off x="4575214" y="2059029"/>
              <a:ext cx="36172" cy="30607"/>
            </a:xfrm>
            <a:custGeom>
              <a:avLst/>
              <a:gdLst>
                <a:gd name="T0" fmla="*/ 11 w 11"/>
                <a:gd name="T1" fmla="*/ 9 h 9"/>
                <a:gd name="T2" fmla="*/ 3 w 11"/>
                <a:gd name="T3" fmla="*/ 0 h 9"/>
                <a:gd name="T4" fmla="*/ 11 w 11"/>
                <a:gd name="T5" fmla="*/ 9 h 9"/>
              </a:gdLst>
              <a:ahLst/>
              <a:cxnLst>
                <a:cxn ang="0">
                  <a:pos x="T0" y="T1"/>
                </a:cxn>
                <a:cxn ang="0">
                  <a:pos x="T2" y="T3"/>
                </a:cxn>
                <a:cxn ang="0">
                  <a:pos x="T4" y="T5"/>
                </a:cxn>
              </a:cxnLst>
              <a:rect l="0" t="0" r="r" b="b"/>
              <a:pathLst>
                <a:path w="11" h="9">
                  <a:moveTo>
                    <a:pt x="11" y="9"/>
                  </a:moveTo>
                  <a:cubicBezTo>
                    <a:pt x="9" y="4"/>
                    <a:pt x="6" y="3"/>
                    <a:pt x="3" y="0"/>
                  </a:cubicBezTo>
                  <a:cubicBezTo>
                    <a:pt x="0" y="2"/>
                    <a:pt x="6" y="8"/>
                    <a:pt x="11"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9" name="Freeform 89">
              <a:extLst>
                <a:ext uri="{FF2B5EF4-FFF2-40B4-BE49-F238E27FC236}">
                  <a16:creationId xmlns:a16="http://schemas.microsoft.com/office/drawing/2014/main" id="{BCD92251-3D5F-E345-A822-16C68478D96D}"/>
                </a:ext>
              </a:extLst>
            </p:cNvPr>
            <p:cNvSpPr>
              <a:spLocks/>
            </p:cNvSpPr>
            <p:nvPr/>
          </p:nvSpPr>
          <p:spPr bwMode="auto">
            <a:xfrm>
              <a:off x="4150893" y="2935516"/>
              <a:ext cx="95994" cy="108517"/>
            </a:xfrm>
            <a:custGeom>
              <a:avLst/>
              <a:gdLst>
                <a:gd name="T0" fmla="*/ 0 w 29"/>
                <a:gd name="T1" fmla="*/ 28 h 33"/>
                <a:gd name="T2" fmla="*/ 6 w 29"/>
                <a:gd name="T3" fmla="*/ 33 h 33"/>
                <a:gd name="T4" fmla="*/ 10 w 29"/>
                <a:gd name="T5" fmla="*/ 33 h 33"/>
                <a:gd name="T6" fmla="*/ 18 w 29"/>
                <a:gd name="T7" fmla="*/ 28 h 33"/>
                <a:gd name="T8" fmla="*/ 25 w 29"/>
                <a:gd name="T9" fmla="*/ 26 h 33"/>
                <a:gd name="T10" fmla="*/ 25 w 29"/>
                <a:gd name="T11" fmla="*/ 20 h 33"/>
                <a:gd name="T12" fmla="*/ 25 w 29"/>
                <a:gd name="T13" fmla="*/ 12 h 33"/>
                <a:gd name="T14" fmla="*/ 29 w 29"/>
                <a:gd name="T15" fmla="*/ 9 h 33"/>
                <a:gd name="T16" fmla="*/ 21 w 29"/>
                <a:gd name="T17" fmla="*/ 0 h 33"/>
                <a:gd name="T18" fmla="*/ 17 w 29"/>
                <a:gd name="T19" fmla="*/ 0 h 33"/>
                <a:gd name="T20" fmla="*/ 10 w 29"/>
                <a:gd name="T21" fmla="*/ 4 h 33"/>
                <a:gd name="T22" fmla="*/ 12 w 29"/>
                <a:gd name="T23" fmla="*/ 7 h 33"/>
                <a:gd name="T24" fmla="*/ 5 w 29"/>
                <a:gd name="T25" fmla="*/ 9 h 33"/>
                <a:gd name="T26" fmla="*/ 3 w 29"/>
                <a:gd name="T27" fmla="*/ 12 h 33"/>
                <a:gd name="T28" fmla="*/ 7 w 29"/>
                <a:gd name="T29" fmla="*/ 17 h 33"/>
                <a:gd name="T30" fmla="*/ 0 w 29"/>
                <a:gd name="T3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3">
                  <a:moveTo>
                    <a:pt x="0" y="28"/>
                  </a:moveTo>
                  <a:cubicBezTo>
                    <a:pt x="0" y="31"/>
                    <a:pt x="3" y="33"/>
                    <a:pt x="6" y="33"/>
                  </a:cubicBezTo>
                  <a:cubicBezTo>
                    <a:pt x="7" y="33"/>
                    <a:pt x="9" y="33"/>
                    <a:pt x="10" y="33"/>
                  </a:cubicBezTo>
                  <a:cubicBezTo>
                    <a:pt x="12" y="31"/>
                    <a:pt x="15" y="28"/>
                    <a:pt x="18" y="28"/>
                  </a:cubicBezTo>
                  <a:cubicBezTo>
                    <a:pt x="21" y="28"/>
                    <a:pt x="23" y="28"/>
                    <a:pt x="25" y="26"/>
                  </a:cubicBezTo>
                  <a:cubicBezTo>
                    <a:pt x="26" y="25"/>
                    <a:pt x="25" y="22"/>
                    <a:pt x="25" y="20"/>
                  </a:cubicBezTo>
                  <a:cubicBezTo>
                    <a:pt x="25" y="20"/>
                    <a:pt x="25" y="14"/>
                    <a:pt x="25" y="12"/>
                  </a:cubicBezTo>
                  <a:cubicBezTo>
                    <a:pt x="25" y="11"/>
                    <a:pt x="29" y="11"/>
                    <a:pt x="29" y="9"/>
                  </a:cubicBezTo>
                  <a:cubicBezTo>
                    <a:pt x="29" y="5"/>
                    <a:pt x="26" y="0"/>
                    <a:pt x="21" y="0"/>
                  </a:cubicBezTo>
                  <a:cubicBezTo>
                    <a:pt x="20" y="0"/>
                    <a:pt x="18" y="0"/>
                    <a:pt x="17" y="0"/>
                  </a:cubicBezTo>
                  <a:cubicBezTo>
                    <a:pt x="15" y="0"/>
                    <a:pt x="10" y="3"/>
                    <a:pt x="10" y="4"/>
                  </a:cubicBezTo>
                  <a:cubicBezTo>
                    <a:pt x="10" y="5"/>
                    <a:pt x="11" y="6"/>
                    <a:pt x="12" y="7"/>
                  </a:cubicBezTo>
                  <a:cubicBezTo>
                    <a:pt x="10" y="8"/>
                    <a:pt x="6" y="9"/>
                    <a:pt x="5" y="9"/>
                  </a:cubicBezTo>
                  <a:cubicBezTo>
                    <a:pt x="4" y="9"/>
                    <a:pt x="3" y="9"/>
                    <a:pt x="3" y="12"/>
                  </a:cubicBezTo>
                  <a:cubicBezTo>
                    <a:pt x="3" y="14"/>
                    <a:pt x="5" y="16"/>
                    <a:pt x="7" y="17"/>
                  </a:cubicBezTo>
                  <a:cubicBezTo>
                    <a:pt x="6" y="22"/>
                    <a:pt x="0" y="23"/>
                    <a:pt x="0" y="2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0" name="Freeform 90">
              <a:extLst>
                <a:ext uri="{FF2B5EF4-FFF2-40B4-BE49-F238E27FC236}">
                  <a16:creationId xmlns:a16="http://schemas.microsoft.com/office/drawing/2014/main" id="{74EBC926-6039-CB44-A15B-B85FDEEC6B68}"/>
                </a:ext>
              </a:extLst>
            </p:cNvPr>
            <p:cNvSpPr>
              <a:spLocks/>
            </p:cNvSpPr>
            <p:nvPr/>
          </p:nvSpPr>
          <p:spPr bwMode="auto">
            <a:xfrm>
              <a:off x="4213497" y="2840911"/>
              <a:ext cx="19477" cy="15304"/>
            </a:xfrm>
            <a:custGeom>
              <a:avLst/>
              <a:gdLst>
                <a:gd name="T0" fmla="*/ 2 w 6"/>
                <a:gd name="T1" fmla="*/ 5 h 5"/>
                <a:gd name="T2" fmla="*/ 6 w 6"/>
                <a:gd name="T3" fmla="*/ 0 h 5"/>
                <a:gd name="T4" fmla="*/ 0 w 6"/>
                <a:gd name="T5" fmla="*/ 2 h 5"/>
                <a:gd name="T6" fmla="*/ 2 w 6"/>
                <a:gd name="T7" fmla="*/ 5 h 5"/>
              </a:gdLst>
              <a:ahLst/>
              <a:cxnLst>
                <a:cxn ang="0">
                  <a:pos x="T0" y="T1"/>
                </a:cxn>
                <a:cxn ang="0">
                  <a:pos x="T2" y="T3"/>
                </a:cxn>
                <a:cxn ang="0">
                  <a:pos x="T4" y="T5"/>
                </a:cxn>
                <a:cxn ang="0">
                  <a:pos x="T6" y="T7"/>
                </a:cxn>
              </a:cxnLst>
              <a:rect l="0" t="0" r="r" b="b"/>
              <a:pathLst>
                <a:path w="6" h="5">
                  <a:moveTo>
                    <a:pt x="2" y="5"/>
                  </a:moveTo>
                  <a:cubicBezTo>
                    <a:pt x="4" y="5"/>
                    <a:pt x="6" y="2"/>
                    <a:pt x="6" y="0"/>
                  </a:cubicBezTo>
                  <a:cubicBezTo>
                    <a:pt x="4" y="0"/>
                    <a:pt x="0" y="1"/>
                    <a:pt x="0" y="2"/>
                  </a:cubicBezTo>
                  <a:cubicBezTo>
                    <a:pt x="0" y="3"/>
                    <a:pt x="1" y="5"/>
                    <a:pt x="2"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1" name="Freeform 91">
              <a:extLst>
                <a:ext uri="{FF2B5EF4-FFF2-40B4-BE49-F238E27FC236}">
                  <a16:creationId xmlns:a16="http://schemas.microsoft.com/office/drawing/2014/main" id="{5A89009A-3B2F-534A-8BBF-EAB5B4A078E8}"/>
                </a:ext>
              </a:extLst>
            </p:cNvPr>
            <p:cNvSpPr>
              <a:spLocks/>
            </p:cNvSpPr>
            <p:nvPr/>
          </p:nvSpPr>
          <p:spPr bwMode="auto">
            <a:xfrm>
              <a:off x="4246887" y="3080206"/>
              <a:ext cx="2782" cy="417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1" y="0"/>
                    <a:pt x="1" y="0"/>
                  </a:cubicBezTo>
                  <a:cubicBezTo>
                    <a:pt x="0" y="0"/>
                    <a:pt x="0" y="0"/>
                    <a:pt x="0" y="0"/>
                  </a:cubicBezTo>
                  <a:lnTo>
                    <a:pt x="0" y="1"/>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2" name="Freeform 92">
              <a:extLst>
                <a:ext uri="{FF2B5EF4-FFF2-40B4-BE49-F238E27FC236}">
                  <a16:creationId xmlns:a16="http://schemas.microsoft.com/office/drawing/2014/main" id="{F1CD7EE0-ACD4-4243-891A-2DBF9E353A41}"/>
                </a:ext>
              </a:extLst>
            </p:cNvPr>
            <p:cNvSpPr>
              <a:spLocks noEditPoints="1"/>
            </p:cNvSpPr>
            <p:nvPr/>
          </p:nvSpPr>
          <p:spPr bwMode="auto">
            <a:xfrm>
              <a:off x="4227410" y="2829781"/>
              <a:ext cx="173902" cy="250425"/>
            </a:xfrm>
            <a:custGeom>
              <a:avLst/>
              <a:gdLst>
                <a:gd name="T0" fmla="*/ 6 w 53"/>
                <a:gd name="T1" fmla="*/ 16 h 76"/>
                <a:gd name="T2" fmla="*/ 6 w 53"/>
                <a:gd name="T3" fmla="*/ 21 h 76"/>
                <a:gd name="T4" fmla="*/ 6 w 53"/>
                <a:gd name="T5" fmla="*/ 25 h 76"/>
                <a:gd name="T6" fmla="*/ 8 w 53"/>
                <a:gd name="T7" fmla="*/ 28 h 76"/>
                <a:gd name="T8" fmla="*/ 12 w 53"/>
                <a:gd name="T9" fmla="*/ 26 h 76"/>
                <a:gd name="T10" fmla="*/ 9 w 53"/>
                <a:gd name="T11" fmla="*/ 35 h 76"/>
                <a:gd name="T12" fmla="*/ 18 w 53"/>
                <a:gd name="T13" fmla="*/ 36 h 76"/>
                <a:gd name="T14" fmla="*/ 20 w 53"/>
                <a:gd name="T15" fmla="*/ 39 h 76"/>
                <a:gd name="T16" fmla="*/ 26 w 53"/>
                <a:gd name="T17" fmla="*/ 45 h 76"/>
                <a:gd name="T18" fmla="*/ 16 w 53"/>
                <a:gd name="T19" fmla="*/ 56 h 76"/>
                <a:gd name="T20" fmla="*/ 11 w 53"/>
                <a:gd name="T21" fmla="*/ 64 h 76"/>
                <a:gd name="T22" fmla="*/ 19 w 53"/>
                <a:gd name="T23" fmla="*/ 66 h 76"/>
                <a:gd name="T24" fmla="*/ 24 w 53"/>
                <a:gd name="T25" fmla="*/ 65 h 76"/>
                <a:gd name="T26" fmla="*/ 7 w 53"/>
                <a:gd name="T27" fmla="*/ 76 h 76"/>
                <a:gd name="T28" fmla="*/ 13 w 53"/>
                <a:gd name="T29" fmla="*/ 76 h 76"/>
                <a:gd name="T30" fmla="*/ 20 w 53"/>
                <a:gd name="T31" fmla="*/ 72 h 76"/>
                <a:gd name="T32" fmla="*/ 35 w 53"/>
                <a:gd name="T33" fmla="*/ 72 h 76"/>
                <a:gd name="T34" fmla="*/ 50 w 53"/>
                <a:gd name="T35" fmla="*/ 68 h 76"/>
                <a:gd name="T36" fmla="*/ 46 w 53"/>
                <a:gd name="T37" fmla="*/ 66 h 76"/>
                <a:gd name="T38" fmla="*/ 49 w 53"/>
                <a:gd name="T39" fmla="*/ 52 h 76"/>
                <a:gd name="T40" fmla="*/ 46 w 53"/>
                <a:gd name="T41" fmla="*/ 52 h 76"/>
                <a:gd name="T42" fmla="*/ 43 w 53"/>
                <a:gd name="T43" fmla="*/ 46 h 76"/>
                <a:gd name="T44" fmla="*/ 27 w 53"/>
                <a:gd name="T45" fmla="*/ 26 h 76"/>
                <a:gd name="T46" fmla="*/ 24 w 53"/>
                <a:gd name="T47" fmla="*/ 23 h 76"/>
                <a:gd name="T48" fmla="*/ 16 w 53"/>
                <a:gd name="T49" fmla="*/ 8 h 76"/>
                <a:gd name="T50" fmla="*/ 21 w 53"/>
                <a:gd name="T51" fmla="*/ 2 h 76"/>
                <a:gd name="T52" fmla="*/ 12 w 53"/>
                <a:gd name="T53" fmla="*/ 0 h 76"/>
                <a:gd name="T54" fmla="*/ 8 w 53"/>
                <a:gd name="T55" fmla="*/ 7 h 76"/>
                <a:gd name="T56" fmla="*/ 6 w 53"/>
                <a:gd name="T57" fmla="*/ 11 h 76"/>
                <a:gd name="T58" fmla="*/ 3 w 53"/>
                <a:gd name="T59" fmla="*/ 12 h 76"/>
                <a:gd name="T60" fmla="*/ 6 w 53"/>
                <a:gd name="T61" fmla="*/ 15 h 76"/>
                <a:gd name="T62" fmla="*/ 48 w 53"/>
                <a:gd name="T63" fmla="*/ 52 h 76"/>
                <a:gd name="T64" fmla="*/ 46 w 53"/>
                <a:gd name="T65"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76">
                  <a:moveTo>
                    <a:pt x="6" y="15"/>
                  </a:moveTo>
                  <a:cubicBezTo>
                    <a:pt x="6" y="16"/>
                    <a:pt x="6" y="16"/>
                    <a:pt x="6" y="16"/>
                  </a:cubicBezTo>
                  <a:cubicBezTo>
                    <a:pt x="6" y="17"/>
                    <a:pt x="3" y="18"/>
                    <a:pt x="3" y="19"/>
                  </a:cubicBezTo>
                  <a:cubicBezTo>
                    <a:pt x="3" y="20"/>
                    <a:pt x="6" y="21"/>
                    <a:pt x="6" y="21"/>
                  </a:cubicBezTo>
                  <a:cubicBezTo>
                    <a:pt x="6" y="23"/>
                    <a:pt x="6" y="23"/>
                    <a:pt x="6" y="23"/>
                  </a:cubicBezTo>
                  <a:cubicBezTo>
                    <a:pt x="6" y="24"/>
                    <a:pt x="6" y="24"/>
                    <a:pt x="6" y="25"/>
                  </a:cubicBezTo>
                  <a:cubicBezTo>
                    <a:pt x="6" y="26"/>
                    <a:pt x="6" y="28"/>
                    <a:pt x="6" y="28"/>
                  </a:cubicBezTo>
                  <a:cubicBezTo>
                    <a:pt x="8" y="28"/>
                    <a:pt x="8" y="28"/>
                    <a:pt x="8" y="28"/>
                  </a:cubicBezTo>
                  <a:cubicBezTo>
                    <a:pt x="7" y="28"/>
                    <a:pt x="7" y="27"/>
                    <a:pt x="8" y="25"/>
                  </a:cubicBezTo>
                  <a:cubicBezTo>
                    <a:pt x="8" y="25"/>
                    <a:pt x="10" y="26"/>
                    <a:pt x="12" y="26"/>
                  </a:cubicBezTo>
                  <a:cubicBezTo>
                    <a:pt x="11" y="28"/>
                    <a:pt x="12" y="28"/>
                    <a:pt x="12" y="30"/>
                  </a:cubicBezTo>
                  <a:cubicBezTo>
                    <a:pt x="12" y="32"/>
                    <a:pt x="9" y="33"/>
                    <a:pt x="9" y="35"/>
                  </a:cubicBezTo>
                  <a:cubicBezTo>
                    <a:pt x="9" y="37"/>
                    <a:pt x="11" y="37"/>
                    <a:pt x="13" y="37"/>
                  </a:cubicBezTo>
                  <a:cubicBezTo>
                    <a:pt x="15" y="37"/>
                    <a:pt x="16" y="36"/>
                    <a:pt x="18" y="36"/>
                  </a:cubicBezTo>
                  <a:cubicBezTo>
                    <a:pt x="19" y="36"/>
                    <a:pt x="20" y="36"/>
                    <a:pt x="20" y="36"/>
                  </a:cubicBezTo>
                  <a:cubicBezTo>
                    <a:pt x="20" y="37"/>
                    <a:pt x="20" y="38"/>
                    <a:pt x="20" y="39"/>
                  </a:cubicBezTo>
                  <a:cubicBezTo>
                    <a:pt x="20" y="42"/>
                    <a:pt x="22" y="42"/>
                    <a:pt x="26" y="42"/>
                  </a:cubicBezTo>
                  <a:cubicBezTo>
                    <a:pt x="26" y="45"/>
                    <a:pt x="26" y="45"/>
                    <a:pt x="26" y="45"/>
                  </a:cubicBezTo>
                  <a:cubicBezTo>
                    <a:pt x="22" y="48"/>
                    <a:pt x="19" y="50"/>
                    <a:pt x="15" y="50"/>
                  </a:cubicBezTo>
                  <a:cubicBezTo>
                    <a:pt x="15" y="52"/>
                    <a:pt x="16" y="53"/>
                    <a:pt x="16" y="56"/>
                  </a:cubicBezTo>
                  <a:cubicBezTo>
                    <a:pt x="16" y="60"/>
                    <a:pt x="10" y="60"/>
                    <a:pt x="10" y="63"/>
                  </a:cubicBezTo>
                  <a:cubicBezTo>
                    <a:pt x="10" y="64"/>
                    <a:pt x="10" y="64"/>
                    <a:pt x="11" y="64"/>
                  </a:cubicBezTo>
                  <a:cubicBezTo>
                    <a:pt x="12" y="64"/>
                    <a:pt x="11" y="63"/>
                    <a:pt x="13" y="63"/>
                  </a:cubicBezTo>
                  <a:cubicBezTo>
                    <a:pt x="15" y="63"/>
                    <a:pt x="16" y="66"/>
                    <a:pt x="19" y="66"/>
                  </a:cubicBezTo>
                  <a:cubicBezTo>
                    <a:pt x="21" y="66"/>
                    <a:pt x="22" y="65"/>
                    <a:pt x="23" y="64"/>
                  </a:cubicBezTo>
                  <a:cubicBezTo>
                    <a:pt x="23" y="64"/>
                    <a:pt x="24" y="65"/>
                    <a:pt x="24" y="65"/>
                  </a:cubicBezTo>
                  <a:cubicBezTo>
                    <a:pt x="24" y="68"/>
                    <a:pt x="18" y="67"/>
                    <a:pt x="15" y="68"/>
                  </a:cubicBezTo>
                  <a:cubicBezTo>
                    <a:pt x="14" y="68"/>
                    <a:pt x="11" y="74"/>
                    <a:pt x="7" y="76"/>
                  </a:cubicBezTo>
                  <a:cubicBezTo>
                    <a:pt x="10" y="76"/>
                    <a:pt x="10" y="76"/>
                    <a:pt x="10" y="76"/>
                  </a:cubicBezTo>
                  <a:cubicBezTo>
                    <a:pt x="10" y="76"/>
                    <a:pt x="11" y="76"/>
                    <a:pt x="13" y="76"/>
                  </a:cubicBezTo>
                  <a:cubicBezTo>
                    <a:pt x="16" y="76"/>
                    <a:pt x="16" y="76"/>
                    <a:pt x="16" y="76"/>
                  </a:cubicBezTo>
                  <a:cubicBezTo>
                    <a:pt x="16" y="76"/>
                    <a:pt x="17" y="72"/>
                    <a:pt x="20" y="72"/>
                  </a:cubicBezTo>
                  <a:cubicBezTo>
                    <a:pt x="21" y="72"/>
                    <a:pt x="22" y="74"/>
                    <a:pt x="24" y="74"/>
                  </a:cubicBezTo>
                  <a:cubicBezTo>
                    <a:pt x="27" y="74"/>
                    <a:pt x="33" y="72"/>
                    <a:pt x="35" y="72"/>
                  </a:cubicBezTo>
                  <a:cubicBezTo>
                    <a:pt x="37" y="72"/>
                    <a:pt x="42" y="72"/>
                    <a:pt x="44" y="72"/>
                  </a:cubicBezTo>
                  <a:cubicBezTo>
                    <a:pt x="47" y="72"/>
                    <a:pt x="50" y="70"/>
                    <a:pt x="50" y="68"/>
                  </a:cubicBezTo>
                  <a:cubicBezTo>
                    <a:pt x="50" y="67"/>
                    <a:pt x="50" y="67"/>
                    <a:pt x="50" y="67"/>
                  </a:cubicBezTo>
                  <a:cubicBezTo>
                    <a:pt x="50" y="67"/>
                    <a:pt x="48" y="66"/>
                    <a:pt x="46" y="66"/>
                  </a:cubicBezTo>
                  <a:cubicBezTo>
                    <a:pt x="48" y="63"/>
                    <a:pt x="53" y="61"/>
                    <a:pt x="53" y="57"/>
                  </a:cubicBezTo>
                  <a:cubicBezTo>
                    <a:pt x="53" y="54"/>
                    <a:pt x="51" y="52"/>
                    <a:pt x="49" y="52"/>
                  </a:cubicBezTo>
                  <a:cubicBezTo>
                    <a:pt x="47" y="52"/>
                    <a:pt x="47" y="52"/>
                    <a:pt x="46" y="53"/>
                  </a:cubicBezTo>
                  <a:cubicBezTo>
                    <a:pt x="46" y="52"/>
                    <a:pt x="46" y="52"/>
                    <a:pt x="46" y="52"/>
                  </a:cubicBezTo>
                  <a:cubicBezTo>
                    <a:pt x="46" y="52"/>
                    <a:pt x="46" y="51"/>
                    <a:pt x="46" y="51"/>
                  </a:cubicBezTo>
                  <a:cubicBezTo>
                    <a:pt x="46" y="49"/>
                    <a:pt x="43" y="48"/>
                    <a:pt x="43" y="46"/>
                  </a:cubicBezTo>
                  <a:cubicBezTo>
                    <a:pt x="43" y="41"/>
                    <a:pt x="37" y="39"/>
                    <a:pt x="34" y="35"/>
                  </a:cubicBezTo>
                  <a:cubicBezTo>
                    <a:pt x="31" y="33"/>
                    <a:pt x="31" y="27"/>
                    <a:pt x="27" y="26"/>
                  </a:cubicBezTo>
                  <a:cubicBezTo>
                    <a:pt x="25" y="25"/>
                    <a:pt x="24" y="26"/>
                    <a:pt x="22" y="26"/>
                  </a:cubicBezTo>
                  <a:cubicBezTo>
                    <a:pt x="22" y="25"/>
                    <a:pt x="23" y="23"/>
                    <a:pt x="24" y="23"/>
                  </a:cubicBezTo>
                  <a:cubicBezTo>
                    <a:pt x="24" y="18"/>
                    <a:pt x="31" y="16"/>
                    <a:pt x="30" y="8"/>
                  </a:cubicBezTo>
                  <a:cubicBezTo>
                    <a:pt x="16" y="8"/>
                    <a:pt x="16" y="8"/>
                    <a:pt x="16" y="8"/>
                  </a:cubicBezTo>
                  <a:cubicBezTo>
                    <a:pt x="16" y="8"/>
                    <a:pt x="16" y="8"/>
                    <a:pt x="16" y="7"/>
                  </a:cubicBezTo>
                  <a:cubicBezTo>
                    <a:pt x="16" y="4"/>
                    <a:pt x="21" y="5"/>
                    <a:pt x="21" y="2"/>
                  </a:cubicBezTo>
                  <a:cubicBezTo>
                    <a:pt x="21" y="1"/>
                    <a:pt x="20" y="0"/>
                    <a:pt x="19" y="0"/>
                  </a:cubicBezTo>
                  <a:cubicBezTo>
                    <a:pt x="17" y="0"/>
                    <a:pt x="15" y="0"/>
                    <a:pt x="12" y="0"/>
                  </a:cubicBezTo>
                  <a:cubicBezTo>
                    <a:pt x="11" y="0"/>
                    <a:pt x="9" y="2"/>
                    <a:pt x="9" y="3"/>
                  </a:cubicBezTo>
                  <a:cubicBezTo>
                    <a:pt x="9" y="4"/>
                    <a:pt x="8" y="5"/>
                    <a:pt x="8" y="7"/>
                  </a:cubicBezTo>
                  <a:cubicBezTo>
                    <a:pt x="6" y="7"/>
                    <a:pt x="5" y="8"/>
                    <a:pt x="5" y="10"/>
                  </a:cubicBezTo>
                  <a:cubicBezTo>
                    <a:pt x="5" y="10"/>
                    <a:pt x="5" y="11"/>
                    <a:pt x="6" y="11"/>
                  </a:cubicBezTo>
                  <a:cubicBezTo>
                    <a:pt x="6" y="11"/>
                    <a:pt x="5" y="13"/>
                    <a:pt x="5" y="13"/>
                  </a:cubicBezTo>
                  <a:cubicBezTo>
                    <a:pt x="5" y="13"/>
                    <a:pt x="3" y="12"/>
                    <a:pt x="3" y="12"/>
                  </a:cubicBezTo>
                  <a:cubicBezTo>
                    <a:pt x="0" y="12"/>
                    <a:pt x="0" y="12"/>
                    <a:pt x="0" y="12"/>
                  </a:cubicBezTo>
                  <a:cubicBezTo>
                    <a:pt x="0" y="12"/>
                    <a:pt x="2" y="14"/>
                    <a:pt x="6" y="15"/>
                  </a:cubicBezTo>
                  <a:close/>
                  <a:moveTo>
                    <a:pt x="46" y="53"/>
                  </a:moveTo>
                  <a:cubicBezTo>
                    <a:pt x="48" y="52"/>
                    <a:pt x="48" y="52"/>
                    <a:pt x="48" y="52"/>
                  </a:cubicBezTo>
                  <a:cubicBezTo>
                    <a:pt x="47" y="53"/>
                    <a:pt x="46" y="53"/>
                    <a:pt x="46" y="54"/>
                  </a:cubicBezTo>
                  <a:lnTo>
                    <a:pt x="46" y="5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3" name="Freeform 93">
              <a:extLst>
                <a:ext uri="{FF2B5EF4-FFF2-40B4-BE49-F238E27FC236}">
                  <a16:creationId xmlns:a16="http://schemas.microsoft.com/office/drawing/2014/main" id="{69887873-FDF3-D943-830B-8A23135C3E07}"/>
                </a:ext>
              </a:extLst>
            </p:cNvPr>
            <p:cNvSpPr>
              <a:spLocks/>
            </p:cNvSpPr>
            <p:nvPr/>
          </p:nvSpPr>
          <p:spPr bwMode="auto">
            <a:xfrm>
              <a:off x="4263581" y="2961949"/>
              <a:ext cx="9739" cy="9739"/>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4" name="Freeform 94">
              <a:extLst>
                <a:ext uri="{FF2B5EF4-FFF2-40B4-BE49-F238E27FC236}">
                  <a16:creationId xmlns:a16="http://schemas.microsoft.com/office/drawing/2014/main" id="{F65A5E22-7A08-7B4E-83C2-906625A36E06}"/>
                </a:ext>
              </a:extLst>
            </p:cNvPr>
            <p:cNvSpPr>
              <a:spLocks/>
            </p:cNvSpPr>
            <p:nvPr/>
          </p:nvSpPr>
          <p:spPr bwMode="auto">
            <a:xfrm>
              <a:off x="3861519" y="2566835"/>
              <a:ext cx="214247" cy="98779"/>
            </a:xfrm>
            <a:custGeom>
              <a:avLst/>
              <a:gdLst>
                <a:gd name="T0" fmla="*/ 65 w 65"/>
                <a:gd name="T1" fmla="*/ 16 h 30"/>
                <a:gd name="T2" fmla="*/ 65 w 65"/>
                <a:gd name="T3" fmla="*/ 16 h 30"/>
                <a:gd name="T4" fmla="*/ 57 w 65"/>
                <a:gd name="T5" fmla="*/ 5 h 30"/>
                <a:gd name="T6" fmla="*/ 58 w 65"/>
                <a:gd name="T7" fmla="*/ 3 h 30"/>
                <a:gd name="T8" fmla="*/ 53 w 65"/>
                <a:gd name="T9" fmla="*/ 4 h 30"/>
                <a:gd name="T10" fmla="*/ 49 w 65"/>
                <a:gd name="T11" fmla="*/ 1 h 30"/>
                <a:gd name="T12" fmla="*/ 46 w 65"/>
                <a:gd name="T13" fmla="*/ 1 h 30"/>
                <a:gd name="T14" fmla="*/ 45 w 65"/>
                <a:gd name="T15" fmla="*/ 4 h 30"/>
                <a:gd name="T16" fmla="*/ 38 w 65"/>
                <a:gd name="T17" fmla="*/ 5 h 30"/>
                <a:gd name="T18" fmla="*/ 31 w 65"/>
                <a:gd name="T19" fmla="*/ 4 h 30"/>
                <a:gd name="T20" fmla="*/ 31 w 65"/>
                <a:gd name="T21" fmla="*/ 6 h 30"/>
                <a:gd name="T22" fmla="*/ 27 w 65"/>
                <a:gd name="T23" fmla="*/ 5 h 30"/>
                <a:gd name="T24" fmla="*/ 22 w 65"/>
                <a:gd name="T25" fmla="*/ 6 h 30"/>
                <a:gd name="T26" fmla="*/ 19 w 65"/>
                <a:gd name="T27" fmla="*/ 4 h 30"/>
                <a:gd name="T28" fmla="*/ 19 w 65"/>
                <a:gd name="T29" fmla="*/ 7 h 30"/>
                <a:gd name="T30" fmla="*/ 15 w 65"/>
                <a:gd name="T31" fmla="*/ 9 h 30"/>
                <a:gd name="T32" fmla="*/ 11 w 65"/>
                <a:gd name="T33" fmla="*/ 4 h 30"/>
                <a:gd name="T34" fmla="*/ 10 w 65"/>
                <a:gd name="T35" fmla="*/ 0 h 30"/>
                <a:gd name="T36" fmla="*/ 8 w 65"/>
                <a:gd name="T37" fmla="*/ 0 h 30"/>
                <a:gd name="T38" fmla="*/ 5 w 65"/>
                <a:gd name="T39" fmla="*/ 3 h 30"/>
                <a:gd name="T40" fmla="*/ 5 w 65"/>
                <a:gd name="T41" fmla="*/ 5 h 30"/>
                <a:gd name="T42" fmla="*/ 0 w 65"/>
                <a:gd name="T43" fmla="*/ 4 h 30"/>
                <a:gd name="T44" fmla="*/ 11 w 65"/>
                <a:gd name="T45" fmla="*/ 9 h 30"/>
                <a:gd name="T46" fmla="*/ 12 w 65"/>
                <a:gd name="T47" fmla="*/ 11 h 30"/>
                <a:gd name="T48" fmla="*/ 0 w 65"/>
                <a:gd name="T49" fmla="*/ 13 h 30"/>
                <a:gd name="T50" fmla="*/ 10 w 65"/>
                <a:gd name="T51" fmla="*/ 14 h 30"/>
                <a:gd name="T52" fmla="*/ 9 w 65"/>
                <a:gd name="T53" fmla="*/ 21 h 30"/>
                <a:gd name="T54" fmla="*/ 7 w 65"/>
                <a:gd name="T55" fmla="*/ 22 h 30"/>
                <a:gd name="T56" fmla="*/ 17 w 65"/>
                <a:gd name="T57" fmla="*/ 26 h 30"/>
                <a:gd name="T58" fmla="*/ 37 w 65"/>
                <a:gd name="T59" fmla="*/ 30 h 30"/>
                <a:gd name="T60" fmla="*/ 55 w 65"/>
                <a:gd name="T61" fmla="*/ 25 h 30"/>
                <a:gd name="T62" fmla="*/ 65 w 65"/>
                <a:gd name="T6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30">
                  <a:moveTo>
                    <a:pt x="65" y="16"/>
                  </a:moveTo>
                  <a:cubicBezTo>
                    <a:pt x="65" y="16"/>
                    <a:pt x="65" y="16"/>
                    <a:pt x="65" y="16"/>
                  </a:cubicBezTo>
                  <a:cubicBezTo>
                    <a:pt x="65" y="10"/>
                    <a:pt x="57" y="11"/>
                    <a:pt x="57" y="5"/>
                  </a:cubicBezTo>
                  <a:cubicBezTo>
                    <a:pt x="57" y="4"/>
                    <a:pt x="58" y="3"/>
                    <a:pt x="58" y="3"/>
                  </a:cubicBezTo>
                  <a:cubicBezTo>
                    <a:pt x="56" y="3"/>
                    <a:pt x="55" y="4"/>
                    <a:pt x="53" y="4"/>
                  </a:cubicBezTo>
                  <a:cubicBezTo>
                    <a:pt x="51" y="4"/>
                    <a:pt x="49" y="4"/>
                    <a:pt x="49" y="1"/>
                  </a:cubicBezTo>
                  <a:cubicBezTo>
                    <a:pt x="48" y="2"/>
                    <a:pt x="48" y="1"/>
                    <a:pt x="46" y="1"/>
                  </a:cubicBezTo>
                  <a:cubicBezTo>
                    <a:pt x="46" y="2"/>
                    <a:pt x="45" y="2"/>
                    <a:pt x="45" y="4"/>
                  </a:cubicBezTo>
                  <a:cubicBezTo>
                    <a:pt x="43" y="2"/>
                    <a:pt x="41" y="5"/>
                    <a:pt x="38" y="5"/>
                  </a:cubicBezTo>
                  <a:cubicBezTo>
                    <a:pt x="36" y="5"/>
                    <a:pt x="34" y="4"/>
                    <a:pt x="31" y="4"/>
                  </a:cubicBezTo>
                  <a:cubicBezTo>
                    <a:pt x="31" y="5"/>
                    <a:pt x="30" y="6"/>
                    <a:pt x="31" y="6"/>
                  </a:cubicBezTo>
                  <a:cubicBezTo>
                    <a:pt x="30" y="6"/>
                    <a:pt x="29" y="5"/>
                    <a:pt x="27" y="5"/>
                  </a:cubicBezTo>
                  <a:cubicBezTo>
                    <a:pt x="22" y="6"/>
                    <a:pt x="22" y="6"/>
                    <a:pt x="22" y="6"/>
                  </a:cubicBezTo>
                  <a:cubicBezTo>
                    <a:pt x="21" y="6"/>
                    <a:pt x="20" y="5"/>
                    <a:pt x="19" y="4"/>
                  </a:cubicBezTo>
                  <a:cubicBezTo>
                    <a:pt x="18" y="5"/>
                    <a:pt x="19" y="6"/>
                    <a:pt x="19" y="7"/>
                  </a:cubicBezTo>
                  <a:cubicBezTo>
                    <a:pt x="18" y="7"/>
                    <a:pt x="16" y="9"/>
                    <a:pt x="15" y="9"/>
                  </a:cubicBezTo>
                  <a:cubicBezTo>
                    <a:pt x="13" y="9"/>
                    <a:pt x="11" y="5"/>
                    <a:pt x="11" y="4"/>
                  </a:cubicBezTo>
                  <a:cubicBezTo>
                    <a:pt x="11" y="2"/>
                    <a:pt x="10" y="0"/>
                    <a:pt x="10" y="0"/>
                  </a:cubicBezTo>
                  <a:cubicBezTo>
                    <a:pt x="9" y="0"/>
                    <a:pt x="9" y="0"/>
                    <a:pt x="8" y="0"/>
                  </a:cubicBezTo>
                  <a:cubicBezTo>
                    <a:pt x="7" y="0"/>
                    <a:pt x="5" y="3"/>
                    <a:pt x="5" y="3"/>
                  </a:cubicBezTo>
                  <a:cubicBezTo>
                    <a:pt x="5" y="4"/>
                    <a:pt x="5" y="4"/>
                    <a:pt x="5" y="5"/>
                  </a:cubicBezTo>
                  <a:cubicBezTo>
                    <a:pt x="1" y="4"/>
                    <a:pt x="2" y="4"/>
                    <a:pt x="0" y="4"/>
                  </a:cubicBezTo>
                  <a:cubicBezTo>
                    <a:pt x="1" y="7"/>
                    <a:pt x="9" y="9"/>
                    <a:pt x="11" y="9"/>
                  </a:cubicBezTo>
                  <a:cubicBezTo>
                    <a:pt x="11" y="10"/>
                    <a:pt x="12" y="11"/>
                    <a:pt x="12" y="11"/>
                  </a:cubicBezTo>
                  <a:cubicBezTo>
                    <a:pt x="10" y="12"/>
                    <a:pt x="4" y="13"/>
                    <a:pt x="0" y="13"/>
                  </a:cubicBezTo>
                  <a:cubicBezTo>
                    <a:pt x="3" y="16"/>
                    <a:pt x="7" y="13"/>
                    <a:pt x="10" y="14"/>
                  </a:cubicBezTo>
                  <a:cubicBezTo>
                    <a:pt x="10" y="17"/>
                    <a:pt x="9" y="18"/>
                    <a:pt x="9" y="21"/>
                  </a:cubicBezTo>
                  <a:cubicBezTo>
                    <a:pt x="8" y="21"/>
                    <a:pt x="8" y="22"/>
                    <a:pt x="7" y="22"/>
                  </a:cubicBezTo>
                  <a:cubicBezTo>
                    <a:pt x="12" y="22"/>
                    <a:pt x="14" y="25"/>
                    <a:pt x="17" y="26"/>
                  </a:cubicBezTo>
                  <a:cubicBezTo>
                    <a:pt x="23" y="28"/>
                    <a:pt x="29" y="30"/>
                    <a:pt x="37" y="30"/>
                  </a:cubicBezTo>
                  <a:cubicBezTo>
                    <a:pt x="45" y="30"/>
                    <a:pt x="49" y="26"/>
                    <a:pt x="55" y="25"/>
                  </a:cubicBezTo>
                  <a:cubicBezTo>
                    <a:pt x="58" y="24"/>
                    <a:pt x="63" y="20"/>
                    <a:pt x="65"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5" name="Freeform 95">
              <a:extLst>
                <a:ext uri="{FF2B5EF4-FFF2-40B4-BE49-F238E27FC236}">
                  <a16:creationId xmlns:a16="http://schemas.microsoft.com/office/drawing/2014/main" id="{6E10F455-DE2C-B444-A4B7-0A2F14967613}"/>
                </a:ext>
              </a:extLst>
            </p:cNvPr>
            <p:cNvSpPr>
              <a:spLocks/>
            </p:cNvSpPr>
            <p:nvPr/>
          </p:nvSpPr>
          <p:spPr bwMode="auto">
            <a:xfrm>
              <a:off x="2569079" y="3759135"/>
              <a:ext cx="219812" cy="72345"/>
            </a:xfrm>
            <a:custGeom>
              <a:avLst/>
              <a:gdLst>
                <a:gd name="T0" fmla="*/ 67 w 67"/>
                <a:gd name="T1" fmla="*/ 20 h 22"/>
                <a:gd name="T2" fmla="*/ 62 w 67"/>
                <a:gd name="T3" fmla="*/ 15 h 22"/>
                <a:gd name="T4" fmla="*/ 58 w 67"/>
                <a:gd name="T5" fmla="*/ 15 h 22"/>
                <a:gd name="T6" fmla="*/ 58 w 67"/>
                <a:gd name="T7" fmla="*/ 13 h 22"/>
                <a:gd name="T8" fmla="*/ 44 w 67"/>
                <a:gd name="T9" fmla="*/ 8 h 22"/>
                <a:gd name="T10" fmla="*/ 40 w 67"/>
                <a:gd name="T11" fmla="*/ 5 h 22"/>
                <a:gd name="T12" fmla="*/ 18 w 67"/>
                <a:gd name="T13" fmla="*/ 0 h 22"/>
                <a:gd name="T14" fmla="*/ 0 w 67"/>
                <a:gd name="T15" fmla="*/ 10 h 22"/>
                <a:gd name="T16" fmla="*/ 2 w 67"/>
                <a:gd name="T17" fmla="*/ 10 h 22"/>
                <a:gd name="T18" fmla="*/ 14 w 67"/>
                <a:gd name="T19" fmla="*/ 4 h 22"/>
                <a:gd name="T20" fmla="*/ 18 w 67"/>
                <a:gd name="T21" fmla="*/ 4 h 22"/>
                <a:gd name="T22" fmla="*/ 18 w 67"/>
                <a:gd name="T23" fmla="*/ 6 h 22"/>
                <a:gd name="T24" fmla="*/ 25 w 67"/>
                <a:gd name="T25" fmla="*/ 6 h 22"/>
                <a:gd name="T26" fmla="*/ 32 w 67"/>
                <a:gd name="T27" fmla="*/ 10 h 22"/>
                <a:gd name="T28" fmla="*/ 37 w 67"/>
                <a:gd name="T29" fmla="*/ 10 h 22"/>
                <a:gd name="T30" fmla="*/ 40 w 67"/>
                <a:gd name="T31" fmla="*/ 13 h 22"/>
                <a:gd name="T32" fmla="*/ 48 w 67"/>
                <a:gd name="T33" fmla="*/ 17 h 22"/>
                <a:gd name="T34" fmla="*/ 46 w 67"/>
                <a:gd name="T35" fmla="*/ 19 h 22"/>
                <a:gd name="T36" fmla="*/ 46 w 67"/>
                <a:gd name="T37" fmla="*/ 21 h 22"/>
                <a:gd name="T38" fmla="*/ 59 w 67"/>
                <a:gd name="T39" fmla="*/ 22 h 22"/>
                <a:gd name="T40" fmla="*/ 67 w 67"/>
                <a:gd name="T4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22">
                  <a:moveTo>
                    <a:pt x="67" y="20"/>
                  </a:moveTo>
                  <a:cubicBezTo>
                    <a:pt x="65" y="19"/>
                    <a:pt x="64" y="16"/>
                    <a:pt x="62" y="15"/>
                  </a:cubicBezTo>
                  <a:cubicBezTo>
                    <a:pt x="58" y="15"/>
                    <a:pt x="58" y="15"/>
                    <a:pt x="58" y="15"/>
                  </a:cubicBezTo>
                  <a:cubicBezTo>
                    <a:pt x="58" y="14"/>
                    <a:pt x="58" y="14"/>
                    <a:pt x="58" y="13"/>
                  </a:cubicBezTo>
                  <a:cubicBezTo>
                    <a:pt x="53" y="13"/>
                    <a:pt x="47" y="11"/>
                    <a:pt x="44" y="8"/>
                  </a:cubicBezTo>
                  <a:cubicBezTo>
                    <a:pt x="44" y="7"/>
                    <a:pt x="42" y="5"/>
                    <a:pt x="40" y="5"/>
                  </a:cubicBezTo>
                  <a:cubicBezTo>
                    <a:pt x="33" y="5"/>
                    <a:pt x="28" y="0"/>
                    <a:pt x="18" y="0"/>
                  </a:cubicBezTo>
                  <a:cubicBezTo>
                    <a:pt x="8" y="0"/>
                    <a:pt x="3" y="2"/>
                    <a:pt x="0" y="10"/>
                  </a:cubicBezTo>
                  <a:cubicBezTo>
                    <a:pt x="2" y="10"/>
                    <a:pt x="2" y="10"/>
                    <a:pt x="2" y="10"/>
                  </a:cubicBezTo>
                  <a:cubicBezTo>
                    <a:pt x="4" y="6"/>
                    <a:pt x="10" y="4"/>
                    <a:pt x="14" y="4"/>
                  </a:cubicBezTo>
                  <a:cubicBezTo>
                    <a:pt x="15" y="4"/>
                    <a:pt x="17" y="3"/>
                    <a:pt x="18" y="4"/>
                  </a:cubicBezTo>
                  <a:cubicBezTo>
                    <a:pt x="17" y="5"/>
                    <a:pt x="17" y="6"/>
                    <a:pt x="18" y="6"/>
                  </a:cubicBezTo>
                  <a:cubicBezTo>
                    <a:pt x="25" y="6"/>
                    <a:pt x="25" y="6"/>
                    <a:pt x="25" y="6"/>
                  </a:cubicBezTo>
                  <a:cubicBezTo>
                    <a:pt x="28" y="6"/>
                    <a:pt x="29" y="10"/>
                    <a:pt x="32" y="10"/>
                  </a:cubicBezTo>
                  <a:cubicBezTo>
                    <a:pt x="34" y="10"/>
                    <a:pt x="35" y="9"/>
                    <a:pt x="37" y="10"/>
                  </a:cubicBezTo>
                  <a:cubicBezTo>
                    <a:pt x="38" y="11"/>
                    <a:pt x="38" y="13"/>
                    <a:pt x="40" y="13"/>
                  </a:cubicBezTo>
                  <a:cubicBezTo>
                    <a:pt x="40" y="16"/>
                    <a:pt x="44" y="16"/>
                    <a:pt x="48" y="17"/>
                  </a:cubicBezTo>
                  <a:cubicBezTo>
                    <a:pt x="48" y="18"/>
                    <a:pt x="46" y="19"/>
                    <a:pt x="46" y="19"/>
                  </a:cubicBezTo>
                  <a:cubicBezTo>
                    <a:pt x="46" y="20"/>
                    <a:pt x="46" y="20"/>
                    <a:pt x="46" y="21"/>
                  </a:cubicBezTo>
                  <a:cubicBezTo>
                    <a:pt x="50" y="21"/>
                    <a:pt x="54" y="22"/>
                    <a:pt x="59" y="22"/>
                  </a:cubicBezTo>
                  <a:cubicBezTo>
                    <a:pt x="61" y="22"/>
                    <a:pt x="65" y="22"/>
                    <a:pt x="67"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6" name="Freeform 96">
              <a:extLst>
                <a:ext uri="{FF2B5EF4-FFF2-40B4-BE49-F238E27FC236}">
                  <a16:creationId xmlns:a16="http://schemas.microsoft.com/office/drawing/2014/main" id="{95067F90-1E8F-9D46-960F-FE300AA52D33}"/>
                </a:ext>
              </a:extLst>
            </p:cNvPr>
            <p:cNvSpPr>
              <a:spLocks/>
            </p:cNvSpPr>
            <p:nvPr/>
          </p:nvSpPr>
          <p:spPr bwMode="auto">
            <a:xfrm>
              <a:off x="2598294" y="3785569"/>
              <a:ext cx="12521" cy="13912"/>
            </a:xfrm>
            <a:custGeom>
              <a:avLst/>
              <a:gdLst>
                <a:gd name="T0" fmla="*/ 2 w 4"/>
                <a:gd name="T1" fmla="*/ 0 h 4"/>
                <a:gd name="T2" fmla="*/ 2 w 4"/>
                <a:gd name="T3" fmla="*/ 1 h 4"/>
                <a:gd name="T4" fmla="*/ 0 w 4"/>
                <a:gd name="T5" fmla="*/ 4 h 4"/>
                <a:gd name="T6" fmla="*/ 3 w 4"/>
                <a:gd name="T7" fmla="*/ 4 h 4"/>
                <a:gd name="T8" fmla="*/ 3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1"/>
                    <a:pt x="2" y="1"/>
                    <a:pt x="2" y="1"/>
                  </a:cubicBezTo>
                  <a:cubicBezTo>
                    <a:pt x="1" y="1"/>
                    <a:pt x="0" y="2"/>
                    <a:pt x="0" y="4"/>
                  </a:cubicBezTo>
                  <a:cubicBezTo>
                    <a:pt x="0" y="4"/>
                    <a:pt x="3" y="4"/>
                    <a:pt x="3" y="4"/>
                  </a:cubicBezTo>
                  <a:cubicBezTo>
                    <a:pt x="4" y="2"/>
                    <a:pt x="3" y="1"/>
                    <a:pt x="3" y="0"/>
                  </a:cubicBezTo>
                  <a:cubicBezTo>
                    <a:pt x="2" y="0"/>
                    <a:pt x="2" y="0"/>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7" name="Freeform 97">
              <a:extLst>
                <a:ext uri="{FF2B5EF4-FFF2-40B4-BE49-F238E27FC236}">
                  <a16:creationId xmlns:a16="http://schemas.microsoft.com/office/drawing/2014/main" id="{D19468A9-B595-AC42-8623-14FA5ED47B9C}"/>
                </a:ext>
              </a:extLst>
            </p:cNvPr>
            <p:cNvSpPr>
              <a:spLocks/>
            </p:cNvSpPr>
            <p:nvPr/>
          </p:nvSpPr>
          <p:spPr bwMode="auto">
            <a:xfrm>
              <a:off x="2709592" y="3862088"/>
              <a:ext cx="36172" cy="15304"/>
            </a:xfrm>
            <a:custGeom>
              <a:avLst/>
              <a:gdLst>
                <a:gd name="T0" fmla="*/ 0 w 11"/>
                <a:gd name="T1" fmla="*/ 1 h 5"/>
                <a:gd name="T2" fmla="*/ 3 w 11"/>
                <a:gd name="T3" fmla="*/ 5 h 5"/>
                <a:gd name="T4" fmla="*/ 11 w 11"/>
                <a:gd name="T5" fmla="*/ 3 h 5"/>
                <a:gd name="T6" fmla="*/ 9 w 11"/>
                <a:gd name="T7" fmla="*/ 1 h 5"/>
                <a:gd name="T8" fmla="*/ 9 w 11"/>
                <a:gd name="T9" fmla="*/ 2 h 5"/>
                <a:gd name="T10" fmla="*/ 2 w 11"/>
                <a:gd name="T11" fmla="*/ 0 h 5"/>
                <a:gd name="T12" fmla="*/ 0 w 1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1"/>
                  </a:moveTo>
                  <a:cubicBezTo>
                    <a:pt x="0" y="3"/>
                    <a:pt x="2" y="5"/>
                    <a:pt x="3" y="5"/>
                  </a:cubicBezTo>
                  <a:cubicBezTo>
                    <a:pt x="6" y="5"/>
                    <a:pt x="8" y="4"/>
                    <a:pt x="11" y="3"/>
                  </a:cubicBezTo>
                  <a:cubicBezTo>
                    <a:pt x="11" y="2"/>
                    <a:pt x="10" y="2"/>
                    <a:pt x="9" y="1"/>
                  </a:cubicBezTo>
                  <a:cubicBezTo>
                    <a:pt x="9" y="2"/>
                    <a:pt x="9" y="2"/>
                    <a:pt x="9" y="2"/>
                  </a:cubicBezTo>
                  <a:cubicBezTo>
                    <a:pt x="8" y="1"/>
                    <a:pt x="5" y="0"/>
                    <a:pt x="2" y="0"/>
                  </a:cubicBezTo>
                  <a:cubicBezTo>
                    <a:pt x="1" y="0"/>
                    <a:pt x="0" y="0"/>
                    <a:pt x="0"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8" name="Freeform 98">
              <a:extLst>
                <a:ext uri="{FF2B5EF4-FFF2-40B4-BE49-F238E27FC236}">
                  <a16:creationId xmlns:a16="http://schemas.microsoft.com/office/drawing/2014/main" id="{2281B9D7-AB00-1341-A3E1-BADA97B64732}"/>
                </a:ext>
              </a:extLst>
            </p:cNvPr>
            <p:cNvSpPr>
              <a:spLocks/>
            </p:cNvSpPr>
            <p:nvPr/>
          </p:nvSpPr>
          <p:spPr bwMode="auto">
            <a:xfrm>
              <a:off x="2943316" y="3857914"/>
              <a:ext cx="29216" cy="13912"/>
            </a:xfrm>
            <a:custGeom>
              <a:avLst/>
              <a:gdLst>
                <a:gd name="T0" fmla="*/ 0 w 9"/>
                <a:gd name="T1" fmla="*/ 2 h 4"/>
                <a:gd name="T2" fmla="*/ 6 w 9"/>
                <a:gd name="T3" fmla="*/ 4 h 4"/>
                <a:gd name="T4" fmla="*/ 9 w 9"/>
                <a:gd name="T5" fmla="*/ 3 h 4"/>
                <a:gd name="T6" fmla="*/ 3 w 9"/>
                <a:gd name="T7" fmla="*/ 0 h 4"/>
                <a:gd name="T8" fmla="*/ 0 w 9"/>
                <a:gd name="T9" fmla="*/ 2 h 4"/>
              </a:gdLst>
              <a:ahLst/>
              <a:cxnLst>
                <a:cxn ang="0">
                  <a:pos x="T0" y="T1"/>
                </a:cxn>
                <a:cxn ang="0">
                  <a:pos x="T2" y="T3"/>
                </a:cxn>
                <a:cxn ang="0">
                  <a:pos x="T4" y="T5"/>
                </a:cxn>
                <a:cxn ang="0">
                  <a:pos x="T6" y="T7"/>
                </a:cxn>
                <a:cxn ang="0">
                  <a:pos x="T8" y="T9"/>
                </a:cxn>
              </a:cxnLst>
              <a:rect l="0" t="0" r="r" b="b"/>
              <a:pathLst>
                <a:path w="9" h="4">
                  <a:moveTo>
                    <a:pt x="0" y="2"/>
                  </a:moveTo>
                  <a:cubicBezTo>
                    <a:pt x="0" y="4"/>
                    <a:pt x="3" y="4"/>
                    <a:pt x="6" y="4"/>
                  </a:cubicBezTo>
                  <a:cubicBezTo>
                    <a:pt x="7" y="4"/>
                    <a:pt x="9" y="4"/>
                    <a:pt x="9" y="3"/>
                  </a:cubicBezTo>
                  <a:cubicBezTo>
                    <a:pt x="9" y="1"/>
                    <a:pt x="3" y="0"/>
                    <a:pt x="3" y="0"/>
                  </a:cubicBezTo>
                  <a:cubicBezTo>
                    <a:pt x="2" y="0"/>
                    <a:pt x="0" y="1"/>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9" name="Freeform 99">
              <a:extLst>
                <a:ext uri="{FF2B5EF4-FFF2-40B4-BE49-F238E27FC236}">
                  <a16:creationId xmlns:a16="http://schemas.microsoft.com/office/drawing/2014/main" id="{3596F025-A3DB-7D41-B04B-28F21938DBE6}"/>
                </a:ext>
              </a:extLst>
            </p:cNvPr>
            <p:cNvSpPr>
              <a:spLocks/>
            </p:cNvSpPr>
            <p:nvPr/>
          </p:nvSpPr>
          <p:spPr bwMode="auto">
            <a:xfrm>
              <a:off x="2788891" y="3828698"/>
              <a:ext cx="127992" cy="48694"/>
            </a:xfrm>
            <a:custGeom>
              <a:avLst/>
              <a:gdLst>
                <a:gd name="T0" fmla="*/ 0 w 39"/>
                <a:gd name="T1" fmla="*/ 10 h 15"/>
                <a:gd name="T2" fmla="*/ 3 w 39"/>
                <a:gd name="T3" fmla="*/ 13 h 15"/>
                <a:gd name="T4" fmla="*/ 3 w 39"/>
                <a:gd name="T5" fmla="*/ 12 h 15"/>
                <a:gd name="T6" fmla="*/ 6 w 39"/>
                <a:gd name="T7" fmla="*/ 12 h 15"/>
                <a:gd name="T8" fmla="*/ 16 w 39"/>
                <a:gd name="T9" fmla="*/ 12 h 15"/>
                <a:gd name="T10" fmla="*/ 19 w 39"/>
                <a:gd name="T11" fmla="*/ 15 h 15"/>
                <a:gd name="T12" fmla="*/ 24 w 39"/>
                <a:gd name="T13" fmla="*/ 11 h 15"/>
                <a:gd name="T14" fmla="*/ 26 w 39"/>
                <a:gd name="T15" fmla="*/ 12 h 15"/>
                <a:gd name="T16" fmla="*/ 31 w 39"/>
                <a:gd name="T17" fmla="*/ 9 h 15"/>
                <a:gd name="T18" fmla="*/ 39 w 39"/>
                <a:gd name="T19" fmla="*/ 9 h 15"/>
                <a:gd name="T20" fmla="*/ 33 w 39"/>
                <a:gd name="T21" fmla="*/ 5 h 15"/>
                <a:gd name="T22" fmla="*/ 34 w 39"/>
                <a:gd name="T23" fmla="*/ 6 h 15"/>
                <a:gd name="T24" fmla="*/ 21 w 39"/>
                <a:gd name="T25" fmla="*/ 0 h 15"/>
                <a:gd name="T26" fmla="*/ 14 w 39"/>
                <a:gd name="T27" fmla="*/ 1 h 15"/>
                <a:gd name="T28" fmla="*/ 9 w 39"/>
                <a:gd name="T29" fmla="*/ 0 h 15"/>
                <a:gd name="T30" fmla="*/ 7 w 39"/>
                <a:gd name="T31" fmla="*/ 1 h 15"/>
                <a:gd name="T32" fmla="*/ 10 w 39"/>
                <a:gd name="T33" fmla="*/ 4 h 15"/>
                <a:gd name="T34" fmla="*/ 12 w 39"/>
                <a:gd name="T35" fmla="*/ 9 h 15"/>
                <a:gd name="T36" fmla="*/ 2 w 39"/>
                <a:gd name="T37" fmla="*/ 9 h 15"/>
                <a:gd name="T38" fmla="*/ 0 w 39"/>
                <a:gd name="T3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5">
                  <a:moveTo>
                    <a:pt x="0" y="10"/>
                  </a:moveTo>
                  <a:cubicBezTo>
                    <a:pt x="0" y="11"/>
                    <a:pt x="2" y="13"/>
                    <a:pt x="3" y="13"/>
                  </a:cubicBezTo>
                  <a:cubicBezTo>
                    <a:pt x="3" y="13"/>
                    <a:pt x="3" y="12"/>
                    <a:pt x="3" y="12"/>
                  </a:cubicBezTo>
                  <a:cubicBezTo>
                    <a:pt x="4" y="12"/>
                    <a:pt x="4" y="12"/>
                    <a:pt x="6" y="12"/>
                  </a:cubicBezTo>
                  <a:cubicBezTo>
                    <a:pt x="9" y="12"/>
                    <a:pt x="14" y="11"/>
                    <a:pt x="16" y="12"/>
                  </a:cubicBezTo>
                  <a:cubicBezTo>
                    <a:pt x="17" y="13"/>
                    <a:pt x="17" y="15"/>
                    <a:pt x="19" y="15"/>
                  </a:cubicBezTo>
                  <a:cubicBezTo>
                    <a:pt x="21" y="15"/>
                    <a:pt x="21" y="11"/>
                    <a:pt x="24" y="11"/>
                  </a:cubicBezTo>
                  <a:cubicBezTo>
                    <a:pt x="25" y="11"/>
                    <a:pt x="25" y="12"/>
                    <a:pt x="26" y="12"/>
                  </a:cubicBezTo>
                  <a:cubicBezTo>
                    <a:pt x="28" y="12"/>
                    <a:pt x="29" y="13"/>
                    <a:pt x="31" y="9"/>
                  </a:cubicBezTo>
                  <a:cubicBezTo>
                    <a:pt x="39" y="9"/>
                    <a:pt x="39" y="9"/>
                    <a:pt x="39" y="9"/>
                  </a:cubicBezTo>
                  <a:cubicBezTo>
                    <a:pt x="37" y="9"/>
                    <a:pt x="35" y="7"/>
                    <a:pt x="33" y="5"/>
                  </a:cubicBezTo>
                  <a:cubicBezTo>
                    <a:pt x="34" y="6"/>
                    <a:pt x="34" y="6"/>
                    <a:pt x="34" y="6"/>
                  </a:cubicBezTo>
                  <a:cubicBezTo>
                    <a:pt x="30" y="4"/>
                    <a:pt x="29" y="0"/>
                    <a:pt x="21" y="0"/>
                  </a:cubicBezTo>
                  <a:cubicBezTo>
                    <a:pt x="19" y="0"/>
                    <a:pt x="17" y="1"/>
                    <a:pt x="14" y="1"/>
                  </a:cubicBezTo>
                  <a:cubicBezTo>
                    <a:pt x="12" y="1"/>
                    <a:pt x="11" y="0"/>
                    <a:pt x="9" y="0"/>
                  </a:cubicBezTo>
                  <a:cubicBezTo>
                    <a:pt x="8" y="0"/>
                    <a:pt x="7" y="1"/>
                    <a:pt x="7" y="1"/>
                  </a:cubicBezTo>
                  <a:cubicBezTo>
                    <a:pt x="7" y="3"/>
                    <a:pt x="9" y="4"/>
                    <a:pt x="10" y="4"/>
                  </a:cubicBezTo>
                  <a:cubicBezTo>
                    <a:pt x="10" y="6"/>
                    <a:pt x="10" y="7"/>
                    <a:pt x="12" y="9"/>
                  </a:cubicBezTo>
                  <a:cubicBezTo>
                    <a:pt x="9" y="10"/>
                    <a:pt x="7" y="9"/>
                    <a:pt x="2" y="9"/>
                  </a:cubicBezTo>
                  <a:cubicBezTo>
                    <a:pt x="1" y="9"/>
                    <a:pt x="1" y="10"/>
                    <a:pt x="0"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0" name="Freeform 100">
              <a:extLst>
                <a:ext uri="{FF2B5EF4-FFF2-40B4-BE49-F238E27FC236}">
                  <a16:creationId xmlns:a16="http://schemas.microsoft.com/office/drawing/2014/main" id="{48DFBA8A-1930-B448-8437-8E06D51E6047}"/>
                </a:ext>
              </a:extLst>
            </p:cNvPr>
            <p:cNvSpPr>
              <a:spLocks/>
            </p:cNvSpPr>
            <p:nvPr/>
          </p:nvSpPr>
          <p:spPr bwMode="auto">
            <a:xfrm>
              <a:off x="3058787" y="4033211"/>
              <a:ext cx="16695" cy="16695"/>
            </a:xfrm>
            <a:custGeom>
              <a:avLst/>
              <a:gdLst>
                <a:gd name="T0" fmla="*/ 0 w 5"/>
                <a:gd name="T1" fmla="*/ 4 h 5"/>
                <a:gd name="T2" fmla="*/ 2 w 5"/>
                <a:gd name="T3" fmla="*/ 4 h 5"/>
                <a:gd name="T4" fmla="*/ 5 w 5"/>
                <a:gd name="T5" fmla="*/ 1 h 5"/>
                <a:gd name="T6" fmla="*/ 5 w 5"/>
                <a:gd name="T7" fmla="*/ 0 h 5"/>
                <a:gd name="T8" fmla="*/ 3 w 5"/>
                <a:gd name="T9" fmla="*/ 0 h 5"/>
                <a:gd name="T10" fmla="*/ 0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0" y="4"/>
                  </a:moveTo>
                  <a:cubicBezTo>
                    <a:pt x="0" y="5"/>
                    <a:pt x="2" y="4"/>
                    <a:pt x="2" y="4"/>
                  </a:cubicBezTo>
                  <a:cubicBezTo>
                    <a:pt x="4" y="4"/>
                    <a:pt x="5" y="2"/>
                    <a:pt x="5" y="1"/>
                  </a:cubicBezTo>
                  <a:cubicBezTo>
                    <a:pt x="5" y="0"/>
                    <a:pt x="5" y="0"/>
                    <a:pt x="5" y="0"/>
                  </a:cubicBezTo>
                  <a:cubicBezTo>
                    <a:pt x="4" y="0"/>
                    <a:pt x="4" y="0"/>
                    <a:pt x="3" y="0"/>
                  </a:cubicBezTo>
                  <a:cubicBezTo>
                    <a:pt x="2" y="0"/>
                    <a:pt x="0" y="2"/>
                    <a:pt x="0"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1" name="Freeform 101">
              <a:extLst>
                <a:ext uri="{FF2B5EF4-FFF2-40B4-BE49-F238E27FC236}">
                  <a16:creationId xmlns:a16="http://schemas.microsoft.com/office/drawing/2014/main" id="{FCF13407-9CAE-5343-A8C1-A6EAB0E25284}"/>
                </a:ext>
              </a:extLst>
            </p:cNvPr>
            <p:cNvSpPr>
              <a:spLocks/>
            </p:cNvSpPr>
            <p:nvPr/>
          </p:nvSpPr>
          <p:spPr bwMode="auto">
            <a:xfrm>
              <a:off x="3292512" y="4253029"/>
              <a:ext cx="48693" cy="43129"/>
            </a:xfrm>
            <a:custGeom>
              <a:avLst/>
              <a:gdLst>
                <a:gd name="T0" fmla="*/ 4 w 15"/>
                <a:gd name="T1" fmla="*/ 0 h 13"/>
                <a:gd name="T2" fmla="*/ 0 w 15"/>
                <a:gd name="T3" fmla="*/ 6 h 13"/>
                <a:gd name="T4" fmla="*/ 9 w 15"/>
                <a:gd name="T5" fmla="*/ 13 h 13"/>
                <a:gd name="T6" fmla="*/ 15 w 15"/>
                <a:gd name="T7" fmla="*/ 6 h 13"/>
                <a:gd name="T8" fmla="*/ 14 w 15"/>
                <a:gd name="T9" fmla="*/ 4 h 13"/>
                <a:gd name="T10" fmla="*/ 10 w 15"/>
                <a:gd name="T11" fmla="*/ 3 h 13"/>
                <a:gd name="T12" fmla="*/ 5 w 15"/>
                <a:gd name="T13" fmla="*/ 0 h 13"/>
                <a:gd name="T14" fmla="*/ 4 w 15"/>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4" y="0"/>
                  </a:moveTo>
                  <a:cubicBezTo>
                    <a:pt x="2" y="0"/>
                    <a:pt x="0" y="3"/>
                    <a:pt x="0" y="6"/>
                  </a:cubicBezTo>
                  <a:cubicBezTo>
                    <a:pt x="0" y="8"/>
                    <a:pt x="6" y="13"/>
                    <a:pt x="9" y="13"/>
                  </a:cubicBezTo>
                  <a:cubicBezTo>
                    <a:pt x="12" y="13"/>
                    <a:pt x="15" y="8"/>
                    <a:pt x="15" y="6"/>
                  </a:cubicBezTo>
                  <a:cubicBezTo>
                    <a:pt x="15" y="5"/>
                    <a:pt x="14" y="4"/>
                    <a:pt x="14" y="4"/>
                  </a:cubicBezTo>
                  <a:cubicBezTo>
                    <a:pt x="12" y="4"/>
                    <a:pt x="10" y="6"/>
                    <a:pt x="10" y="3"/>
                  </a:cubicBezTo>
                  <a:cubicBezTo>
                    <a:pt x="8" y="3"/>
                    <a:pt x="7" y="4"/>
                    <a:pt x="5" y="0"/>
                  </a:cubicBezTo>
                  <a:cubicBezTo>
                    <a:pt x="5" y="0"/>
                    <a:pt x="4" y="0"/>
                    <a:pt x="4"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2" name="Freeform 102">
              <a:extLst>
                <a:ext uri="{FF2B5EF4-FFF2-40B4-BE49-F238E27FC236}">
                  <a16:creationId xmlns:a16="http://schemas.microsoft.com/office/drawing/2014/main" id="{DD3A6265-15F4-4441-BFD8-884B8EA9D86D}"/>
                </a:ext>
              </a:extLst>
            </p:cNvPr>
            <p:cNvSpPr>
              <a:spLocks/>
            </p:cNvSpPr>
            <p:nvPr/>
          </p:nvSpPr>
          <p:spPr bwMode="auto">
            <a:xfrm>
              <a:off x="2798630" y="5218556"/>
              <a:ext cx="16695" cy="36172"/>
            </a:xfrm>
            <a:custGeom>
              <a:avLst/>
              <a:gdLst>
                <a:gd name="T0" fmla="*/ 4 w 5"/>
                <a:gd name="T1" fmla="*/ 11 h 11"/>
                <a:gd name="T2" fmla="*/ 4 w 5"/>
                <a:gd name="T3" fmla="*/ 6 h 11"/>
                <a:gd name="T4" fmla="*/ 5 w 5"/>
                <a:gd name="T5" fmla="*/ 4 h 11"/>
                <a:gd name="T6" fmla="*/ 2 w 5"/>
                <a:gd name="T7" fmla="*/ 0 h 11"/>
                <a:gd name="T8" fmla="*/ 0 w 5"/>
                <a:gd name="T9" fmla="*/ 7 h 11"/>
                <a:gd name="T10" fmla="*/ 0 w 5"/>
                <a:gd name="T11" fmla="*/ 10 h 11"/>
                <a:gd name="T12" fmla="*/ 1 w 5"/>
                <a:gd name="T13" fmla="*/ 11 h 11"/>
                <a:gd name="T14" fmla="*/ 4 w 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4" y="11"/>
                  </a:moveTo>
                  <a:cubicBezTo>
                    <a:pt x="4" y="6"/>
                    <a:pt x="4" y="6"/>
                    <a:pt x="4" y="6"/>
                  </a:cubicBezTo>
                  <a:cubicBezTo>
                    <a:pt x="4" y="5"/>
                    <a:pt x="5" y="5"/>
                    <a:pt x="5" y="4"/>
                  </a:cubicBezTo>
                  <a:cubicBezTo>
                    <a:pt x="5" y="2"/>
                    <a:pt x="4" y="0"/>
                    <a:pt x="2" y="0"/>
                  </a:cubicBezTo>
                  <a:cubicBezTo>
                    <a:pt x="1" y="0"/>
                    <a:pt x="0" y="7"/>
                    <a:pt x="0" y="7"/>
                  </a:cubicBezTo>
                  <a:cubicBezTo>
                    <a:pt x="0" y="7"/>
                    <a:pt x="0" y="8"/>
                    <a:pt x="0" y="10"/>
                  </a:cubicBezTo>
                  <a:cubicBezTo>
                    <a:pt x="0" y="11"/>
                    <a:pt x="0" y="11"/>
                    <a:pt x="1" y="11"/>
                  </a:cubicBezTo>
                  <a:lnTo>
                    <a:pt x="4" y="11"/>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3" name="Freeform 103">
              <a:extLst>
                <a:ext uri="{FF2B5EF4-FFF2-40B4-BE49-F238E27FC236}">
                  <a16:creationId xmlns:a16="http://schemas.microsoft.com/office/drawing/2014/main" id="{6E0D8101-CAB6-8F44-BC94-AFD95198CDD8}"/>
                </a:ext>
              </a:extLst>
            </p:cNvPr>
            <p:cNvSpPr>
              <a:spLocks noEditPoints="1"/>
            </p:cNvSpPr>
            <p:nvPr/>
          </p:nvSpPr>
          <p:spPr bwMode="auto">
            <a:xfrm>
              <a:off x="807798" y="2372060"/>
              <a:ext cx="2826953" cy="3226307"/>
            </a:xfrm>
            <a:custGeom>
              <a:avLst/>
              <a:gdLst>
                <a:gd name="T0" fmla="*/ 776 w 859"/>
                <a:gd name="T1" fmla="*/ 577 h 979"/>
                <a:gd name="T2" fmla="*/ 741 w 859"/>
                <a:gd name="T3" fmla="*/ 539 h 979"/>
                <a:gd name="T4" fmla="*/ 680 w 859"/>
                <a:gd name="T5" fmla="*/ 504 h 979"/>
                <a:gd name="T6" fmla="*/ 622 w 859"/>
                <a:gd name="T7" fmla="*/ 503 h 979"/>
                <a:gd name="T8" fmla="*/ 587 w 859"/>
                <a:gd name="T9" fmla="*/ 516 h 979"/>
                <a:gd name="T10" fmla="*/ 545 w 859"/>
                <a:gd name="T11" fmla="*/ 474 h 979"/>
                <a:gd name="T12" fmla="*/ 511 w 859"/>
                <a:gd name="T13" fmla="*/ 431 h 979"/>
                <a:gd name="T14" fmla="*/ 449 w 859"/>
                <a:gd name="T15" fmla="*/ 413 h 979"/>
                <a:gd name="T16" fmla="*/ 504 w 859"/>
                <a:gd name="T17" fmla="*/ 378 h 979"/>
                <a:gd name="T18" fmla="*/ 564 w 859"/>
                <a:gd name="T19" fmla="*/ 398 h 979"/>
                <a:gd name="T20" fmla="*/ 592 w 859"/>
                <a:gd name="T21" fmla="*/ 329 h 979"/>
                <a:gd name="T22" fmla="*/ 598 w 859"/>
                <a:gd name="T23" fmla="*/ 310 h 979"/>
                <a:gd name="T24" fmla="*/ 625 w 859"/>
                <a:gd name="T25" fmla="*/ 286 h 979"/>
                <a:gd name="T26" fmla="*/ 649 w 859"/>
                <a:gd name="T27" fmla="*/ 259 h 979"/>
                <a:gd name="T28" fmla="*/ 665 w 859"/>
                <a:gd name="T29" fmla="*/ 236 h 979"/>
                <a:gd name="T30" fmla="*/ 717 w 859"/>
                <a:gd name="T31" fmla="*/ 183 h 979"/>
                <a:gd name="T32" fmla="*/ 675 w 859"/>
                <a:gd name="T33" fmla="*/ 140 h 979"/>
                <a:gd name="T34" fmla="*/ 575 w 859"/>
                <a:gd name="T35" fmla="*/ 107 h 979"/>
                <a:gd name="T36" fmla="*/ 530 w 859"/>
                <a:gd name="T37" fmla="*/ 171 h 979"/>
                <a:gd name="T38" fmla="*/ 497 w 859"/>
                <a:gd name="T39" fmla="*/ 92 h 979"/>
                <a:gd name="T40" fmla="*/ 540 w 859"/>
                <a:gd name="T41" fmla="*/ 63 h 979"/>
                <a:gd name="T42" fmla="*/ 521 w 859"/>
                <a:gd name="T43" fmla="*/ 50 h 979"/>
                <a:gd name="T44" fmla="*/ 464 w 859"/>
                <a:gd name="T45" fmla="*/ 5 h 979"/>
                <a:gd name="T46" fmla="*/ 424 w 859"/>
                <a:gd name="T47" fmla="*/ 47 h 979"/>
                <a:gd name="T48" fmla="*/ 335 w 859"/>
                <a:gd name="T49" fmla="*/ 45 h 979"/>
                <a:gd name="T50" fmla="*/ 216 w 859"/>
                <a:gd name="T51" fmla="*/ 29 h 979"/>
                <a:gd name="T52" fmla="*/ 97 w 859"/>
                <a:gd name="T53" fmla="*/ 15 h 979"/>
                <a:gd name="T54" fmla="*/ 19 w 859"/>
                <a:gd name="T55" fmla="*/ 47 h 979"/>
                <a:gd name="T56" fmla="*/ 30 w 859"/>
                <a:gd name="T57" fmla="*/ 85 h 979"/>
                <a:gd name="T58" fmla="*/ 35 w 859"/>
                <a:gd name="T59" fmla="*/ 130 h 979"/>
                <a:gd name="T60" fmla="*/ 76 w 859"/>
                <a:gd name="T61" fmla="*/ 139 h 979"/>
                <a:gd name="T62" fmla="*/ 89 w 859"/>
                <a:gd name="T63" fmla="*/ 138 h 979"/>
                <a:gd name="T64" fmla="*/ 154 w 859"/>
                <a:gd name="T65" fmla="*/ 127 h 979"/>
                <a:gd name="T66" fmla="*/ 214 w 859"/>
                <a:gd name="T67" fmla="*/ 158 h 979"/>
                <a:gd name="T68" fmla="*/ 227 w 859"/>
                <a:gd name="T69" fmla="*/ 171 h 979"/>
                <a:gd name="T70" fmla="*/ 287 w 859"/>
                <a:gd name="T71" fmla="*/ 227 h 979"/>
                <a:gd name="T72" fmla="*/ 300 w 859"/>
                <a:gd name="T73" fmla="*/ 334 h 979"/>
                <a:gd name="T74" fmla="*/ 360 w 859"/>
                <a:gd name="T75" fmla="*/ 412 h 979"/>
                <a:gd name="T76" fmla="*/ 350 w 859"/>
                <a:gd name="T77" fmla="*/ 365 h 979"/>
                <a:gd name="T78" fmla="*/ 404 w 859"/>
                <a:gd name="T79" fmla="*/ 446 h 979"/>
                <a:gd name="T80" fmla="*/ 476 w 859"/>
                <a:gd name="T81" fmla="*/ 471 h 979"/>
                <a:gd name="T82" fmla="*/ 542 w 859"/>
                <a:gd name="T83" fmla="*/ 515 h 979"/>
                <a:gd name="T84" fmla="*/ 579 w 859"/>
                <a:gd name="T85" fmla="*/ 524 h 979"/>
                <a:gd name="T86" fmla="*/ 563 w 859"/>
                <a:gd name="T87" fmla="*/ 591 h 979"/>
                <a:gd name="T88" fmla="*/ 590 w 859"/>
                <a:gd name="T89" fmla="*/ 669 h 979"/>
                <a:gd name="T90" fmla="*/ 621 w 859"/>
                <a:gd name="T91" fmla="*/ 781 h 979"/>
                <a:gd name="T92" fmla="*/ 614 w 859"/>
                <a:gd name="T93" fmla="*/ 862 h 979"/>
                <a:gd name="T94" fmla="*/ 601 w 859"/>
                <a:gd name="T95" fmla="*/ 936 h 979"/>
                <a:gd name="T96" fmla="*/ 645 w 859"/>
                <a:gd name="T97" fmla="*/ 979 h 979"/>
                <a:gd name="T98" fmla="*/ 659 w 859"/>
                <a:gd name="T99" fmla="*/ 910 h 979"/>
                <a:gd name="T100" fmla="*/ 665 w 859"/>
                <a:gd name="T101" fmla="*/ 856 h 979"/>
                <a:gd name="T102" fmla="*/ 706 w 859"/>
                <a:gd name="T103" fmla="*/ 807 h 979"/>
                <a:gd name="T104" fmla="*/ 778 w 859"/>
                <a:gd name="T105" fmla="*/ 736 h 979"/>
                <a:gd name="T106" fmla="*/ 832 w 859"/>
                <a:gd name="T107" fmla="*/ 658 h 979"/>
                <a:gd name="T108" fmla="*/ 566 w 859"/>
                <a:gd name="T109" fmla="*/ 274 h 979"/>
                <a:gd name="T110" fmla="*/ 504 w 859"/>
                <a:gd name="T111" fmla="*/ 234 h 979"/>
                <a:gd name="T112" fmla="*/ 562 w 859"/>
                <a:gd name="T113" fmla="*/ 263 h 979"/>
                <a:gd name="T114" fmla="*/ 514 w 859"/>
                <a:gd name="T115" fmla="*/ 282 h 979"/>
                <a:gd name="T116" fmla="*/ 503 w 859"/>
                <a:gd name="T117" fmla="*/ 245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9" h="979">
                  <a:moveTo>
                    <a:pt x="853" y="606"/>
                  </a:moveTo>
                  <a:cubicBezTo>
                    <a:pt x="850" y="605"/>
                    <a:pt x="848" y="606"/>
                    <a:pt x="844" y="605"/>
                  </a:cubicBezTo>
                  <a:cubicBezTo>
                    <a:pt x="841" y="604"/>
                    <a:pt x="834" y="598"/>
                    <a:pt x="832" y="595"/>
                  </a:cubicBezTo>
                  <a:cubicBezTo>
                    <a:pt x="829" y="593"/>
                    <a:pt x="825" y="592"/>
                    <a:pt x="821" y="591"/>
                  </a:cubicBezTo>
                  <a:cubicBezTo>
                    <a:pt x="813" y="592"/>
                    <a:pt x="813" y="592"/>
                    <a:pt x="813" y="592"/>
                  </a:cubicBezTo>
                  <a:cubicBezTo>
                    <a:pt x="808" y="592"/>
                    <a:pt x="807" y="588"/>
                    <a:pt x="802" y="588"/>
                  </a:cubicBezTo>
                  <a:cubicBezTo>
                    <a:pt x="800" y="588"/>
                    <a:pt x="799" y="591"/>
                    <a:pt x="797" y="591"/>
                  </a:cubicBezTo>
                  <a:cubicBezTo>
                    <a:pt x="796" y="591"/>
                    <a:pt x="796" y="591"/>
                    <a:pt x="796" y="591"/>
                  </a:cubicBezTo>
                  <a:cubicBezTo>
                    <a:pt x="796" y="587"/>
                    <a:pt x="796" y="587"/>
                    <a:pt x="795" y="585"/>
                  </a:cubicBezTo>
                  <a:cubicBezTo>
                    <a:pt x="795" y="583"/>
                    <a:pt x="793" y="584"/>
                    <a:pt x="791" y="583"/>
                  </a:cubicBezTo>
                  <a:cubicBezTo>
                    <a:pt x="788" y="581"/>
                    <a:pt x="780" y="577"/>
                    <a:pt x="776" y="577"/>
                  </a:cubicBezTo>
                  <a:cubicBezTo>
                    <a:pt x="772" y="577"/>
                    <a:pt x="769" y="581"/>
                    <a:pt x="767" y="585"/>
                  </a:cubicBezTo>
                  <a:cubicBezTo>
                    <a:pt x="767" y="586"/>
                    <a:pt x="766" y="589"/>
                    <a:pt x="765" y="589"/>
                  </a:cubicBezTo>
                  <a:cubicBezTo>
                    <a:pt x="764" y="589"/>
                    <a:pt x="764" y="587"/>
                    <a:pt x="764" y="587"/>
                  </a:cubicBezTo>
                  <a:cubicBezTo>
                    <a:pt x="758" y="587"/>
                    <a:pt x="758" y="587"/>
                    <a:pt x="758" y="587"/>
                  </a:cubicBezTo>
                  <a:cubicBezTo>
                    <a:pt x="758" y="583"/>
                    <a:pt x="757" y="582"/>
                    <a:pt x="754" y="581"/>
                  </a:cubicBezTo>
                  <a:cubicBezTo>
                    <a:pt x="753" y="580"/>
                    <a:pt x="751" y="580"/>
                    <a:pt x="751" y="578"/>
                  </a:cubicBezTo>
                  <a:cubicBezTo>
                    <a:pt x="751" y="571"/>
                    <a:pt x="758" y="569"/>
                    <a:pt x="761" y="564"/>
                  </a:cubicBezTo>
                  <a:cubicBezTo>
                    <a:pt x="761" y="562"/>
                    <a:pt x="758" y="562"/>
                    <a:pt x="757" y="560"/>
                  </a:cubicBezTo>
                  <a:cubicBezTo>
                    <a:pt x="756" y="557"/>
                    <a:pt x="753" y="550"/>
                    <a:pt x="753" y="547"/>
                  </a:cubicBezTo>
                  <a:cubicBezTo>
                    <a:pt x="749" y="546"/>
                    <a:pt x="745" y="539"/>
                    <a:pt x="741" y="539"/>
                  </a:cubicBezTo>
                  <a:cubicBezTo>
                    <a:pt x="741" y="539"/>
                    <a:pt x="741" y="539"/>
                    <a:pt x="741" y="539"/>
                  </a:cubicBezTo>
                  <a:cubicBezTo>
                    <a:pt x="741" y="538"/>
                    <a:pt x="741" y="538"/>
                    <a:pt x="741" y="538"/>
                  </a:cubicBezTo>
                  <a:cubicBezTo>
                    <a:pt x="737" y="538"/>
                    <a:pt x="734" y="535"/>
                    <a:pt x="732" y="535"/>
                  </a:cubicBezTo>
                  <a:cubicBezTo>
                    <a:pt x="726" y="535"/>
                    <a:pt x="726" y="535"/>
                    <a:pt x="726" y="535"/>
                  </a:cubicBezTo>
                  <a:cubicBezTo>
                    <a:pt x="720" y="535"/>
                    <a:pt x="711" y="535"/>
                    <a:pt x="709" y="529"/>
                  </a:cubicBezTo>
                  <a:cubicBezTo>
                    <a:pt x="708" y="529"/>
                    <a:pt x="706" y="529"/>
                    <a:pt x="706" y="528"/>
                  </a:cubicBezTo>
                  <a:cubicBezTo>
                    <a:pt x="703" y="522"/>
                    <a:pt x="701" y="523"/>
                    <a:pt x="696" y="519"/>
                  </a:cubicBezTo>
                  <a:cubicBezTo>
                    <a:pt x="690" y="519"/>
                    <a:pt x="690" y="519"/>
                    <a:pt x="690" y="519"/>
                  </a:cubicBezTo>
                  <a:cubicBezTo>
                    <a:pt x="689" y="515"/>
                    <a:pt x="690" y="512"/>
                    <a:pt x="687" y="511"/>
                  </a:cubicBezTo>
                  <a:cubicBezTo>
                    <a:pt x="683" y="510"/>
                    <a:pt x="677" y="509"/>
                    <a:pt x="677" y="506"/>
                  </a:cubicBezTo>
                  <a:cubicBezTo>
                    <a:pt x="677" y="504"/>
                    <a:pt x="677" y="504"/>
                    <a:pt x="677" y="504"/>
                  </a:cubicBezTo>
                  <a:cubicBezTo>
                    <a:pt x="677" y="505"/>
                    <a:pt x="680" y="504"/>
                    <a:pt x="680" y="504"/>
                  </a:cubicBezTo>
                  <a:cubicBezTo>
                    <a:pt x="680" y="504"/>
                    <a:pt x="676" y="503"/>
                    <a:pt x="674" y="503"/>
                  </a:cubicBezTo>
                  <a:cubicBezTo>
                    <a:pt x="674" y="503"/>
                    <a:pt x="669" y="503"/>
                    <a:pt x="669" y="504"/>
                  </a:cubicBezTo>
                  <a:cubicBezTo>
                    <a:pt x="667" y="507"/>
                    <a:pt x="665" y="506"/>
                    <a:pt x="662" y="506"/>
                  </a:cubicBezTo>
                  <a:cubicBezTo>
                    <a:pt x="660" y="506"/>
                    <a:pt x="657" y="507"/>
                    <a:pt x="657" y="503"/>
                  </a:cubicBezTo>
                  <a:cubicBezTo>
                    <a:pt x="655" y="503"/>
                    <a:pt x="648" y="503"/>
                    <a:pt x="645" y="503"/>
                  </a:cubicBezTo>
                  <a:cubicBezTo>
                    <a:pt x="643" y="503"/>
                    <a:pt x="642" y="502"/>
                    <a:pt x="642" y="500"/>
                  </a:cubicBezTo>
                  <a:cubicBezTo>
                    <a:pt x="639" y="499"/>
                    <a:pt x="634" y="499"/>
                    <a:pt x="633" y="495"/>
                  </a:cubicBezTo>
                  <a:cubicBezTo>
                    <a:pt x="629" y="495"/>
                    <a:pt x="629" y="495"/>
                    <a:pt x="629" y="495"/>
                  </a:cubicBezTo>
                  <a:cubicBezTo>
                    <a:pt x="629" y="499"/>
                    <a:pt x="632" y="495"/>
                    <a:pt x="633" y="499"/>
                  </a:cubicBezTo>
                  <a:cubicBezTo>
                    <a:pt x="628" y="499"/>
                    <a:pt x="628" y="499"/>
                    <a:pt x="628" y="499"/>
                  </a:cubicBezTo>
                  <a:cubicBezTo>
                    <a:pt x="626" y="499"/>
                    <a:pt x="622" y="500"/>
                    <a:pt x="622" y="503"/>
                  </a:cubicBezTo>
                  <a:cubicBezTo>
                    <a:pt x="622" y="506"/>
                    <a:pt x="625" y="508"/>
                    <a:pt x="625" y="511"/>
                  </a:cubicBezTo>
                  <a:cubicBezTo>
                    <a:pt x="625" y="512"/>
                    <a:pt x="623" y="514"/>
                    <a:pt x="622" y="514"/>
                  </a:cubicBezTo>
                  <a:cubicBezTo>
                    <a:pt x="620" y="514"/>
                    <a:pt x="619" y="510"/>
                    <a:pt x="619" y="508"/>
                  </a:cubicBezTo>
                  <a:cubicBezTo>
                    <a:pt x="619" y="505"/>
                    <a:pt x="620" y="502"/>
                    <a:pt x="621" y="498"/>
                  </a:cubicBezTo>
                  <a:cubicBezTo>
                    <a:pt x="622" y="498"/>
                    <a:pt x="623" y="497"/>
                    <a:pt x="623" y="496"/>
                  </a:cubicBezTo>
                  <a:cubicBezTo>
                    <a:pt x="623" y="495"/>
                    <a:pt x="622" y="493"/>
                    <a:pt x="621" y="493"/>
                  </a:cubicBezTo>
                  <a:cubicBezTo>
                    <a:pt x="618" y="493"/>
                    <a:pt x="617" y="496"/>
                    <a:pt x="614" y="497"/>
                  </a:cubicBezTo>
                  <a:cubicBezTo>
                    <a:pt x="609" y="499"/>
                    <a:pt x="605" y="500"/>
                    <a:pt x="600" y="502"/>
                  </a:cubicBezTo>
                  <a:cubicBezTo>
                    <a:pt x="597" y="503"/>
                    <a:pt x="595" y="503"/>
                    <a:pt x="594" y="507"/>
                  </a:cubicBezTo>
                  <a:cubicBezTo>
                    <a:pt x="593" y="509"/>
                    <a:pt x="593" y="512"/>
                    <a:pt x="592" y="513"/>
                  </a:cubicBezTo>
                  <a:cubicBezTo>
                    <a:pt x="590" y="513"/>
                    <a:pt x="587" y="514"/>
                    <a:pt x="587" y="516"/>
                  </a:cubicBezTo>
                  <a:cubicBezTo>
                    <a:pt x="587" y="516"/>
                    <a:pt x="585" y="517"/>
                    <a:pt x="585" y="518"/>
                  </a:cubicBezTo>
                  <a:cubicBezTo>
                    <a:pt x="585" y="518"/>
                    <a:pt x="585" y="518"/>
                    <a:pt x="585" y="519"/>
                  </a:cubicBezTo>
                  <a:cubicBezTo>
                    <a:pt x="585" y="519"/>
                    <a:pt x="585" y="519"/>
                    <a:pt x="583" y="519"/>
                  </a:cubicBezTo>
                  <a:cubicBezTo>
                    <a:pt x="583" y="519"/>
                    <a:pt x="583" y="519"/>
                    <a:pt x="583" y="519"/>
                  </a:cubicBezTo>
                  <a:cubicBezTo>
                    <a:pt x="580" y="516"/>
                    <a:pt x="577" y="511"/>
                    <a:pt x="571" y="511"/>
                  </a:cubicBezTo>
                  <a:cubicBezTo>
                    <a:pt x="565" y="511"/>
                    <a:pt x="562" y="516"/>
                    <a:pt x="557" y="516"/>
                  </a:cubicBezTo>
                  <a:cubicBezTo>
                    <a:pt x="553" y="516"/>
                    <a:pt x="552" y="512"/>
                    <a:pt x="550" y="510"/>
                  </a:cubicBezTo>
                  <a:cubicBezTo>
                    <a:pt x="546" y="509"/>
                    <a:pt x="541" y="507"/>
                    <a:pt x="541" y="502"/>
                  </a:cubicBezTo>
                  <a:cubicBezTo>
                    <a:pt x="541" y="498"/>
                    <a:pt x="541" y="493"/>
                    <a:pt x="541" y="488"/>
                  </a:cubicBezTo>
                  <a:cubicBezTo>
                    <a:pt x="545" y="486"/>
                    <a:pt x="545" y="480"/>
                    <a:pt x="545" y="478"/>
                  </a:cubicBezTo>
                  <a:cubicBezTo>
                    <a:pt x="545" y="477"/>
                    <a:pt x="545" y="476"/>
                    <a:pt x="545" y="474"/>
                  </a:cubicBezTo>
                  <a:cubicBezTo>
                    <a:pt x="541" y="474"/>
                    <a:pt x="539" y="470"/>
                    <a:pt x="533" y="470"/>
                  </a:cubicBezTo>
                  <a:cubicBezTo>
                    <a:pt x="525" y="470"/>
                    <a:pt x="519" y="471"/>
                    <a:pt x="512" y="471"/>
                  </a:cubicBezTo>
                  <a:cubicBezTo>
                    <a:pt x="510" y="471"/>
                    <a:pt x="509" y="470"/>
                    <a:pt x="509" y="469"/>
                  </a:cubicBezTo>
                  <a:cubicBezTo>
                    <a:pt x="509" y="468"/>
                    <a:pt x="509" y="468"/>
                    <a:pt x="509" y="467"/>
                  </a:cubicBezTo>
                  <a:cubicBezTo>
                    <a:pt x="509" y="466"/>
                    <a:pt x="513" y="465"/>
                    <a:pt x="513" y="463"/>
                  </a:cubicBezTo>
                  <a:cubicBezTo>
                    <a:pt x="513" y="460"/>
                    <a:pt x="513" y="457"/>
                    <a:pt x="513" y="454"/>
                  </a:cubicBezTo>
                  <a:cubicBezTo>
                    <a:pt x="517" y="451"/>
                    <a:pt x="516" y="450"/>
                    <a:pt x="516" y="446"/>
                  </a:cubicBezTo>
                  <a:cubicBezTo>
                    <a:pt x="516" y="442"/>
                    <a:pt x="521" y="438"/>
                    <a:pt x="521" y="435"/>
                  </a:cubicBezTo>
                  <a:cubicBezTo>
                    <a:pt x="521" y="434"/>
                    <a:pt x="521" y="433"/>
                    <a:pt x="521" y="433"/>
                  </a:cubicBezTo>
                  <a:cubicBezTo>
                    <a:pt x="521" y="433"/>
                    <a:pt x="517" y="432"/>
                    <a:pt x="516" y="432"/>
                  </a:cubicBezTo>
                  <a:cubicBezTo>
                    <a:pt x="515" y="432"/>
                    <a:pt x="513" y="431"/>
                    <a:pt x="511" y="431"/>
                  </a:cubicBezTo>
                  <a:cubicBezTo>
                    <a:pt x="505" y="431"/>
                    <a:pt x="497" y="434"/>
                    <a:pt x="497" y="440"/>
                  </a:cubicBezTo>
                  <a:cubicBezTo>
                    <a:pt x="497" y="444"/>
                    <a:pt x="494" y="447"/>
                    <a:pt x="493" y="449"/>
                  </a:cubicBezTo>
                  <a:cubicBezTo>
                    <a:pt x="492" y="450"/>
                    <a:pt x="491" y="453"/>
                    <a:pt x="490" y="453"/>
                  </a:cubicBezTo>
                  <a:cubicBezTo>
                    <a:pt x="489" y="453"/>
                    <a:pt x="488" y="452"/>
                    <a:pt x="485" y="452"/>
                  </a:cubicBezTo>
                  <a:cubicBezTo>
                    <a:pt x="481" y="452"/>
                    <a:pt x="477" y="455"/>
                    <a:pt x="473" y="455"/>
                  </a:cubicBezTo>
                  <a:cubicBezTo>
                    <a:pt x="471" y="455"/>
                    <a:pt x="471" y="453"/>
                    <a:pt x="469" y="452"/>
                  </a:cubicBezTo>
                  <a:cubicBezTo>
                    <a:pt x="463" y="450"/>
                    <a:pt x="463" y="446"/>
                    <a:pt x="459" y="442"/>
                  </a:cubicBezTo>
                  <a:cubicBezTo>
                    <a:pt x="457" y="441"/>
                    <a:pt x="454" y="437"/>
                    <a:pt x="453" y="436"/>
                  </a:cubicBezTo>
                  <a:cubicBezTo>
                    <a:pt x="453" y="434"/>
                    <a:pt x="453" y="432"/>
                    <a:pt x="452" y="430"/>
                  </a:cubicBezTo>
                  <a:cubicBezTo>
                    <a:pt x="451" y="429"/>
                    <a:pt x="449" y="428"/>
                    <a:pt x="449" y="426"/>
                  </a:cubicBezTo>
                  <a:cubicBezTo>
                    <a:pt x="449" y="413"/>
                    <a:pt x="449" y="413"/>
                    <a:pt x="449" y="413"/>
                  </a:cubicBezTo>
                  <a:cubicBezTo>
                    <a:pt x="453" y="410"/>
                    <a:pt x="452" y="408"/>
                    <a:pt x="452" y="404"/>
                  </a:cubicBezTo>
                  <a:cubicBezTo>
                    <a:pt x="452" y="403"/>
                    <a:pt x="452" y="402"/>
                    <a:pt x="452" y="400"/>
                  </a:cubicBezTo>
                  <a:cubicBezTo>
                    <a:pt x="452" y="400"/>
                    <a:pt x="452" y="400"/>
                    <a:pt x="452" y="400"/>
                  </a:cubicBezTo>
                  <a:cubicBezTo>
                    <a:pt x="452" y="400"/>
                    <a:pt x="452" y="400"/>
                    <a:pt x="453" y="400"/>
                  </a:cubicBezTo>
                  <a:cubicBezTo>
                    <a:pt x="453" y="399"/>
                    <a:pt x="452" y="398"/>
                    <a:pt x="452" y="398"/>
                  </a:cubicBezTo>
                  <a:cubicBezTo>
                    <a:pt x="452" y="391"/>
                    <a:pt x="455" y="385"/>
                    <a:pt x="460" y="383"/>
                  </a:cubicBezTo>
                  <a:cubicBezTo>
                    <a:pt x="462" y="382"/>
                    <a:pt x="464" y="384"/>
                    <a:pt x="466" y="382"/>
                  </a:cubicBezTo>
                  <a:cubicBezTo>
                    <a:pt x="468" y="379"/>
                    <a:pt x="472" y="373"/>
                    <a:pt x="478" y="373"/>
                  </a:cubicBezTo>
                  <a:cubicBezTo>
                    <a:pt x="481" y="373"/>
                    <a:pt x="482" y="376"/>
                    <a:pt x="485" y="376"/>
                  </a:cubicBezTo>
                  <a:cubicBezTo>
                    <a:pt x="486" y="376"/>
                    <a:pt x="487" y="374"/>
                    <a:pt x="488" y="374"/>
                  </a:cubicBezTo>
                  <a:cubicBezTo>
                    <a:pt x="492" y="374"/>
                    <a:pt x="498" y="381"/>
                    <a:pt x="504" y="378"/>
                  </a:cubicBezTo>
                  <a:cubicBezTo>
                    <a:pt x="502" y="377"/>
                    <a:pt x="504" y="374"/>
                    <a:pt x="504" y="371"/>
                  </a:cubicBezTo>
                  <a:cubicBezTo>
                    <a:pt x="502" y="372"/>
                    <a:pt x="503" y="372"/>
                    <a:pt x="501" y="371"/>
                  </a:cubicBezTo>
                  <a:cubicBezTo>
                    <a:pt x="504" y="370"/>
                    <a:pt x="509" y="370"/>
                    <a:pt x="513" y="369"/>
                  </a:cubicBezTo>
                  <a:cubicBezTo>
                    <a:pt x="513" y="370"/>
                    <a:pt x="514" y="371"/>
                    <a:pt x="514" y="371"/>
                  </a:cubicBezTo>
                  <a:cubicBezTo>
                    <a:pt x="516" y="371"/>
                    <a:pt x="517" y="369"/>
                    <a:pt x="520" y="369"/>
                  </a:cubicBezTo>
                  <a:cubicBezTo>
                    <a:pt x="526" y="369"/>
                    <a:pt x="528" y="374"/>
                    <a:pt x="532" y="374"/>
                  </a:cubicBezTo>
                  <a:cubicBezTo>
                    <a:pt x="534" y="374"/>
                    <a:pt x="535" y="372"/>
                    <a:pt x="537" y="372"/>
                  </a:cubicBezTo>
                  <a:cubicBezTo>
                    <a:pt x="547" y="372"/>
                    <a:pt x="544" y="385"/>
                    <a:pt x="548" y="393"/>
                  </a:cubicBezTo>
                  <a:cubicBezTo>
                    <a:pt x="550" y="396"/>
                    <a:pt x="552" y="397"/>
                    <a:pt x="555" y="401"/>
                  </a:cubicBezTo>
                  <a:cubicBezTo>
                    <a:pt x="556" y="403"/>
                    <a:pt x="556" y="407"/>
                    <a:pt x="559" y="407"/>
                  </a:cubicBezTo>
                  <a:cubicBezTo>
                    <a:pt x="563" y="407"/>
                    <a:pt x="564" y="402"/>
                    <a:pt x="564" y="398"/>
                  </a:cubicBezTo>
                  <a:cubicBezTo>
                    <a:pt x="564" y="394"/>
                    <a:pt x="561" y="391"/>
                    <a:pt x="561" y="389"/>
                  </a:cubicBezTo>
                  <a:cubicBezTo>
                    <a:pt x="561" y="387"/>
                    <a:pt x="561" y="387"/>
                    <a:pt x="561" y="387"/>
                  </a:cubicBezTo>
                  <a:cubicBezTo>
                    <a:pt x="561" y="380"/>
                    <a:pt x="555" y="378"/>
                    <a:pt x="555" y="370"/>
                  </a:cubicBezTo>
                  <a:cubicBezTo>
                    <a:pt x="555" y="354"/>
                    <a:pt x="569" y="350"/>
                    <a:pt x="579" y="344"/>
                  </a:cubicBezTo>
                  <a:cubicBezTo>
                    <a:pt x="579" y="343"/>
                    <a:pt x="579" y="343"/>
                    <a:pt x="579" y="343"/>
                  </a:cubicBezTo>
                  <a:cubicBezTo>
                    <a:pt x="580" y="342"/>
                    <a:pt x="580" y="341"/>
                    <a:pt x="583" y="340"/>
                  </a:cubicBezTo>
                  <a:cubicBezTo>
                    <a:pt x="584" y="340"/>
                    <a:pt x="586" y="338"/>
                    <a:pt x="588" y="338"/>
                  </a:cubicBezTo>
                  <a:cubicBezTo>
                    <a:pt x="590" y="337"/>
                    <a:pt x="591" y="336"/>
                    <a:pt x="591" y="335"/>
                  </a:cubicBezTo>
                  <a:cubicBezTo>
                    <a:pt x="589" y="333"/>
                    <a:pt x="589" y="333"/>
                    <a:pt x="589" y="333"/>
                  </a:cubicBezTo>
                  <a:cubicBezTo>
                    <a:pt x="589" y="332"/>
                    <a:pt x="589" y="332"/>
                    <a:pt x="589" y="332"/>
                  </a:cubicBezTo>
                  <a:cubicBezTo>
                    <a:pt x="589" y="332"/>
                    <a:pt x="592" y="332"/>
                    <a:pt x="592" y="329"/>
                  </a:cubicBezTo>
                  <a:cubicBezTo>
                    <a:pt x="591" y="329"/>
                    <a:pt x="590" y="329"/>
                    <a:pt x="590" y="327"/>
                  </a:cubicBezTo>
                  <a:cubicBezTo>
                    <a:pt x="591" y="327"/>
                    <a:pt x="593" y="326"/>
                    <a:pt x="593" y="325"/>
                  </a:cubicBezTo>
                  <a:cubicBezTo>
                    <a:pt x="593" y="324"/>
                    <a:pt x="593" y="323"/>
                    <a:pt x="593" y="323"/>
                  </a:cubicBezTo>
                  <a:cubicBezTo>
                    <a:pt x="593" y="323"/>
                    <a:pt x="591" y="323"/>
                    <a:pt x="590" y="323"/>
                  </a:cubicBezTo>
                  <a:cubicBezTo>
                    <a:pt x="589" y="319"/>
                    <a:pt x="590" y="322"/>
                    <a:pt x="590" y="319"/>
                  </a:cubicBezTo>
                  <a:cubicBezTo>
                    <a:pt x="590" y="317"/>
                    <a:pt x="589" y="313"/>
                    <a:pt x="589" y="311"/>
                  </a:cubicBezTo>
                  <a:cubicBezTo>
                    <a:pt x="589" y="311"/>
                    <a:pt x="589" y="309"/>
                    <a:pt x="590" y="308"/>
                  </a:cubicBezTo>
                  <a:cubicBezTo>
                    <a:pt x="590" y="310"/>
                    <a:pt x="593" y="314"/>
                    <a:pt x="593" y="316"/>
                  </a:cubicBezTo>
                  <a:cubicBezTo>
                    <a:pt x="593" y="316"/>
                    <a:pt x="593" y="317"/>
                    <a:pt x="593" y="318"/>
                  </a:cubicBezTo>
                  <a:cubicBezTo>
                    <a:pt x="593" y="318"/>
                    <a:pt x="593" y="319"/>
                    <a:pt x="593" y="319"/>
                  </a:cubicBezTo>
                  <a:cubicBezTo>
                    <a:pt x="594" y="319"/>
                    <a:pt x="598" y="311"/>
                    <a:pt x="598" y="310"/>
                  </a:cubicBezTo>
                  <a:cubicBezTo>
                    <a:pt x="598" y="308"/>
                    <a:pt x="596" y="308"/>
                    <a:pt x="596" y="306"/>
                  </a:cubicBezTo>
                  <a:cubicBezTo>
                    <a:pt x="597" y="305"/>
                    <a:pt x="597" y="305"/>
                    <a:pt x="597" y="305"/>
                  </a:cubicBezTo>
                  <a:cubicBezTo>
                    <a:pt x="597" y="305"/>
                    <a:pt x="598" y="306"/>
                    <a:pt x="599" y="306"/>
                  </a:cubicBezTo>
                  <a:cubicBezTo>
                    <a:pt x="600" y="306"/>
                    <a:pt x="604" y="299"/>
                    <a:pt x="605" y="297"/>
                  </a:cubicBezTo>
                  <a:cubicBezTo>
                    <a:pt x="605" y="297"/>
                    <a:pt x="603" y="295"/>
                    <a:pt x="603" y="294"/>
                  </a:cubicBezTo>
                  <a:cubicBezTo>
                    <a:pt x="603" y="293"/>
                    <a:pt x="604" y="293"/>
                    <a:pt x="604" y="292"/>
                  </a:cubicBezTo>
                  <a:cubicBezTo>
                    <a:pt x="605" y="292"/>
                    <a:pt x="606" y="293"/>
                    <a:pt x="606" y="293"/>
                  </a:cubicBezTo>
                  <a:cubicBezTo>
                    <a:pt x="609" y="293"/>
                    <a:pt x="612" y="292"/>
                    <a:pt x="615" y="291"/>
                  </a:cubicBezTo>
                  <a:cubicBezTo>
                    <a:pt x="613" y="290"/>
                    <a:pt x="611" y="291"/>
                    <a:pt x="609" y="291"/>
                  </a:cubicBezTo>
                  <a:cubicBezTo>
                    <a:pt x="607" y="291"/>
                    <a:pt x="607" y="291"/>
                    <a:pt x="607" y="291"/>
                  </a:cubicBezTo>
                  <a:cubicBezTo>
                    <a:pt x="611" y="287"/>
                    <a:pt x="620" y="290"/>
                    <a:pt x="625" y="286"/>
                  </a:cubicBezTo>
                  <a:cubicBezTo>
                    <a:pt x="626" y="287"/>
                    <a:pt x="629" y="287"/>
                    <a:pt x="633" y="286"/>
                  </a:cubicBezTo>
                  <a:cubicBezTo>
                    <a:pt x="633" y="284"/>
                    <a:pt x="633" y="284"/>
                    <a:pt x="633" y="284"/>
                  </a:cubicBezTo>
                  <a:cubicBezTo>
                    <a:pt x="633" y="284"/>
                    <a:pt x="630" y="286"/>
                    <a:pt x="630" y="286"/>
                  </a:cubicBezTo>
                  <a:cubicBezTo>
                    <a:pt x="628" y="286"/>
                    <a:pt x="627" y="283"/>
                    <a:pt x="627" y="282"/>
                  </a:cubicBezTo>
                  <a:cubicBezTo>
                    <a:pt x="626" y="282"/>
                    <a:pt x="626" y="280"/>
                    <a:pt x="626" y="280"/>
                  </a:cubicBezTo>
                  <a:cubicBezTo>
                    <a:pt x="626" y="271"/>
                    <a:pt x="633" y="269"/>
                    <a:pt x="637" y="265"/>
                  </a:cubicBezTo>
                  <a:cubicBezTo>
                    <a:pt x="639" y="264"/>
                    <a:pt x="639" y="265"/>
                    <a:pt x="642" y="265"/>
                  </a:cubicBezTo>
                  <a:cubicBezTo>
                    <a:pt x="645" y="265"/>
                    <a:pt x="648" y="264"/>
                    <a:pt x="649" y="261"/>
                  </a:cubicBezTo>
                  <a:cubicBezTo>
                    <a:pt x="649" y="261"/>
                    <a:pt x="649" y="260"/>
                    <a:pt x="649" y="259"/>
                  </a:cubicBezTo>
                  <a:cubicBezTo>
                    <a:pt x="649" y="259"/>
                    <a:pt x="649" y="259"/>
                    <a:pt x="649" y="259"/>
                  </a:cubicBezTo>
                  <a:cubicBezTo>
                    <a:pt x="649" y="259"/>
                    <a:pt x="649" y="259"/>
                    <a:pt x="649" y="259"/>
                  </a:cubicBezTo>
                  <a:cubicBezTo>
                    <a:pt x="649" y="259"/>
                    <a:pt x="650" y="259"/>
                    <a:pt x="651" y="259"/>
                  </a:cubicBezTo>
                  <a:cubicBezTo>
                    <a:pt x="652" y="259"/>
                    <a:pt x="658" y="259"/>
                    <a:pt x="660" y="258"/>
                  </a:cubicBezTo>
                  <a:cubicBezTo>
                    <a:pt x="662" y="257"/>
                    <a:pt x="662" y="254"/>
                    <a:pt x="665" y="253"/>
                  </a:cubicBezTo>
                  <a:cubicBezTo>
                    <a:pt x="665" y="257"/>
                    <a:pt x="665" y="257"/>
                    <a:pt x="668" y="257"/>
                  </a:cubicBezTo>
                  <a:cubicBezTo>
                    <a:pt x="663" y="257"/>
                    <a:pt x="655" y="261"/>
                    <a:pt x="655" y="266"/>
                  </a:cubicBezTo>
                  <a:cubicBezTo>
                    <a:pt x="655" y="268"/>
                    <a:pt x="658" y="271"/>
                    <a:pt x="660" y="271"/>
                  </a:cubicBezTo>
                  <a:cubicBezTo>
                    <a:pt x="661" y="271"/>
                    <a:pt x="666" y="265"/>
                    <a:pt x="670" y="264"/>
                  </a:cubicBezTo>
                  <a:cubicBezTo>
                    <a:pt x="671" y="264"/>
                    <a:pt x="687" y="258"/>
                    <a:pt x="687" y="256"/>
                  </a:cubicBezTo>
                  <a:cubicBezTo>
                    <a:pt x="687" y="253"/>
                    <a:pt x="681" y="253"/>
                    <a:pt x="679" y="253"/>
                  </a:cubicBezTo>
                  <a:cubicBezTo>
                    <a:pt x="673" y="253"/>
                    <a:pt x="662" y="247"/>
                    <a:pt x="662" y="241"/>
                  </a:cubicBezTo>
                  <a:cubicBezTo>
                    <a:pt x="662" y="240"/>
                    <a:pt x="664" y="238"/>
                    <a:pt x="665" y="236"/>
                  </a:cubicBezTo>
                  <a:cubicBezTo>
                    <a:pt x="664" y="236"/>
                    <a:pt x="661" y="235"/>
                    <a:pt x="659" y="235"/>
                  </a:cubicBezTo>
                  <a:cubicBezTo>
                    <a:pt x="660" y="233"/>
                    <a:pt x="669" y="232"/>
                    <a:pt x="669" y="228"/>
                  </a:cubicBezTo>
                  <a:cubicBezTo>
                    <a:pt x="669" y="223"/>
                    <a:pt x="662" y="224"/>
                    <a:pt x="657" y="224"/>
                  </a:cubicBezTo>
                  <a:cubicBezTo>
                    <a:pt x="647" y="224"/>
                    <a:pt x="642" y="231"/>
                    <a:pt x="636" y="232"/>
                  </a:cubicBezTo>
                  <a:cubicBezTo>
                    <a:pt x="638" y="226"/>
                    <a:pt x="643" y="228"/>
                    <a:pt x="648" y="223"/>
                  </a:cubicBezTo>
                  <a:cubicBezTo>
                    <a:pt x="651" y="220"/>
                    <a:pt x="649" y="218"/>
                    <a:pt x="654" y="216"/>
                  </a:cubicBezTo>
                  <a:cubicBezTo>
                    <a:pt x="662" y="214"/>
                    <a:pt x="667" y="215"/>
                    <a:pt x="676" y="215"/>
                  </a:cubicBezTo>
                  <a:cubicBezTo>
                    <a:pt x="687" y="215"/>
                    <a:pt x="694" y="219"/>
                    <a:pt x="700" y="210"/>
                  </a:cubicBezTo>
                  <a:cubicBezTo>
                    <a:pt x="704" y="206"/>
                    <a:pt x="722" y="205"/>
                    <a:pt x="722" y="198"/>
                  </a:cubicBezTo>
                  <a:cubicBezTo>
                    <a:pt x="722" y="192"/>
                    <a:pt x="720" y="190"/>
                    <a:pt x="718" y="187"/>
                  </a:cubicBezTo>
                  <a:cubicBezTo>
                    <a:pt x="717" y="187"/>
                    <a:pt x="717" y="185"/>
                    <a:pt x="717" y="183"/>
                  </a:cubicBezTo>
                  <a:cubicBezTo>
                    <a:pt x="717" y="181"/>
                    <a:pt x="717" y="181"/>
                    <a:pt x="717" y="181"/>
                  </a:cubicBezTo>
                  <a:cubicBezTo>
                    <a:pt x="709" y="184"/>
                    <a:pt x="701" y="187"/>
                    <a:pt x="695" y="187"/>
                  </a:cubicBezTo>
                  <a:cubicBezTo>
                    <a:pt x="694" y="187"/>
                    <a:pt x="693" y="187"/>
                    <a:pt x="693" y="187"/>
                  </a:cubicBezTo>
                  <a:cubicBezTo>
                    <a:pt x="697" y="184"/>
                    <a:pt x="710" y="182"/>
                    <a:pt x="711" y="178"/>
                  </a:cubicBezTo>
                  <a:cubicBezTo>
                    <a:pt x="711" y="177"/>
                    <a:pt x="710" y="177"/>
                    <a:pt x="710" y="175"/>
                  </a:cubicBezTo>
                  <a:cubicBezTo>
                    <a:pt x="704" y="176"/>
                    <a:pt x="693" y="174"/>
                    <a:pt x="693" y="166"/>
                  </a:cubicBezTo>
                  <a:cubicBezTo>
                    <a:pt x="693" y="165"/>
                    <a:pt x="693" y="165"/>
                    <a:pt x="693" y="165"/>
                  </a:cubicBezTo>
                  <a:cubicBezTo>
                    <a:pt x="685" y="165"/>
                    <a:pt x="685" y="162"/>
                    <a:pt x="682" y="160"/>
                  </a:cubicBezTo>
                  <a:cubicBezTo>
                    <a:pt x="683" y="159"/>
                    <a:pt x="685" y="158"/>
                    <a:pt x="685" y="156"/>
                  </a:cubicBezTo>
                  <a:cubicBezTo>
                    <a:pt x="685" y="153"/>
                    <a:pt x="683" y="152"/>
                    <a:pt x="683" y="149"/>
                  </a:cubicBezTo>
                  <a:cubicBezTo>
                    <a:pt x="681" y="149"/>
                    <a:pt x="674" y="144"/>
                    <a:pt x="675" y="140"/>
                  </a:cubicBezTo>
                  <a:cubicBezTo>
                    <a:pt x="678" y="135"/>
                    <a:pt x="668" y="133"/>
                    <a:pt x="667" y="127"/>
                  </a:cubicBezTo>
                  <a:cubicBezTo>
                    <a:pt x="667" y="127"/>
                    <a:pt x="665" y="125"/>
                    <a:pt x="664" y="124"/>
                  </a:cubicBezTo>
                  <a:cubicBezTo>
                    <a:pt x="662" y="126"/>
                    <a:pt x="658" y="128"/>
                    <a:pt x="658" y="131"/>
                  </a:cubicBezTo>
                  <a:cubicBezTo>
                    <a:pt x="658" y="134"/>
                    <a:pt x="651" y="143"/>
                    <a:pt x="645" y="143"/>
                  </a:cubicBezTo>
                  <a:cubicBezTo>
                    <a:pt x="641" y="143"/>
                    <a:pt x="641" y="138"/>
                    <a:pt x="638" y="138"/>
                  </a:cubicBezTo>
                  <a:cubicBezTo>
                    <a:pt x="634" y="138"/>
                    <a:pt x="633" y="126"/>
                    <a:pt x="632" y="122"/>
                  </a:cubicBezTo>
                  <a:cubicBezTo>
                    <a:pt x="631" y="115"/>
                    <a:pt x="619" y="120"/>
                    <a:pt x="619" y="112"/>
                  </a:cubicBezTo>
                  <a:cubicBezTo>
                    <a:pt x="612" y="111"/>
                    <a:pt x="611" y="103"/>
                    <a:pt x="605" y="103"/>
                  </a:cubicBezTo>
                  <a:cubicBezTo>
                    <a:pt x="602" y="103"/>
                    <a:pt x="602" y="105"/>
                    <a:pt x="598" y="105"/>
                  </a:cubicBezTo>
                  <a:cubicBezTo>
                    <a:pt x="592" y="105"/>
                    <a:pt x="588" y="101"/>
                    <a:pt x="581" y="101"/>
                  </a:cubicBezTo>
                  <a:cubicBezTo>
                    <a:pt x="578" y="101"/>
                    <a:pt x="575" y="103"/>
                    <a:pt x="575" y="107"/>
                  </a:cubicBezTo>
                  <a:cubicBezTo>
                    <a:pt x="575" y="109"/>
                    <a:pt x="583" y="113"/>
                    <a:pt x="575" y="117"/>
                  </a:cubicBezTo>
                  <a:cubicBezTo>
                    <a:pt x="572" y="119"/>
                    <a:pt x="579" y="124"/>
                    <a:pt x="580" y="127"/>
                  </a:cubicBezTo>
                  <a:cubicBezTo>
                    <a:pt x="581" y="134"/>
                    <a:pt x="574" y="136"/>
                    <a:pt x="571" y="137"/>
                  </a:cubicBezTo>
                  <a:cubicBezTo>
                    <a:pt x="576" y="146"/>
                    <a:pt x="584" y="149"/>
                    <a:pt x="584" y="164"/>
                  </a:cubicBezTo>
                  <a:cubicBezTo>
                    <a:pt x="584" y="168"/>
                    <a:pt x="571" y="178"/>
                    <a:pt x="566" y="179"/>
                  </a:cubicBezTo>
                  <a:cubicBezTo>
                    <a:pt x="574" y="183"/>
                    <a:pt x="571" y="195"/>
                    <a:pt x="574" y="199"/>
                  </a:cubicBezTo>
                  <a:cubicBezTo>
                    <a:pt x="573" y="200"/>
                    <a:pt x="570" y="202"/>
                    <a:pt x="570" y="204"/>
                  </a:cubicBezTo>
                  <a:cubicBezTo>
                    <a:pt x="567" y="204"/>
                    <a:pt x="565" y="209"/>
                    <a:pt x="563" y="207"/>
                  </a:cubicBezTo>
                  <a:cubicBezTo>
                    <a:pt x="558" y="203"/>
                    <a:pt x="550" y="195"/>
                    <a:pt x="550" y="189"/>
                  </a:cubicBezTo>
                  <a:cubicBezTo>
                    <a:pt x="550" y="181"/>
                    <a:pt x="551" y="175"/>
                    <a:pt x="545" y="171"/>
                  </a:cubicBezTo>
                  <a:cubicBezTo>
                    <a:pt x="530" y="171"/>
                    <a:pt x="530" y="171"/>
                    <a:pt x="530" y="171"/>
                  </a:cubicBezTo>
                  <a:cubicBezTo>
                    <a:pt x="521" y="167"/>
                    <a:pt x="512" y="162"/>
                    <a:pt x="502" y="158"/>
                  </a:cubicBezTo>
                  <a:cubicBezTo>
                    <a:pt x="500" y="157"/>
                    <a:pt x="495" y="154"/>
                    <a:pt x="492" y="154"/>
                  </a:cubicBezTo>
                  <a:cubicBezTo>
                    <a:pt x="488" y="154"/>
                    <a:pt x="487" y="157"/>
                    <a:pt x="483" y="157"/>
                  </a:cubicBezTo>
                  <a:cubicBezTo>
                    <a:pt x="483" y="152"/>
                    <a:pt x="480" y="139"/>
                    <a:pt x="475" y="139"/>
                  </a:cubicBezTo>
                  <a:cubicBezTo>
                    <a:pt x="472" y="139"/>
                    <a:pt x="471" y="141"/>
                    <a:pt x="469" y="141"/>
                  </a:cubicBezTo>
                  <a:cubicBezTo>
                    <a:pt x="470" y="139"/>
                    <a:pt x="469" y="138"/>
                    <a:pt x="469" y="131"/>
                  </a:cubicBezTo>
                  <a:cubicBezTo>
                    <a:pt x="469" y="122"/>
                    <a:pt x="472" y="117"/>
                    <a:pt x="477" y="112"/>
                  </a:cubicBezTo>
                  <a:cubicBezTo>
                    <a:pt x="479" y="110"/>
                    <a:pt x="483" y="101"/>
                    <a:pt x="485" y="100"/>
                  </a:cubicBezTo>
                  <a:cubicBezTo>
                    <a:pt x="488" y="99"/>
                    <a:pt x="495" y="101"/>
                    <a:pt x="495" y="96"/>
                  </a:cubicBezTo>
                  <a:cubicBezTo>
                    <a:pt x="495" y="92"/>
                    <a:pt x="486" y="92"/>
                    <a:pt x="483" y="90"/>
                  </a:cubicBezTo>
                  <a:cubicBezTo>
                    <a:pt x="485" y="91"/>
                    <a:pt x="479" y="86"/>
                    <a:pt x="497" y="92"/>
                  </a:cubicBezTo>
                  <a:cubicBezTo>
                    <a:pt x="502" y="93"/>
                    <a:pt x="499" y="87"/>
                    <a:pt x="502" y="87"/>
                  </a:cubicBezTo>
                  <a:cubicBezTo>
                    <a:pt x="502" y="87"/>
                    <a:pt x="504" y="87"/>
                    <a:pt x="507" y="87"/>
                  </a:cubicBezTo>
                  <a:cubicBezTo>
                    <a:pt x="512" y="87"/>
                    <a:pt x="513" y="81"/>
                    <a:pt x="517" y="79"/>
                  </a:cubicBezTo>
                  <a:cubicBezTo>
                    <a:pt x="517" y="75"/>
                    <a:pt x="517" y="75"/>
                    <a:pt x="517" y="75"/>
                  </a:cubicBezTo>
                  <a:cubicBezTo>
                    <a:pt x="509" y="73"/>
                    <a:pt x="503" y="75"/>
                    <a:pt x="500" y="67"/>
                  </a:cubicBezTo>
                  <a:cubicBezTo>
                    <a:pt x="500" y="67"/>
                    <a:pt x="502" y="67"/>
                    <a:pt x="504" y="67"/>
                  </a:cubicBezTo>
                  <a:cubicBezTo>
                    <a:pt x="507" y="71"/>
                    <a:pt x="510" y="73"/>
                    <a:pt x="514" y="73"/>
                  </a:cubicBezTo>
                  <a:cubicBezTo>
                    <a:pt x="518" y="73"/>
                    <a:pt x="524" y="68"/>
                    <a:pt x="524" y="65"/>
                  </a:cubicBezTo>
                  <a:cubicBezTo>
                    <a:pt x="524" y="64"/>
                    <a:pt x="521" y="60"/>
                    <a:pt x="523" y="60"/>
                  </a:cubicBezTo>
                  <a:cubicBezTo>
                    <a:pt x="528" y="60"/>
                    <a:pt x="529" y="65"/>
                    <a:pt x="533" y="65"/>
                  </a:cubicBezTo>
                  <a:cubicBezTo>
                    <a:pt x="535" y="65"/>
                    <a:pt x="536" y="63"/>
                    <a:pt x="540" y="63"/>
                  </a:cubicBezTo>
                  <a:cubicBezTo>
                    <a:pt x="539" y="62"/>
                    <a:pt x="540" y="58"/>
                    <a:pt x="543" y="62"/>
                  </a:cubicBezTo>
                  <a:cubicBezTo>
                    <a:pt x="544" y="64"/>
                    <a:pt x="556" y="54"/>
                    <a:pt x="556" y="51"/>
                  </a:cubicBezTo>
                  <a:cubicBezTo>
                    <a:pt x="556" y="49"/>
                    <a:pt x="551" y="47"/>
                    <a:pt x="551" y="46"/>
                  </a:cubicBezTo>
                  <a:cubicBezTo>
                    <a:pt x="551" y="44"/>
                    <a:pt x="548" y="41"/>
                    <a:pt x="555" y="37"/>
                  </a:cubicBezTo>
                  <a:cubicBezTo>
                    <a:pt x="556" y="35"/>
                    <a:pt x="555" y="35"/>
                    <a:pt x="555" y="31"/>
                  </a:cubicBezTo>
                  <a:cubicBezTo>
                    <a:pt x="548" y="31"/>
                    <a:pt x="549" y="26"/>
                    <a:pt x="540" y="26"/>
                  </a:cubicBezTo>
                  <a:cubicBezTo>
                    <a:pt x="538" y="26"/>
                    <a:pt x="536" y="24"/>
                    <a:pt x="534" y="24"/>
                  </a:cubicBezTo>
                  <a:cubicBezTo>
                    <a:pt x="532" y="24"/>
                    <a:pt x="529" y="26"/>
                    <a:pt x="529" y="29"/>
                  </a:cubicBezTo>
                  <a:cubicBezTo>
                    <a:pt x="529" y="32"/>
                    <a:pt x="532" y="33"/>
                    <a:pt x="532" y="35"/>
                  </a:cubicBezTo>
                  <a:cubicBezTo>
                    <a:pt x="532" y="37"/>
                    <a:pt x="527" y="37"/>
                    <a:pt x="526" y="39"/>
                  </a:cubicBezTo>
                  <a:cubicBezTo>
                    <a:pt x="524" y="43"/>
                    <a:pt x="525" y="46"/>
                    <a:pt x="521" y="50"/>
                  </a:cubicBezTo>
                  <a:cubicBezTo>
                    <a:pt x="516" y="57"/>
                    <a:pt x="509" y="46"/>
                    <a:pt x="509" y="44"/>
                  </a:cubicBezTo>
                  <a:cubicBezTo>
                    <a:pt x="509" y="41"/>
                    <a:pt x="513" y="42"/>
                    <a:pt x="513" y="38"/>
                  </a:cubicBezTo>
                  <a:cubicBezTo>
                    <a:pt x="513" y="37"/>
                    <a:pt x="507" y="30"/>
                    <a:pt x="505" y="30"/>
                  </a:cubicBezTo>
                  <a:cubicBezTo>
                    <a:pt x="498" y="30"/>
                    <a:pt x="503" y="40"/>
                    <a:pt x="496" y="40"/>
                  </a:cubicBezTo>
                  <a:cubicBezTo>
                    <a:pt x="496" y="36"/>
                    <a:pt x="495" y="34"/>
                    <a:pt x="491" y="31"/>
                  </a:cubicBezTo>
                  <a:cubicBezTo>
                    <a:pt x="491" y="30"/>
                    <a:pt x="492" y="29"/>
                    <a:pt x="493" y="29"/>
                  </a:cubicBezTo>
                  <a:cubicBezTo>
                    <a:pt x="489" y="26"/>
                    <a:pt x="484" y="29"/>
                    <a:pt x="482" y="25"/>
                  </a:cubicBezTo>
                  <a:cubicBezTo>
                    <a:pt x="483" y="24"/>
                    <a:pt x="487" y="23"/>
                    <a:pt x="487" y="20"/>
                  </a:cubicBezTo>
                  <a:cubicBezTo>
                    <a:pt x="487" y="15"/>
                    <a:pt x="481" y="16"/>
                    <a:pt x="480" y="12"/>
                  </a:cubicBezTo>
                  <a:cubicBezTo>
                    <a:pt x="480" y="5"/>
                    <a:pt x="475" y="1"/>
                    <a:pt x="466" y="0"/>
                  </a:cubicBezTo>
                  <a:cubicBezTo>
                    <a:pt x="462" y="0"/>
                    <a:pt x="464" y="3"/>
                    <a:pt x="464" y="5"/>
                  </a:cubicBezTo>
                  <a:cubicBezTo>
                    <a:pt x="461" y="6"/>
                    <a:pt x="458" y="5"/>
                    <a:pt x="458" y="9"/>
                  </a:cubicBezTo>
                  <a:cubicBezTo>
                    <a:pt x="458" y="11"/>
                    <a:pt x="460" y="12"/>
                    <a:pt x="460" y="14"/>
                  </a:cubicBezTo>
                  <a:cubicBezTo>
                    <a:pt x="460" y="17"/>
                    <a:pt x="457" y="17"/>
                    <a:pt x="457" y="20"/>
                  </a:cubicBezTo>
                  <a:cubicBezTo>
                    <a:pt x="457" y="27"/>
                    <a:pt x="472" y="23"/>
                    <a:pt x="472" y="30"/>
                  </a:cubicBezTo>
                  <a:cubicBezTo>
                    <a:pt x="472" y="32"/>
                    <a:pt x="470" y="37"/>
                    <a:pt x="470" y="37"/>
                  </a:cubicBezTo>
                  <a:cubicBezTo>
                    <a:pt x="472" y="36"/>
                    <a:pt x="473" y="36"/>
                    <a:pt x="475" y="35"/>
                  </a:cubicBezTo>
                  <a:cubicBezTo>
                    <a:pt x="478" y="44"/>
                    <a:pt x="463" y="40"/>
                    <a:pt x="463" y="51"/>
                  </a:cubicBezTo>
                  <a:cubicBezTo>
                    <a:pt x="456" y="53"/>
                    <a:pt x="461" y="45"/>
                    <a:pt x="460" y="43"/>
                  </a:cubicBezTo>
                  <a:cubicBezTo>
                    <a:pt x="459" y="42"/>
                    <a:pt x="453" y="40"/>
                    <a:pt x="449" y="40"/>
                  </a:cubicBezTo>
                  <a:cubicBezTo>
                    <a:pt x="445" y="40"/>
                    <a:pt x="444" y="43"/>
                    <a:pt x="444" y="47"/>
                  </a:cubicBezTo>
                  <a:cubicBezTo>
                    <a:pt x="440" y="47"/>
                    <a:pt x="437" y="47"/>
                    <a:pt x="424" y="47"/>
                  </a:cubicBezTo>
                  <a:cubicBezTo>
                    <a:pt x="412" y="47"/>
                    <a:pt x="398" y="43"/>
                    <a:pt x="395" y="34"/>
                  </a:cubicBezTo>
                  <a:cubicBezTo>
                    <a:pt x="391" y="35"/>
                    <a:pt x="377" y="35"/>
                    <a:pt x="377" y="40"/>
                  </a:cubicBezTo>
                  <a:cubicBezTo>
                    <a:pt x="377" y="42"/>
                    <a:pt x="378" y="43"/>
                    <a:pt x="380" y="43"/>
                  </a:cubicBezTo>
                  <a:cubicBezTo>
                    <a:pt x="384" y="43"/>
                    <a:pt x="390" y="41"/>
                    <a:pt x="392" y="39"/>
                  </a:cubicBezTo>
                  <a:cubicBezTo>
                    <a:pt x="393" y="46"/>
                    <a:pt x="382" y="40"/>
                    <a:pt x="382" y="48"/>
                  </a:cubicBezTo>
                  <a:cubicBezTo>
                    <a:pt x="382" y="50"/>
                    <a:pt x="384" y="55"/>
                    <a:pt x="383" y="55"/>
                  </a:cubicBezTo>
                  <a:cubicBezTo>
                    <a:pt x="379" y="55"/>
                    <a:pt x="378" y="50"/>
                    <a:pt x="374" y="48"/>
                  </a:cubicBezTo>
                  <a:cubicBezTo>
                    <a:pt x="370" y="47"/>
                    <a:pt x="370" y="47"/>
                    <a:pt x="370" y="47"/>
                  </a:cubicBezTo>
                  <a:cubicBezTo>
                    <a:pt x="365" y="47"/>
                    <a:pt x="361" y="47"/>
                    <a:pt x="356" y="47"/>
                  </a:cubicBezTo>
                  <a:cubicBezTo>
                    <a:pt x="351" y="47"/>
                    <a:pt x="349" y="48"/>
                    <a:pt x="344" y="48"/>
                  </a:cubicBezTo>
                  <a:cubicBezTo>
                    <a:pt x="335" y="49"/>
                    <a:pt x="335" y="45"/>
                    <a:pt x="335" y="45"/>
                  </a:cubicBezTo>
                  <a:cubicBezTo>
                    <a:pt x="335" y="43"/>
                    <a:pt x="341" y="43"/>
                    <a:pt x="343" y="42"/>
                  </a:cubicBezTo>
                  <a:cubicBezTo>
                    <a:pt x="337" y="33"/>
                    <a:pt x="338" y="34"/>
                    <a:pt x="325" y="35"/>
                  </a:cubicBezTo>
                  <a:cubicBezTo>
                    <a:pt x="311" y="36"/>
                    <a:pt x="304" y="25"/>
                    <a:pt x="290" y="25"/>
                  </a:cubicBezTo>
                  <a:cubicBezTo>
                    <a:pt x="286" y="25"/>
                    <a:pt x="284" y="28"/>
                    <a:pt x="281" y="28"/>
                  </a:cubicBezTo>
                  <a:cubicBezTo>
                    <a:pt x="278" y="28"/>
                    <a:pt x="276" y="24"/>
                    <a:pt x="275" y="22"/>
                  </a:cubicBezTo>
                  <a:cubicBezTo>
                    <a:pt x="271" y="23"/>
                    <a:pt x="271" y="28"/>
                    <a:pt x="266" y="28"/>
                  </a:cubicBezTo>
                  <a:cubicBezTo>
                    <a:pt x="262" y="28"/>
                    <a:pt x="256" y="18"/>
                    <a:pt x="254" y="18"/>
                  </a:cubicBezTo>
                  <a:cubicBezTo>
                    <a:pt x="250" y="18"/>
                    <a:pt x="251" y="24"/>
                    <a:pt x="247" y="24"/>
                  </a:cubicBezTo>
                  <a:cubicBezTo>
                    <a:pt x="245" y="24"/>
                    <a:pt x="243" y="23"/>
                    <a:pt x="243" y="21"/>
                  </a:cubicBezTo>
                  <a:cubicBezTo>
                    <a:pt x="236" y="23"/>
                    <a:pt x="233" y="23"/>
                    <a:pt x="227" y="26"/>
                  </a:cubicBezTo>
                  <a:cubicBezTo>
                    <a:pt x="224" y="26"/>
                    <a:pt x="218" y="30"/>
                    <a:pt x="216" y="29"/>
                  </a:cubicBezTo>
                  <a:cubicBezTo>
                    <a:pt x="210" y="23"/>
                    <a:pt x="211" y="30"/>
                    <a:pt x="209" y="30"/>
                  </a:cubicBezTo>
                  <a:cubicBezTo>
                    <a:pt x="195" y="31"/>
                    <a:pt x="205" y="36"/>
                    <a:pt x="203" y="36"/>
                  </a:cubicBezTo>
                  <a:cubicBezTo>
                    <a:pt x="197" y="36"/>
                    <a:pt x="187" y="35"/>
                    <a:pt x="178" y="29"/>
                  </a:cubicBezTo>
                  <a:cubicBezTo>
                    <a:pt x="177" y="29"/>
                    <a:pt x="175" y="27"/>
                    <a:pt x="175" y="26"/>
                  </a:cubicBezTo>
                  <a:cubicBezTo>
                    <a:pt x="173" y="27"/>
                    <a:pt x="173" y="27"/>
                    <a:pt x="173" y="26"/>
                  </a:cubicBezTo>
                  <a:cubicBezTo>
                    <a:pt x="173" y="27"/>
                    <a:pt x="173" y="27"/>
                    <a:pt x="173" y="27"/>
                  </a:cubicBezTo>
                  <a:cubicBezTo>
                    <a:pt x="165" y="25"/>
                    <a:pt x="165" y="22"/>
                    <a:pt x="158" y="22"/>
                  </a:cubicBezTo>
                  <a:cubicBezTo>
                    <a:pt x="154" y="22"/>
                    <a:pt x="151" y="24"/>
                    <a:pt x="147" y="24"/>
                  </a:cubicBezTo>
                  <a:cubicBezTo>
                    <a:pt x="140" y="24"/>
                    <a:pt x="126" y="23"/>
                    <a:pt x="121" y="19"/>
                  </a:cubicBezTo>
                  <a:cubicBezTo>
                    <a:pt x="104" y="19"/>
                    <a:pt x="104" y="19"/>
                    <a:pt x="104" y="19"/>
                  </a:cubicBezTo>
                  <a:cubicBezTo>
                    <a:pt x="100" y="15"/>
                    <a:pt x="100" y="15"/>
                    <a:pt x="97" y="15"/>
                  </a:cubicBezTo>
                  <a:cubicBezTo>
                    <a:pt x="86" y="15"/>
                    <a:pt x="86" y="15"/>
                    <a:pt x="86" y="15"/>
                  </a:cubicBezTo>
                  <a:cubicBezTo>
                    <a:pt x="84" y="11"/>
                    <a:pt x="83" y="13"/>
                    <a:pt x="80" y="12"/>
                  </a:cubicBezTo>
                  <a:cubicBezTo>
                    <a:pt x="79" y="14"/>
                    <a:pt x="77" y="15"/>
                    <a:pt x="75" y="14"/>
                  </a:cubicBezTo>
                  <a:cubicBezTo>
                    <a:pt x="75" y="13"/>
                    <a:pt x="76" y="13"/>
                    <a:pt x="77" y="11"/>
                  </a:cubicBezTo>
                  <a:cubicBezTo>
                    <a:pt x="74" y="10"/>
                    <a:pt x="73" y="8"/>
                    <a:pt x="70" y="8"/>
                  </a:cubicBezTo>
                  <a:cubicBezTo>
                    <a:pt x="66" y="8"/>
                    <a:pt x="64" y="13"/>
                    <a:pt x="60" y="14"/>
                  </a:cubicBezTo>
                  <a:cubicBezTo>
                    <a:pt x="57" y="15"/>
                    <a:pt x="55" y="13"/>
                    <a:pt x="52" y="14"/>
                  </a:cubicBezTo>
                  <a:cubicBezTo>
                    <a:pt x="40" y="18"/>
                    <a:pt x="29" y="27"/>
                    <a:pt x="23" y="35"/>
                  </a:cubicBezTo>
                  <a:cubicBezTo>
                    <a:pt x="10" y="35"/>
                    <a:pt x="10" y="35"/>
                    <a:pt x="10" y="35"/>
                  </a:cubicBezTo>
                  <a:cubicBezTo>
                    <a:pt x="10" y="35"/>
                    <a:pt x="7" y="42"/>
                    <a:pt x="7" y="42"/>
                  </a:cubicBezTo>
                  <a:cubicBezTo>
                    <a:pt x="7" y="43"/>
                    <a:pt x="16" y="46"/>
                    <a:pt x="19" y="47"/>
                  </a:cubicBezTo>
                  <a:cubicBezTo>
                    <a:pt x="21" y="48"/>
                    <a:pt x="24" y="55"/>
                    <a:pt x="25" y="56"/>
                  </a:cubicBezTo>
                  <a:cubicBezTo>
                    <a:pt x="32" y="59"/>
                    <a:pt x="37" y="60"/>
                    <a:pt x="39" y="67"/>
                  </a:cubicBezTo>
                  <a:cubicBezTo>
                    <a:pt x="36" y="68"/>
                    <a:pt x="36" y="68"/>
                    <a:pt x="33" y="68"/>
                  </a:cubicBezTo>
                  <a:cubicBezTo>
                    <a:pt x="28" y="68"/>
                    <a:pt x="24" y="71"/>
                    <a:pt x="24" y="63"/>
                  </a:cubicBezTo>
                  <a:cubicBezTo>
                    <a:pt x="20" y="63"/>
                    <a:pt x="20" y="63"/>
                    <a:pt x="20" y="63"/>
                  </a:cubicBezTo>
                  <a:cubicBezTo>
                    <a:pt x="15" y="67"/>
                    <a:pt x="6" y="69"/>
                    <a:pt x="0" y="73"/>
                  </a:cubicBezTo>
                  <a:cubicBezTo>
                    <a:pt x="1" y="75"/>
                    <a:pt x="3" y="76"/>
                    <a:pt x="7" y="76"/>
                  </a:cubicBezTo>
                  <a:cubicBezTo>
                    <a:pt x="6" y="77"/>
                    <a:pt x="6" y="77"/>
                    <a:pt x="6" y="77"/>
                  </a:cubicBezTo>
                  <a:cubicBezTo>
                    <a:pt x="6" y="79"/>
                    <a:pt x="9" y="79"/>
                    <a:pt x="9" y="83"/>
                  </a:cubicBezTo>
                  <a:cubicBezTo>
                    <a:pt x="11" y="83"/>
                    <a:pt x="16" y="83"/>
                    <a:pt x="21" y="83"/>
                  </a:cubicBezTo>
                  <a:cubicBezTo>
                    <a:pt x="24" y="83"/>
                    <a:pt x="26" y="85"/>
                    <a:pt x="30" y="85"/>
                  </a:cubicBezTo>
                  <a:cubicBezTo>
                    <a:pt x="35" y="85"/>
                    <a:pt x="37" y="82"/>
                    <a:pt x="41" y="82"/>
                  </a:cubicBezTo>
                  <a:cubicBezTo>
                    <a:pt x="42" y="82"/>
                    <a:pt x="41" y="82"/>
                    <a:pt x="45" y="82"/>
                  </a:cubicBezTo>
                  <a:cubicBezTo>
                    <a:pt x="45" y="85"/>
                    <a:pt x="45" y="85"/>
                    <a:pt x="45" y="85"/>
                  </a:cubicBezTo>
                  <a:cubicBezTo>
                    <a:pt x="41" y="85"/>
                    <a:pt x="43" y="84"/>
                    <a:pt x="41" y="86"/>
                  </a:cubicBezTo>
                  <a:cubicBezTo>
                    <a:pt x="41" y="86"/>
                    <a:pt x="44" y="90"/>
                    <a:pt x="44" y="91"/>
                  </a:cubicBezTo>
                  <a:cubicBezTo>
                    <a:pt x="44" y="94"/>
                    <a:pt x="29" y="100"/>
                    <a:pt x="27" y="100"/>
                  </a:cubicBezTo>
                  <a:cubicBezTo>
                    <a:pt x="22" y="100"/>
                    <a:pt x="10" y="106"/>
                    <a:pt x="10" y="113"/>
                  </a:cubicBezTo>
                  <a:cubicBezTo>
                    <a:pt x="10" y="116"/>
                    <a:pt x="17" y="117"/>
                    <a:pt x="19" y="122"/>
                  </a:cubicBezTo>
                  <a:cubicBezTo>
                    <a:pt x="18" y="122"/>
                    <a:pt x="16" y="123"/>
                    <a:pt x="15" y="123"/>
                  </a:cubicBezTo>
                  <a:cubicBezTo>
                    <a:pt x="17" y="125"/>
                    <a:pt x="28" y="133"/>
                    <a:pt x="30" y="133"/>
                  </a:cubicBezTo>
                  <a:cubicBezTo>
                    <a:pt x="31" y="133"/>
                    <a:pt x="33" y="130"/>
                    <a:pt x="35" y="130"/>
                  </a:cubicBezTo>
                  <a:cubicBezTo>
                    <a:pt x="37" y="130"/>
                    <a:pt x="37" y="132"/>
                    <a:pt x="37" y="133"/>
                  </a:cubicBezTo>
                  <a:cubicBezTo>
                    <a:pt x="37" y="135"/>
                    <a:pt x="37" y="135"/>
                    <a:pt x="37" y="138"/>
                  </a:cubicBezTo>
                  <a:cubicBezTo>
                    <a:pt x="37" y="139"/>
                    <a:pt x="38" y="144"/>
                    <a:pt x="39" y="144"/>
                  </a:cubicBezTo>
                  <a:cubicBezTo>
                    <a:pt x="40" y="144"/>
                    <a:pt x="41" y="143"/>
                    <a:pt x="42" y="143"/>
                  </a:cubicBezTo>
                  <a:cubicBezTo>
                    <a:pt x="44" y="143"/>
                    <a:pt x="43" y="143"/>
                    <a:pt x="45" y="143"/>
                  </a:cubicBezTo>
                  <a:cubicBezTo>
                    <a:pt x="45" y="139"/>
                    <a:pt x="45" y="140"/>
                    <a:pt x="45" y="139"/>
                  </a:cubicBezTo>
                  <a:cubicBezTo>
                    <a:pt x="49" y="142"/>
                    <a:pt x="51" y="143"/>
                    <a:pt x="56" y="145"/>
                  </a:cubicBezTo>
                  <a:cubicBezTo>
                    <a:pt x="57" y="143"/>
                    <a:pt x="57" y="142"/>
                    <a:pt x="58" y="140"/>
                  </a:cubicBezTo>
                  <a:cubicBezTo>
                    <a:pt x="60" y="141"/>
                    <a:pt x="61" y="142"/>
                    <a:pt x="64" y="142"/>
                  </a:cubicBezTo>
                  <a:cubicBezTo>
                    <a:pt x="67" y="142"/>
                    <a:pt x="69" y="139"/>
                    <a:pt x="72" y="139"/>
                  </a:cubicBezTo>
                  <a:cubicBezTo>
                    <a:pt x="76" y="139"/>
                    <a:pt x="76" y="139"/>
                    <a:pt x="76" y="139"/>
                  </a:cubicBezTo>
                  <a:cubicBezTo>
                    <a:pt x="70" y="143"/>
                    <a:pt x="70" y="149"/>
                    <a:pt x="65" y="153"/>
                  </a:cubicBezTo>
                  <a:cubicBezTo>
                    <a:pt x="60" y="156"/>
                    <a:pt x="51" y="160"/>
                    <a:pt x="47" y="165"/>
                  </a:cubicBezTo>
                  <a:cubicBezTo>
                    <a:pt x="44" y="169"/>
                    <a:pt x="40" y="166"/>
                    <a:pt x="36" y="169"/>
                  </a:cubicBezTo>
                  <a:cubicBezTo>
                    <a:pt x="34" y="170"/>
                    <a:pt x="32" y="175"/>
                    <a:pt x="29" y="176"/>
                  </a:cubicBezTo>
                  <a:cubicBezTo>
                    <a:pt x="25" y="178"/>
                    <a:pt x="21" y="177"/>
                    <a:pt x="18" y="181"/>
                  </a:cubicBezTo>
                  <a:cubicBezTo>
                    <a:pt x="28" y="184"/>
                    <a:pt x="32" y="174"/>
                    <a:pt x="40" y="173"/>
                  </a:cubicBezTo>
                  <a:cubicBezTo>
                    <a:pt x="47" y="172"/>
                    <a:pt x="55" y="169"/>
                    <a:pt x="58" y="166"/>
                  </a:cubicBezTo>
                  <a:cubicBezTo>
                    <a:pt x="62" y="162"/>
                    <a:pt x="70" y="160"/>
                    <a:pt x="73" y="156"/>
                  </a:cubicBezTo>
                  <a:cubicBezTo>
                    <a:pt x="75" y="153"/>
                    <a:pt x="76" y="151"/>
                    <a:pt x="79" y="150"/>
                  </a:cubicBezTo>
                  <a:cubicBezTo>
                    <a:pt x="84" y="148"/>
                    <a:pt x="89" y="146"/>
                    <a:pt x="89" y="141"/>
                  </a:cubicBezTo>
                  <a:cubicBezTo>
                    <a:pt x="89" y="140"/>
                    <a:pt x="89" y="139"/>
                    <a:pt x="89" y="138"/>
                  </a:cubicBezTo>
                  <a:cubicBezTo>
                    <a:pt x="89" y="130"/>
                    <a:pt x="104" y="119"/>
                    <a:pt x="109" y="119"/>
                  </a:cubicBezTo>
                  <a:cubicBezTo>
                    <a:pt x="110" y="119"/>
                    <a:pt x="110" y="119"/>
                    <a:pt x="112" y="119"/>
                  </a:cubicBezTo>
                  <a:cubicBezTo>
                    <a:pt x="112" y="119"/>
                    <a:pt x="112" y="120"/>
                    <a:pt x="112" y="121"/>
                  </a:cubicBezTo>
                  <a:cubicBezTo>
                    <a:pt x="105" y="123"/>
                    <a:pt x="102" y="126"/>
                    <a:pt x="102" y="131"/>
                  </a:cubicBezTo>
                  <a:cubicBezTo>
                    <a:pt x="102" y="132"/>
                    <a:pt x="101" y="132"/>
                    <a:pt x="102" y="134"/>
                  </a:cubicBezTo>
                  <a:cubicBezTo>
                    <a:pt x="102" y="134"/>
                    <a:pt x="100" y="134"/>
                    <a:pt x="100" y="135"/>
                  </a:cubicBezTo>
                  <a:cubicBezTo>
                    <a:pt x="100" y="136"/>
                    <a:pt x="102" y="137"/>
                    <a:pt x="103" y="137"/>
                  </a:cubicBezTo>
                  <a:cubicBezTo>
                    <a:pt x="108" y="137"/>
                    <a:pt x="122" y="129"/>
                    <a:pt x="125" y="124"/>
                  </a:cubicBezTo>
                  <a:cubicBezTo>
                    <a:pt x="124" y="123"/>
                    <a:pt x="124" y="123"/>
                    <a:pt x="123" y="121"/>
                  </a:cubicBezTo>
                  <a:cubicBezTo>
                    <a:pt x="125" y="120"/>
                    <a:pt x="130" y="118"/>
                    <a:pt x="132" y="117"/>
                  </a:cubicBezTo>
                  <a:cubicBezTo>
                    <a:pt x="136" y="125"/>
                    <a:pt x="146" y="127"/>
                    <a:pt x="154" y="127"/>
                  </a:cubicBezTo>
                  <a:cubicBezTo>
                    <a:pt x="166" y="127"/>
                    <a:pt x="166" y="127"/>
                    <a:pt x="166" y="127"/>
                  </a:cubicBezTo>
                  <a:cubicBezTo>
                    <a:pt x="173" y="131"/>
                    <a:pt x="181" y="132"/>
                    <a:pt x="186" y="136"/>
                  </a:cubicBezTo>
                  <a:cubicBezTo>
                    <a:pt x="189" y="138"/>
                    <a:pt x="192" y="145"/>
                    <a:pt x="197" y="145"/>
                  </a:cubicBezTo>
                  <a:cubicBezTo>
                    <a:pt x="199" y="145"/>
                    <a:pt x="200" y="143"/>
                    <a:pt x="200" y="141"/>
                  </a:cubicBezTo>
                  <a:cubicBezTo>
                    <a:pt x="202" y="143"/>
                    <a:pt x="204" y="145"/>
                    <a:pt x="207" y="145"/>
                  </a:cubicBezTo>
                  <a:cubicBezTo>
                    <a:pt x="208" y="143"/>
                    <a:pt x="210" y="145"/>
                    <a:pt x="211" y="146"/>
                  </a:cubicBezTo>
                  <a:cubicBezTo>
                    <a:pt x="211" y="147"/>
                    <a:pt x="209" y="148"/>
                    <a:pt x="209" y="151"/>
                  </a:cubicBezTo>
                  <a:cubicBezTo>
                    <a:pt x="209" y="153"/>
                    <a:pt x="211" y="155"/>
                    <a:pt x="212" y="155"/>
                  </a:cubicBezTo>
                  <a:cubicBezTo>
                    <a:pt x="215" y="155"/>
                    <a:pt x="213" y="152"/>
                    <a:pt x="217" y="152"/>
                  </a:cubicBezTo>
                  <a:cubicBezTo>
                    <a:pt x="217" y="152"/>
                    <a:pt x="217" y="153"/>
                    <a:pt x="217" y="155"/>
                  </a:cubicBezTo>
                  <a:cubicBezTo>
                    <a:pt x="217" y="156"/>
                    <a:pt x="214" y="157"/>
                    <a:pt x="214" y="158"/>
                  </a:cubicBezTo>
                  <a:cubicBezTo>
                    <a:pt x="214" y="160"/>
                    <a:pt x="215" y="162"/>
                    <a:pt x="218" y="162"/>
                  </a:cubicBezTo>
                  <a:cubicBezTo>
                    <a:pt x="222" y="162"/>
                    <a:pt x="225" y="162"/>
                    <a:pt x="225" y="165"/>
                  </a:cubicBezTo>
                  <a:cubicBezTo>
                    <a:pt x="225" y="167"/>
                    <a:pt x="225" y="167"/>
                    <a:pt x="225" y="169"/>
                  </a:cubicBezTo>
                  <a:cubicBezTo>
                    <a:pt x="225" y="169"/>
                    <a:pt x="225" y="170"/>
                    <a:pt x="226" y="170"/>
                  </a:cubicBezTo>
                  <a:cubicBezTo>
                    <a:pt x="224" y="169"/>
                    <a:pt x="223" y="167"/>
                    <a:pt x="223" y="164"/>
                  </a:cubicBezTo>
                  <a:cubicBezTo>
                    <a:pt x="218" y="163"/>
                    <a:pt x="217" y="163"/>
                    <a:pt x="217" y="168"/>
                  </a:cubicBezTo>
                  <a:cubicBezTo>
                    <a:pt x="220" y="166"/>
                    <a:pt x="218" y="168"/>
                    <a:pt x="222" y="168"/>
                  </a:cubicBezTo>
                  <a:cubicBezTo>
                    <a:pt x="221" y="169"/>
                    <a:pt x="222" y="171"/>
                    <a:pt x="222" y="173"/>
                  </a:cubicBezTo>
                  <a:cubicBezTo>
                    <a:pt x="222" y="173"/>
                    <a:pt x="225" y="178"/>
                    <a:pt x="227" y="178"/>
                  </a:cubicBezTo>
                  <a:cubicBezTo>
                    <a:pt x="228" y="178"/>
                    <a:pt x="228" y="177"/>
                    <a:pt x="228" y="175"/>
                  </a:cubicBezTo>
                  <a:cubicBezTo>
                    <a:pt x="228" y="174"/>
                    <a:pt x="228" y="172"/>
                    <a:pt x="227" y="171"/>
                  </a:cubicBezTo>
                  <a:cubicBezTo>
                    <a:pt x="229" y="173"/>
                    <a:pt x="232" y="175"/>
                    <a:pt x="235" y="175"/>
                  </a:cubicBezTo>
                  <a:cubicBezTo>
                    <a:pt x="236" y="175"/>
                    <a:pt x="236" y="175"/>
                    <a:pt x="238" y="175"/>
                  </a:cubicBezTo>
                  <a:cubicBezTo>
                    <a:pt x="238" y="176"/>
                    <a:pt x="239" y="177"/>
                    <a:pt x="239" y="178"/>
                  </a:cubicBezTo>
                  <a:cubicBezTo>
                    <a:pt x="239" y="181"/>
                    <a:pt x="238" y="187"/>
                    <a:pt x="241" y="188"/>
                  </a:cubicBezTo>
                  <a:cubicBezTo>
                    <a:pt x="243" y="189"/>
                    <a:pt x="245" y="189"/>
                    <a:pt x="246" y="190"/>
                  </a:cubicBezTo>
                  <a:cubicBezTo>
                    <a:pt x="248" y="192"/>
                    <a:pt x="246" y="195"/>
                    <a:pt x="249" y="197"/>
                  </a:cubicBezTo>
                  <a:cubicBezTo>
                    <a:pt x="249" y="197"/>
                    <a:pt x="255" y="201"/>
                    <a:pt x="255" y="201"/>
                  </a:cubicBezTo>
                  <a:cubicBezTo>
                    <a:pt x="256" y="206"/>
                    <a:pt x="257" y="213"/>
                    <a:pt x="265" y="213"/>
                  </a:cubicBezTo>
                  <a:cubicBezTo>
                    <a:pt x="266" y="217"/>
                    <a:pt x="274" y="214"/>
                    <a:pt x="276" y="220"/>
                  </a:cubicBezTo>
                  <a:cubicBezTo>
                    <a:pt x="276" y="222"/>
                    <a:pt x="282" y="223"/>
                    <a:pt x="284" y="225"/>
                  </a:cubicBezTo>
                  <a:cubicBezTo>
                    <a:pt x="285" y="226"/>
                    <a:pt x="286" y="227"/>
                    <a:pt x="287" y="227"/>
                  </a:cubicBezTo>
                  <a:cubicBezTo>
                    <a:pt x="287" y="227"/>
                    <a:pt x="287" y="227"/>
                    <a:pt x="287" y="227"/>
                  </a:cubicBezTo>
                  <a:cubicBezTo>
                    <a:pt x="288" y="227"/>
                    <a:pt x="290" y="230"/>
                    <a:pt x="290" y="232"/>
                  </a:cubicBezTo>
                  <a:cubicBezTo>
                    <a:pt x="290" y="234"/>
                    <a:pt x="288" y="237"/>
                    <a:pt x="286" y="238"/>
                  </a:cubicBezTo>
                  <a:cubicBezTo>
                    <a:pt x="285" y="236"/>
                    <a:pt x="283" y="234"/>
                    <a:pt x="280" y="234"/>
                  </a:cubicBezTo>
                  <a:cubicBezTo>
                    <a:pt x="279" y="234"/>
                    <a:pt x="276" y="234"/>
                    <a:pt x="276" y="236"/>
                  </a:cubicBezTo>
                  <a:cubicBezTo>
                    <a:pt x="276" y="241"/>
                    <a:pt x="282" y="243"/>
                    <a:pt x="282" y="248"/>
                  </a:cubicBezTo>
                  <a:cubicBezTo>
                    <a:pt x="282" y="255"/>
                    <a:pt x="276" y="267"/>
                    <a:pt x="278" y="273"/>
                  </a:cubicBezTo>
                  <a:cubicBezTo>
                    <a:pt x="280" y="279"/>
                    <a:pt x="278" y="287"/>
                    <a:pt x="281" y="292"/>
                  </a:cubicBezTo>
                  <a:cubicBezTo>
                    <a:pt x="279" y="293"/>
                    <a:pt x="277" y="294"/>
                    <a:pt x="278" y="296"/>
                  </a:cubicBezTo>
                  <a:cubicBezTo>
                    <a:pt x="282" y="303"/>
                    <a:pt x="287" y="313"/>
                    <a:pt x="292" y="314"/>
                  </a:cubicBezTo>
                  <a:cubicBezTo>
                    <a:pt x="291" y="323"/>
                    <a:pt x="297" y="326"/>
                    <a:pt x="300" y="334"/>
                  </a:cubicBezTo>
                  <a:cubicBezTo>
                    <a:pt x="301" y="335"/>
                    <a:pt x="300" y="339"/>
                    <a:pt x="302" y="339"/>
                  </a:cubicBezTo>
                  <a:cubicBezTo>
                    <a:pt x="310" y="343"/>
                    <a:pt x="322" y="347"/>
                    <a:pt x="325" y="355"/>
                  </a:cubicBezTo>
                  <a:cubicBezTo>
                    <a:pt x="325" y="355"/>
                    <a:pt x="325" y="355"/>
                    <a:pt x="325" y="355"/>
                  </a:cubicBezTo>
                  <a:cubicBezTo>
                    <a:pt x="325" y="360"/>
                    <a:pt x="328" y="362"/>
                    <a:pt x="331" y="366"/>
                  </a:cubicBezTo>
                  <a:cubicBezTo>
                    <a:pt x="332" y="368"/>
                    <a:pt x="332" y="375"/>
                    <a:pt x="334" y="376"/>
                  </a:cubicBezTo>
                  <a:cubicBezTo>
                    <a:pt x="338" y="379"/>
                    <a:pt x="342" y="384"/>
                    <a:pt x="345" y="389"/>
                  </a:cubicBezTo>
                  <a:cubicBezTo>
                    <a:pt x="347" y="391"/>
                    <a:pt x="342" y="391"/>
                    <a:pt x="341" y="391"/>
                  </a:cubicBezTo>
                  <a:cubicBezTo>
                    <a:pt x="343" y="394"/>
                    <a:pt x="348" y="393"/>
                    <a:pt x="351" y="396"/>
                  </a:cubicBezTo>
                  <a:cubicBezTo>
                    <a:pt x="353" y="399"/>
                    <a:pt x="357" y="401"/>
                    <a:pt x="357" y="404"/>
                  </a:cubicBezTo>
                  <a:cubicBezTo>
                    <a:pt x="357" y="410"/>
                    <a:pt x="357" y="410"/>
                    <a:pt x="357" y="410"/>
                  </a:cubicBezTo>
                  <a:cubicBezTo>
                    <a:pt x="357" y="411"/>
                    <a:pt x="358" y="411"/>
                    <a:pt x="360" y="412"/>
                  </a:cubicBezTo>
                  <a:cubicBezTo>
                    <a:pt x="362" y="413"/>
                    <a:pt x="365" y="419"/>
                    <a:pt x="369" y="419"/>
                  </a:cubicBezTo>
                  <a:cubicBezTo>
                    <a:pt x="369" y="420"/>
                    <a:pt x="372" y="423"/>
                    <a:pt x="372" y="423"/>
                  </a:cubicBezTo>
                  <a:cubicBezTo>
                    <a:pt x="373" y="423"/>
                    <a:pt x="374" y="421"/>
                    <a:pt x="374" y="420"/>
                  </a:cubicBezTo>
                  <a:cubicBezTo>
                    <a:pt x="374" y="418"/>
                    <a:pt x="371" y="414"/>
                    <a:pt x="370" y="416"/>
                  </a:cubicBezTo>
                  <a:cubicBezTo>
                    <a:pt x="365" y="413"/>
                    <a:pt x="364" y="408"/>
                    <a:pt x="362" y="402"/>
                  </a:cubicBezTo>
                  <a:cubicBezTo>
                    <a:pt x="361" y="397"/>
                    <a:pt x="356" y="395"/>
                    <a:pt x="355" y="390"/>
                  </a:cubicBezTo>
                  <a:cubicBezTo>
                    <a:pt x="353" y="386"/>
                    <a:pt x="353" y="384"/>
                    <a:pt x="350" y="380"/>
                  </a:cubicBezTo>
                  <a:cubicBezTo>
                    <a:pt x="348" y="378"/>
                    <a:pt x="345" y="378"/>
                    <a:pt x="343" y="375"/>
                  </a:cubicBezTo>
                  <a:cubicBezTo>
                    <a:pt x="341" y="371"/>
                    <a:pt x="339" y="368"/>
                    <a:pt x="339" y="363"/>
                  </a:cubicBezTo>
                  <a:cubicBezTo>
                    <a:pt x="339" y="362"/>
                    <a:pt x="339" y="361"/>
                    <a:pt x="339" y="360"/>
                  </a:cubicBezTo>
                  <a:cubicBezTo>
                    <a:pt x="342" y="363"/>
                    <a:pt x="346" y="363"/>
                    <a:pt x="350" y="365"/>
                  </a:cubicBezTo>
                  <a:cubicBezTo>
                    <a:pt x="352" y="366"/>
                    <a:pt x="351" y="371"/>
                    <a:pt x="353" y="373"/>
                  </a:cubicBezTo>
                  <a:cubicBezTo>
                    <a:pt x="355" y="375"/>
                    <a:pt x="355" y="379"/>
                    <a:pt x="357" y="381"/>
                  </a:cubicBezTo>
                  <a:cubicBezTo>
                    <a:pt x="359" y="383"/>
                    <a:pt x="361" y="386"/>
                    <a:pt x="364" y="389"/>
                  </a:cubicBezTo>
                  <a:cubicBezTo>
                    <a:pt x="365" y="388"/>
                    <a:pt x="365" y="388"/>
                    <a:pt x="367" y="389"/>
                  </a:cubicBezTo>
                  <a:cubicBezTo>
                    <a:pt x="367" y="394"/>
                    <a:pt x="374" y="394"/>
                    <a:pt x="376" y="398"/>
                  </a:cubicBezTo>
                  <a:cubicBezTo>
                    <a:pt x="377" y="401"/>
                    <a:pt x="375" y="403"/>
                    <a:pt x="377" y="405"/>
                  </a:cubicBezTo>
                  <a:cubicBezTo>
                    <a:pt x="380" y="407"/>
                    <a:pt x="383" y="408"/>
                    <a:pt x="385" y="411"/>
                  </a:cubicBezTo>
                  <a:cubicBezTo>
                    <a:pt x="390" y="415"/>
                    <a:pt x="398" y="422"/>
                    <a:pt x="401" y="430"/>
                  </a:cubicBezTo>
                  <a:cubicBezTo>
                    <a:pt x="401" y="432"/>
                    <a:pt x="403" y="433"/>
                    <a:pt x="403" y="435"/>
                  </a:cubicBezTo>
                  <a:cubicBezTo>
                    <a:pt x="403" y="438"/>
                    <a:pt x="401" y="439"/>
                    <a:pt x="401" y="442"/>
                  </a:cubicBezTo>
                  <a:cubicBezTo>
                    <a:pt x="401" y="444"/>
                    <a:pt x="402" y="446"/>
                    <a:pt x="404" y="446"/>
                  </a:cubicBezTo>
                  <a:cubicBezTo>
                    <a:pt x="405" y="449"/>
                    <a:pt x="412" y="451"/>
                    <a:pt x="415" y="454"/>
                  </a:cubicBezTo>
                  <a:cubicBezTo>
                    <a:pt x="415" y="454"/>
                    <a:pt x="416" y="454"/>
                    <a:pt x="417" y="455"/>
                  </a:cubicBezTo>
                  <a:cubicBezTo>
                    <a:pt x="420" y="457"/>
                    <a:pt x="422" y="456"/>
                    <a:pt x="425" y="457"/>
                  </a:cubicBezTo>
                  <a:cubicBezTo>
                    <a:pt x="428" y="459"/>
                    <a:pt x="429" y="462"/>
                    <a:pt x="432" y="463"/>
                  </a:cubicBezTo>
                  <a:cubicBezTo>
                    <a:pt x="434" y="463"/>
                    <a:pt x="436" y="462"/>
                    <a:pt x="438" y="463"/>
                  </a:cubicBezTo>
                  <a:cubicBezTo>
                    <a:pt x="441" y="464"/>
                    <a:pt x="448" y="470"/>
                    <a:pt x="451" y="470"/>
                  </a:cubicBezTo>
                  <a:cubicBezTo>
                    <a:pt x="453" y="470"/>
                    <a:pt x="454" y="469"/>
                    <a:pt x="456" y="470"/>
                  </a:cubicBezTo>
                  <a:cubicBezTo>
                    <a:pt x="457" y="471"/>
                    <a:pt x="459" y="472"/>
                    <a:pt x="461" y="472"/>
                  </a:cubicBezTo>
                  <a:cubicBezTo>
                    <a:pt x="465" y="472"/>
                    <a:pt x="465" y="468"/>
                    <a:pt x="469" y="468"/>
                  </a:cubicBezTo>
                  <a:cubicBezTo>
                    <a:pt x="471" y="468"/>
                    <a:pt x="472" y="467"/>
                    <a:pt x="474" y="471"/>
                  </a:cubicBezTo>
                  <a:cubicBezTo>
                    <a:pt x="476" y="471"/>
                    <a:pt x="476" y="471"/>
                    <a:pt x="476" y="471"/>
                  </a:cubicBezTo>
                  <a:cubicBezTo>
                    <a:pt x="482" y="471"/>
                    <a:pt x="483" y="478"/>
                    <a:pt x="490" y="482"/>
                  </a:cubicBezTo>
                  <a:cubicBezTo>
                    <a:pt x="494" y="484"/>
                    <a:pt x="497" y="483"/>
                    <a:pt x="502" y="485"/>
                  </a:cubicBezTo>
                  <a:cubicBezTo>
                    <a:pt x="505" y="486"/>
                    <a:pt x="507" y="488"/>
                    <a:pt x="511" y="488"/>
                  </a:cubicBezTo>
                  <a:cubicBezTo>
                    <a:pt x="513" y="488"/>
                    <a:pt x="514" y="487"/>
                    <a:pt x="516" y="487"/>
                  </a:cubicBezTo>
                  <a:cubicBezTo>
                    <a:pt x="516" y="487"/>
                    <a:pt x="516" y="487"/>
                    <a:pt x="517" y="487"/>
                  </a:cubicBezTo>
                  <a:cubicBezTo>
                    <a:pt x="518" y="491"/>
                    <a:pt x="522" y="494"/>
                    <a:pt x="526" y="498"/>
                  </a:cubicBezTo>
                  <a:cubicBezTo>
                    <a:pt x="527" y="499"/>
                    <a:pt x="528" y="500"/>
                    <a:pt x="529" y="502"/>
                  </a:cubicBezTo>
                  <a:cubicBezTo>
                    <a:pt x="530" y="505"/>
                    <a:pt x="528" y="507"/>
                    <a:pt x="531" y="511"/>
                  </a:cubicBezTo>
                  <a:cubicBezTo>
                    <a:pt x="533" y="511"/>
                    <a:pt x="533" y="511"/>
                    <a:pt x="533" y="511"/>
                  </a:cubicBezTo>
                  <a:cubicBezTo>
                    <a:pt x="533" y="511"/>
                    <a:pt x="533" y="510"/>
                    <a:pt x="533" y="509"/>
                  </a:cubicBezTo>
                  <a:cubicBezTo>
                    <a:pt x="533" y="509"/>
                    <a:pt x="541" y="514"/>
                    <a:pt x="542" y="515"/>
                  </a:cubicBezTo>
                  <a:cubicBezTo>
                    <a:pt x="543" y="517"/>
                    <a:pt x="543" y="519"/>
                    <a:pt x="546" y="520"/>
                  </a:cubicBezTo>
                  <a:cubicBezTo>
                    <a:pt x="546" y="520"/>
                    <a:pt x="547" y="521"/>
                    <a:pt x="547" y="521"/>
                  </a:cubicBezTo>
                  <a:cubicBezTo>
                    <a:pt x="549" y="521"/>
                    <a:pt x="552" y="520"/>
                    <a:pt x="554" y="521"/>
                  </a:cubicBezTo>
                  <a:cubicBezTo>
                    <a:pt x="556" y="523"/>
                    <a:pt x="558" y="527"/>
                    <a:pt x="562" y="527"/>
                  </a:cubicBezTo>
                  <a:cubicBezTo>
                    <a:pt x="563" y="527"/>
                    <a:pt x="565" y="526"/>
                    <a:pt x="565" y="524"/>
                  </a:cubicBezTo>
                  <a:cubicBezTo>
                    <a:pt x="565" y="524"/>
                    <a:pt x="563" y="523"/>
                    <a:pt x="563" y="522"/>
                  </a:cubicBezTo>
                  <a:cubicBezTo>
                    <a:pt x="563" y="520"/>
                    <a:pt x="570" y="516"/>
                    <a:pt x="571" y="516"/>
                  </a:cubicBezTo>
                  <a:cubicBezTo>
                    <a:pt x="574" y="516"/>
                    <a:pt x="574" y="519"/>
                    <a:pt x="577" y="520"/>
                  </a:cubicBezTo>
                  <a:cubicBezTo>
                    <a:pt x="576" y="521"/>
                    <a:pt x="575" y="521"/>
                    <a:pt x="575" y="522"/>
                  </a:cubicBezTo>
                  <a:cubicBezTo>
                    <a:pt x="575" y="523"/>
                    <a:pt x="578" y="524"/>
                    <a:pt x="578" y="524"/>
                  </a:cubicBezTo>
                  <a:cubicBezTo>
                    <a:pt x="578" y="524"/>
                    <a:pt x="578" y="524"/>
                    <a:pt x="579" y="524"/>
                  </a:cubicBezTo>
                  <a:cubicBezTo>
                    <a:pt x="578" y="524"/>
                    <a:pt x="578" y="525"/>
                    <a:pt x="578" y="525"/>
                  </a:cubicBezTo>
                  <a:cubicBezTo>
                    <a:pt x="578" y="529"/>
                    <a:pt x="582" y="529"/>
                    <a:pt x="582" y="533"/>
                  </a:cubicBezTo>
                  <a:cubicBezTo>
                    <a:pt x="582" y="536"/>
                    <a:pt x="580" y="537"/>
                    <a:pt x="580" y="539"/>
                  </a:cubicBezTo>
                  <a:cubicBezTo>
                    <a:pt x="580" y="541"/>
                    <a:pt x="581" y="542"/>
                    <a:pt x="581" y="544"/>
                  </a:cubicBezTo>
                  <a:cubicBezTo>
                    <a:pt x="581" y="545"/>
                    <a:pt x="581" y="545"/>
                    <a:pt x="581" y="545"/>
                  </a:cubicBezTo>
                  <a:cubicBezTo>
                    <a:pt x="581" y="547"/>
                    <a:pt x="581" y="547"/>
                    <a:pt x="581" y="547"/>
                  </a:cubicBezTo>
                  <a:cubicBezTo>
                    <a:pt x="581" y="548"/>
                    <a:pt x="582" y="549"/>
                    <a:pt x="583" y="549"/>
                  </a:cubicBezTo>
                  <a:cubicBezTo>
                    <a:pt x="582" y="556"/>
                    <a:pt x="576" y="554"/>
                    <a:pt x="574" y="559"/>
                  </a:cubicBezTo>
                  <a:cubicBezTo>
                    <a:pt x="572" y="563"/>
                    <a:pt x="571" y="569"/>
                    <a:pt x="564" y="569"/>
                  </a:cubicBezTo>
                  <a:cubicBezTo>
                    <a:pt x="565" y="579"/>
                    <a:pt x="560" y="578"/>
                    <a:pt x="560" y="583"/>
                  </a:cubicBezTo>
                  <a:cubicBezTo>
                    <a:pt x="560" y="586"/>
                    <a:pt x="560" y="591"/>
                    <a:pt x="563" y="591"/>
                  </a:cubicBezTo>
                  <a:cubicBezTo>
                    <a:pt x="565" y="591"/>
                    <a:pt x="565" y="590"/>
                    <a:pt x="567" y="591"/>
                  </a:cubicBezTo>
                  <a:cubicBezTo>
                    <a:pt x="566" y="595"/>
                    <a:pt x="562" y="595"/>
                    <a:pt x="560" y="599"/>
                  </a:cubicBezTo>
                  <a:cubicBezTo>
                    <a:pt x="559" y="600"/>
                    <a:pt x="557" y="603"/>
                    <a:pt x="557" y="606"/>
                  </a:cubicBezTo>
                  <a:cubicBezTo>
                    <a:pt x="557" y="610"/>
                    <a:pt x="560" y="614"/>
                    <a:pt x="563" y="617"/>
                  </a:cubicBezTo>
                  <a:cubicBezTo>
                    <a:pt x="564" y="618"/>
                    <a:pt x="566" y="617"/>
                    <a:pt x="566" y="619"/>
                  </a:cubicBezTo>
                  <a:cubicBezTo>
                    <a:pt x="567" y="620"/>
                    <a:pt x="567" y="623"/>
                    <a:pt x="569" y="625"/>
                  </a:cubicBezTo>
                  <a:cubicBezTo>
                    <a:pt x="570" y="626"/>
                    <a:pt x="571" y="625"/>
                    <a:pt x="572" y="627"/>
                  </a:cubicBezTo>
                  <a:cubicBezTo>
                    <a:pt x="574" y="631"/>
                    <a:pt x="575" y="634"/>
                    <a:pt x="577" y="639"/>
                  </a:cubicBezTo>
                  <a:cubicBezTo>
                    <a:pt x="579" y="644"/>
                    <a:pt x="583" y="648"/>
                    <a:pt x="585" y="654"/>
                  </a:cubicBezTo>
                  <a:cubicBezTo>
                    <a:pt x="586" y="657"/>
                    <a:pt x="589" y="659"/>
                    <a:pt x="589" y="662"/>
                  </a:cubicBezTo>
                  <a:cubicBezTo>
                    <a:pt x="589" y="665"/>
                    <a:pt x="588" y="667"/>
                    <a:pt x="590" y="669"/>
                  </a:cubicBezTo>
                  <a:cubicBezTo>
                    <a:pt x="594" y="673"/>
                    <a:pt x="597" y="676"/>
                    <a:pt x="604" y="678"/>
                  </a:cubicBezTo>
                  <a:cubicBezTo>
                    <a:pt x="607" y="679"/>
                    <a:pt x="608" y="680"/>
                    <a:pt x="611" y="683"/>
                  </a:cubicBezTo>
                  <a:cubicBezTo>
                    <a:pt x="614" y="685"/>
                    <a:pt x="616" y="685"/>
                    <a:pt x="619" y="687"/>
                  </a:cubicBezTo>
                  <a:cubicBezTo>
                    <a:pt x="623" y="689"/>
                    <a:pt x="627" y="692"/>
                    <a:pt x="629" y="698"/>
                  </a:cubicBezTo>
                  <a:cubicBezTo>
                    <a:pt x="630" y="700"/>
                    <a:pt x="631" y="713"/>
                    <a:pt x="631" y="716"/>
                  </a:cubicBezTo>
                  <a:cubicBezTo>
                    <a:pt x="631" y="719"/>
                    <a:pt x="629" y="725"/>
                    <a:pt x="629" y="729"/>
                  </a:cubicBezTo>
                  <a:cubicBezTo>
                    <a:pt x="629" y="731"/>
                    <a:pt x="629" y="731"/>
                    <a:pt x="629" y="739"/>
                  </a:cubicBezTo>
                  <a:cubicBezTo>
                    <a:pt x="629" y="741"/>
                    <a:pt x="629" y="745"/>
                    <a:pt x="629" y="746"/>
                  </a:cubicBezTo>
                  <a:cubicBezTo>
                    <a:pt x="629" y="747"/>
                    <a:pt x="629" y="748"/>
                    <a:pt x="629" y="749"/>
                  </a:cubicBezTo>
                  <a:cubicBezTo>
                    <a:pt x="629" y="756"/>
                    <a:pt x="623" y="762"/>
                    <a:pt x="623" y="771"/>
                  </a:cubicBezTo>
                  <a:cubicBezTo>
                    <a:pt x="623" y="774"/>
                    <a:pt x="620" y="777"/>
                    <a:pt x="621" y="781"/>
                  </a:cubicBezTo>
                  <a:cubicBezTo>
                    <a:pt x="621" y="798"/>
                    <a:pt x="621" y="798"/>
                    <a:pt x="621" y="798"/>
                  </a:cubicBezTo>
                  <a:cubicBezTo>
                    <a:pt x="620" y="804"/>
                    <a:pt x="620" y="808"/>
                    <a:pt x="618" y="813"/>
                  </a:cubicBezTo>
                  <a:cubicBezTo>
                    <a:pt x="618" y="814"/>
                    <a:pt x="617" y="814"/>
                    <a:pt x="616" y="814"/>
                  </a:cubicBezTo>
                  <a:cubicBezTo>
                    <a:pt x="615" y="816"/>
                    <a:pt x="615" y="819"/>
                    <a:pt x="614" y="821"/>
                  </a:cubicBezTo>
                  <a:cubicBezTo>
                    <a:pt x="612" y="824"/>
                    <a:pt x="609" y="829"/>
                    <a:pt x="609" y="834"/>
                  </a:cubicBezTo>
                  <a:cubicBezTo>
                    <a:pt x="609" y="836"/>
                    <a:pt x="609" y="842"/>
                    <a:pt x="610" y="842"/>
                  </a:cubicBezTo>
                  <a:cubicBezTo>
                    <a:pt x="610" y="842"/>
                    <a:pt x="611" y="843"/>
                    <a:pt x="611" y="845"/>
                  </a:cubicBezTo>
                  <a:cubicBezTo>
                    <a:pt x="611" y="846"/>
                    <a:pt x="610" y="846"/>
                    <a:pt x="609" y="846"/>
                  </a:cubicBezTo>
                  <a:cubicBezTo>
                    <a:pt x="608" y="850"/>
                    <a:pt x="606" y="852"/>
                    <a:pt x="606" y="856"/>
                  </a:cubicBezTo>
                  <a:cubicBezTo>
                    <a:pt x="606" y="859"/>
                    <a:pt x="608" y="864"/>
                    <a:pt x="610" y="864"/>
                  </a:cubicBezTo>
                  <a:cubicBezTo>
                    <a:pt x="611" y="864"/>
                    <a:pt x="612" y="862"/>
                    <a:pt x="614" y="862"/>
                  </a:cubicBezTo>
                  <a:cubicBezTo>
                    <a:pt x="615" y="861"/>
                    <a:pt x="613" y="862"/>
                    <a:pt x="617" y="862"/>
                  </a:cubicBezTo>
                  <a:cubicBezTo>
                    <a:pt x="617" y="865"/>
                    <a:pt x="617" y="865"/>
                    <a:pt x="617" y="865"/>
                  </a:cubicBezTo>
                  <a:cubicBezTo>
                    <a:pt x="609" y="899"/>
                    <a:pt x="609" y="899"/>
                    <a:pt x="609" y="899"/>
                  </a:cubicBezTo>
                  <a:cubicBezTo>
                    <a:pt x="605" y="899"/>
                    <a:pt x="606" y="893"/>
                    <a:pt x="602" y="893"/>
                  </a:cubicBezTo>
                  <a:cubicBezTo>
                    <a:pt x="601" y="893"/>
                    <a:pt x="600" y="895"/>
                    <a:pt x="600" y="895"/>
                  </a:cubicBezTo>
                  <a:cubicBezTo>
                    <a:pt x="601" y="895"/>
                    <a:pt x="601" y="895"/>
                    <a:pt x="601" y="895"/>
                  </a:cubicBezTo>
                  <a:cubicBezTo>
                    <a:pt x="601" y="899"/>
                    <a:pt x="601" y="899"/>
                    <a:pt x="601" y="899"/>
                  </a:cubicBezTo>
                  <a:cubicBezTo>
                    <a:pt x="601" y="902"/>
                    <a:pt x="603" y="905"/>
                    <a:pt x="603" y="907"/>
                  </a:cubicBezTo>
                  <a:cubicBezTo>
                    <a:pt x="603" y="911"/>
                    <a:pt x="598" y="912"/>
                    <a:pt x="598" y="916"/>
                  </a:cubicBezTo>
                  <a:cubicBezTo>
                    <a:pt x="598" y="920"/>
                    <a:pt x="601" y="928"/>
                    <a:pt x="601" y="933"/>
                  </a:cubicBezTo>
                  <a:cubicBezTo>
                    <a:pt x="601" y="934"/>
                    <a:pt x="601" y="935"/>
                    <a:pt x="601" y="936"/>
                  </a:cubicBezTo>
                  <a:cubicBezTo>
                    <a:pt x="601" y="941"/>
                    <a:pt x="607" y="940"/>
                    <a:pt x="607" y="946"/>
                  </a:cubicBezTo>
                  <a:cubicBezTo>
                    <a:pt x="607" y="947"/>
                    <a:pt x="606" y="948"/>
                    <a:pt x="605" y="950"/>
                  </a:cubicBezTo>
                  <a:cubicBezTo>
                    <a:pt x="606" y="950"/>
                    <a:pt x="606" y="950"/>
                    <a:pt x="607" y="951"/>
                  </a:cubicBezTo>
                  <a:cubicBezTo>
                    <a:pt x="607" y="953"/>
                    <a:pt x="603" y="953"/>
                    <a:pt x="603" y="955"/>
                  </a:cubicBezTo>
                  <a:cubicBezTo>
                    <a:pt x="603" y="955"/>
                    <a:pt x="604" y="956"/>
                    <a:pt x="605" y="957"/>
                  </a:cubicBezTo>
                  <a:cubicBezTo>
                    <a:pt x="608" y="960"/>
                    <a:pt x="610" y="964"/>
                    <a:pt x="616" y="964"/>
                  </a:cubicBezTo>
                  <a:cubicBezTo>
                    <a:pt x="616" y="965"/>
                    <a:pt x="617" y="967"/>
                    <a:pt x="618" y="967"/>
                  </a:cubicBezTo>
                  <a:cubicBezTo>
                    <a:pt x="620" y="967"/>
                    <a:pt x="621" y="967"/>
                    <a:pt x="623" y="967"/>
                  </a:cubicBezTo>
                  <a:cubicBezTo>
                    <a:pt x="623" y="971"/>
                    <a:pt x="628" y="971"/>
                    <a:pt x="631" y="972"/>
                  </a:cubicBezTo>
                  <a:cubicBezTo>
                    <a:pt x="635" y="973"/>
                    <a:pt x="633" y="979"/>
                    <a:pt x="638" y="979"/>
                  </a:cubicBezTo>
                  <a:cubicBezTo>
                    <a:pt x="640" y="979"/>
                    <a:pt x="642" y="979"/>
                    <a:pt x="645" y="979"/>
                  </a:cubicBezTo>
                  <a:cubicBezTo>
                    <a:pt x="645" y="979"/>
                    <a:pt x="646" y="979"/>
                    <a:pt x="647" y="979"/>
                  </a:cubicBezTo>
                  <a:cubicBezTo>
                    <a:pt x="648" y="979"/>
                    <a:pt x="648" y="979"/>
                    <a:pt x="649" y="979"/>
                  </a:cubicBezTo>
                  <a:cubicBezTo>
                    <a:pt x="651" y="979"/>
                    <a:pt x="657" y="974"/>
                    <a:pt x="660" y="974"/>
                  </a:cubicBezTo>
                  <a:cubicBezTo>
                    <a:pt x="662" y="974"/>
                    <a:pt x="663" y="974"/>
                    <a:pt x="664" y="973"/>
                  </a:cubicBezTo>
                  <a:cubicBezTo>
                    <a:pt x="658" y="970"/>
                    <a:pt x="652" y="968"/>
                    <a:pt x="647" y="963"/>
                  </a:cubicBezTo>
                  <a:cubicBezTo>
                    <a:pt x="644" y="960"/>
                    <a:pt x="644" y="949"/>
                    <a:pt x="640" y="947"/>
                  </a:cubicBezTo>
                  <a:cubicBezTo>
                    <a:pt x="639" y="947"/>
                    <a:pt x="637" y="944"/>
                    <a:pt x="637" y="942"/>
                  </a:cubicBezTo>
                  <a:cubicBezTo>
                    <a:pt x="637" y="937"/>
                    <a:pt x="638" y="934"/>
                    <a:pt x="640" y="931"/>
                  </a:cubicBezTo>
                  <a:cubicBezTo>
                    <a:pt x="643" y="929"/>
                    <a:pt x="646" y="931"/>
                    <a:pt x="648" y="928"/>
                  </a:cubicBezTo>
                  <a:cubicBezTo>
                    <a:pt x="649" y="925"/>
                    <a:pt x="648" y="922"/>
                    <a:pt x="650" y="920"/>
                  </a:cubicBezTo>
                  <a:cubicBezTo>
                    <a:pt x="653" y="917"/>
                    <a:pt x="659" y="916"/>
                    <a:pt x="659" y="910"/>
                  </a:cubicBezTo>
                  <a:cubicBezTo>
                    <a:pt x="659" y="903"/>
                    <a:pt x="649" y="906"/>
                    <a:pt x="649" y="897"/>
                  </a:cubicBezTo>
                  <a:cubicBezTo>
                    <a:pt x="649" y="893"/>
                    <a:pt x="652" y="890"/>
                    <a:pt x="656" y="889"/>
                  </a:cubicBezTo>
                  <a:cubicBezTo>
                    <a:pt x="657" y="889"/>
                    <a:pt x="661" y="889"/>
                    <a:pt x="662" y="886"/>
                  </a:cubicBezTo>
                  <a:cubicBezTo>
                    <a:pt x="663" y="880"/>
                    <a:pt x="663" y="876"/>
                    <a:pt x="667" y="872"/>
                  </a:cubicBezTo>
                  <a:cubicBezTo>
                    <a:pt x="666" y="872"/>
                    <a:pt x="665" y="871"/>
                    <a:pt x="665" y="869"/>
                  </a:cubicBezTo>
                  <a:cubicBezTo>
                    <a:pt x="667" y="869"/>
                    <a:pt x="668" y="871"/>
                    <a:pt x="671" y="871"/>
                  </a:cubicBezTo>
                  <a:cubicBezTo>
                    <a:pt x="671" y="871"/>
                    <a:pt x="673" y="869"/>
                    <a:pt x="673" y="868"/>
                  </a:cubicBezTo>
                  <a:cubicBezTo>
                    <a:pt x="673" y="867"/>
                    <a:pt x="672" y="867"/>
                    <a:pt x="671" y="866"/>
                  </a:cubicBezTo>
                  <a:cubicBezTo>
                    <a:pt x="670" y="866"/>
                    <a:pt x="669" y="867"/>
                    <a:pt x="668" y="867"/>
                  </a:cubicBezTo>
                  <a:cubicBezTo>
                    <a:pt x="666" y="867"/>
                    <a:pt x="663" y="861"/>
                    <a:pt x="663" y="858"/>
                  </a:cubicBezTo>
                  <a:cubicBezTo>
                    <a:pt x="663" y="857"/>
                    <a:pt x="664" y="856"/>
                    <a:pt x="665" y="856"/>
                  </a:cubicBezTo>
                  <a:cubicBezTo>
                    <a:pt x="670" y="856"/>
                    <a:pt x="671" y="859"/>
                    <a:pt x="676" y="859"/>
                  </a:cubicBezTo>
                  <a:cubicBezTo>
                    <a:pt x="677" y="859"/>
                    <a:pt x="681" y="857"/>
                    <a:pt x="681" y="856"/>
                  </a:cubicBezTo>
                  <a:cubicBezTo>
                    <a:pt x="681" y="855"/>
                    <a:pt x="681" y="854"/>
                    <a:pt x="681" y="854"/>
                  </a:cubicBezTo>
                  <a:cubicBezTo>
                    <a:pt x="681" y="851"/>
                    <a:pt x="680" y="844"/>
                    <a:pt x="683" y="841"/>
                  </a:cubicBezTo>
                  <a:cubicBezTo>
                    <a:pt x="685" y="839"/>
                    <a:pt x="692" y="841"/>
                    <a:pt x="696" y="840"/>
                  </a:cubicBezTo>
                  <a:cubicBezTo>
                    <a:pt x="702" y="838"/>
                    <a:pt x="706" y="839"/>
                    <a:pt x="710" y="836"/>
                  </a:cubicBezTo>
                  <a:cubicBezTo>
                    <a:pt x="712" y="833"/>
                    <a:pt x="714" y="832"/>
                    <a:pt x="716" y="829"/>
                  </a:cubicBezTo>
                  <a:cubicBezTo>
                    <a:pt x="717" y="827"/>
                    <a:pt x="717" y="825"/>
                    <a:pt x="717" y="823"/>
                  </a:cubicBezTo>
                  <a:cubicBezTo>
                    <a:pt x="717" y="820"/>
                    <a:pt x="713" y="820"/>
                    <a:pt x="713" y="818"/>
                  </a:cubicBezTo>
                  <a:cubicBezTo>
                    <a:pt x="712" y="815"/>
                    <a:pt x="712" y="812"/>
                    <a:pt x="710" y="811"/>
                  </a:cubicBezTo>
                  <a:cubicBezTo>
                    <a:pt x="709" y="810"/>
                    <a:pt x="706" y="809"/>
                    <a:pt x="706" y="807"/>
                  </a:cubicBezTo>
                  <a:cubicBezTo>
                    <a:pt x="706" y="806"/>
                    <a:pt x="707" y="806"/>
                    <a:pt x="708" y="806"/>
                  </a:cubicBezTo>
                  <a:cubicBezTo>
                    <a:pt x="711" y="806"/>
                    <a:pt x="714" y="808"/>
                    <a:pt x="717" y="808"/>
                  </a:cubicBezTo>
                  <a:cubicBezTo>
                    <a:pt x="719" y="808"/>
                    <a:pt x="724" y="811"/>
                    <a:pt x="728" y="811"/>
                  </a:cubicBezTo>
                  <a:cubicBezTo>
                    <a:pt x="738" y="811"/>
                    <a:pt x="740" y="800"/>
                    <a:pt x="744" y="793"/>
                  </a:cubicBezTo>
                  <a:cubicBezTo>
                    <a:pt x="748" y="787"/>
                    <a:pt x="753" y="786"/>
                    <a:pt x="757" y="780"/>
                  </a:cubicBezTo>
                  <a:cubicBezTo>
                    <a:pt x="759" y="777"/>
                    <a:pt x="757" y="775"/>
                    <a:pt x="761" y="773"/>
                  </a:cubicBezTo>
                  <a:cubicBezTo>
                    <a:pt x="761" y="773"/>
                    <a:pt x="761" y="773"/>
                    <a:pt x="761" y="773"/>
                  </a:cubicBezTo>
                  <a:cubicBezTo>
                    <a:pt x="761" y="768"/>
                    <a:pt x="765" y="764"/>
                    <a:pt x="769" y="762"/>
                  </a:cubicBezTo>
                  <a:cubicBezTo>
                    <a:pt x="769" y="751"/>
                    <a:pt x="769" y="751"/>
                    <a:pt x="769" y="751"/>
                  </a:cubicBezTo>
                  <a:cubicBezTo>
                    <a:pt x="769" y="747"/>
                    <a:pt x="769" y="744"/>
                    <a:pt x="772" y="741"/>
                  </a:cubicBezTo>
                  <a:cubicBezTo>
                    <a:pt x="773" y="739"/>
                    <a:pt x="776" y="739"/>
                    <a:pt x="778" y="736"/>
                  </a:cubicBezTo>
                  <a:cubicBezTo>
                    <a:pt x="782" y="730"/>
                    <a:pt x="788" y="733"/>
                    <a:pt x="793" y="727"/>
                  </a:cubicBezTo>
                  <a:cubicBezTo>
                    <a:pt x="794" y="727"/>
                    <a:pt x="794" y="726"/>
                    <a:pt x="796" y="725"/>
                  </a:cubicBezTo>
                  <a:cubicBezTo>
                    <a:pt x="799" y="723"/>
                    <a:pt x="802" y="724"/>
                    <a:pt x="807" y="724"/>
                  </a:cubicBezTo>
                  <a:cubicBezTo>
                    <a:pt x="810" y="724"/>
                    <a:pt x="815" y="720"/>
                    <a:pt x="817" y="718"/>
                  </a:cubicBezTo>
                  <a:cubicBezTo>
                    <a:pt x="817" y="717"/>
                    <a:pt x="817" y="714"/>
                    <a:pt x="818" y="713"/>
                  </a:cubicBezTo>
                  <a:cubicBezTo>
                    <a:pt x="821" y="708"/>
                    <a:pt x="822" y="706"/>
                    <a:pt x="826" y="701"/>
                  </a:cubicBezTo>
                  <a:cubicBezTo>
                    <a:pt x="826" y="700"/>
                    <a:pt x="827" y="695"/>
                    <a:pt x="827" y="693"/>
                  </a:cubicBezTo>
                  <a:cubicBezTo>
                    <a:pt x="827" y="691"/>
                    <a:pt x="829" y="689"/>
                    <a:pt x="830" y="688"/>
                  </a:cubicBezTo>
                  <a:cubicBezTo>
                    <a:pt x="830" y="687"/>
                    <a:pt x="831" y="686"/>
                    <a:pt x="831" y="685"/>
                  </a:cubicBezTo>
                  <a:cubicBezTo>
                    <a:pt x="831" y="682"/>
                    <a:pt x="832" y="678"/>
                    <a:pt x="832" y="674"/>
                  </a:cubicBezTo>
                  <a:cubicBezTo>
                    <a:pt x="832" y="669"/>
                    <a:pt x="829" y="661"/>
                    <a:pt x="832" y="658"/>
                  </a:cubicBezTo>
                  <a:cubicBezTo>
                    <a:pt x="835" y="656"/>
                    <a:pt x="837" y="655"/>
                    <a:pt x="840" y="652"/>
                  </a:cubicBezTo>
                  <a:cubicBezTo>
                    <a:pt x="841" y="650"/>
                    <a:pt x="842" y="649"/>
                    <a:pt x="843" y="647"/>
                  </a:cubicBezTo>
                  <a:cubicBezTo>
                    <a:pt x="849" y="638"/>
                    <a:pt x="859" y="634"/>
                    <a:pt x="859" y="617"/>
                  </a:cubicBezTo>
                  <a:cubicBezTo>
                    <a:pt x="859" y="612"/>
                    <a:pt x="857" y="607"/>
                    <a:pt x="853" y="606"/>
                  </a:cubicBezTo>
                  <a:close/>
                  <a:moveTo>
                    <a:pt x="566" y="281"/>
                  </a:moveTo>
                  <a:cubicBezTo>
                    <a:pt x="567" y="280"/>
                    <a:pt x="568" y="280"/>
                    <a:pt x="568" y="279"/>
                  </a:cubicBezTo>
                  <a:cubicBezTo>
                    <a:pt x="568" y="280"/>
                    <a:pt x="567" y="280"/>
                    <a:pt x="566" y="281"/>
                  </a:cubicBezTo>
                  <a:close/>
                  <a:moveTo>
                    <a:pt x="569" y="272"/>
                  </a:moveTo>
                  <a:cubicBezTo>
                    <a:pt x="574" y="270"/>
                    <a:pt x="584" y="267"/>
                    <a:pt x="590" y="267"/>
                  </a:cubicBezTo>
                  <a:cubicBezTo>
                    <a:pt x="590" y="276"/>
                    <a:pt x="575" y="274"/>
                    <a:pt x="569" y="274"/>
                  </a:cubicBezTo>
                  <a:cubicBezTo>
                    <a:pt x="568" y="274"/>
                    <a:pt x="568" y="274"/>
                    <a:pt x="566" y="274"/>
                  </a:cubicBezTo>
                  <a:cubicBezTo>
                    <a:pt x="566" y="274"/>
                    <a:pt x="567" y="275"/>
                    <a:pt x="567" y="275"/>
                  </a:cubicBezTo>
                  <a:cubicBezTo>
                    <a:pt x="567" y="275"/>
                    <a:pt x="566" y="274"/>
                    <a:pt x="566" y="273"/>
                  </a:cubicBezTo>
                  <a:cubicBezTo>
                    <a:pt x="566" y="272"/>
                    <a:pt x="568" y="272"/>
                    <a:pt x="569" y="272"/>
                  </a:cubicBezTo>
                  <a:close/>
                  <a:moveTo>
                    <a:pt x="565" y="281"/>
                  </a:moveTo>
                  <a:cubicBezTo>
                    <a:pt x="560" y="284"/>
                    <a:pt x="552" y="287"/>
                    <a:pt x="547" y="287"/>
                  </a:cubicBezTo>
                  <a:cubicBezTo>
                    <a:pt x="545" y="287"/>
                    <a:pt x="544" y="284"/>
                    <a:pt x="544" y="282"/>
                  </a:cubicBezTo>
                  <a:cubicBezTo>
                    <a:pt x="545" y="283"/>
                    <a:pt x="546" y="284"/>
                    <a:pt x="548" y="284"/>
                  </a:cubicBezTo>
                  <a:cubicBezTo>
                    <a:pt x="550" y="284"/>
                    <a:pt x="550" y="283"/>
                    <a:pt x="551" y="282"/>
                  </a:cubicBezTo>
                  <a:cubicBezTo>
                    <a:pt x="553" y="280"/>
                    <a:pt x="556" y="280"/>
                    <a:pt x="559" y="280"/>
                  </a:cubicBezTo>
                  <a:cubicBezTo>
                    <a:pt x="562" y="280"/>
                    <a:pt x="564" y="282"/>
                    <a:pt x="565" y="281"/>
                  </a:cubicBezTo>
                  <a:close/>
                  <a:moveTo>
                    <a:pt x="504" y="234"/>
                  </a:moveTo>
                  <a:cubicBezTo>
                    <a:pt x="507" y="233"/>
                    <a:pt x="507" y="234"/>
                    <a:pt x="510" y="233"/>
                  </a:cubicBezTo>
                  <a:cubicBezTo>
                    <a:pt x="512" y="232"/>
                    <a:pt x="511" y="228"/>
                    <a:pt x="513" y="228"/>
                  </a:cubicBezTo>
                  <a:cubicBezTo>
                    <a:pt x="516" y="228"/>
                    <a:pt x="518" y="233"/>
                    <a:pt x="519" y="234"/>
                  </a:cubicBezTo>
                  <a:cubicBezTo>
                    <a:pt x="519" y="233"/>
                    <a:pt x="519" y="231"/>
                    <a:pt x="519" y="231"/>
                  </a:cubicBezTo>
                  <a:cubicBezTo>
                    <a:pt x="520" y="231"/>
                    <a:pt x="520" y="231"/>
                    <a:pt x="521" y="231"/>
                  </a:cubicBezTo>
                  <a:cubicBezTo>
                    <a:pt x="522" y="231"/>
                    <a:pt x="532" y="238"/>
                    <a:pt x="532" y="239"/>
                  </a:cubicBezTo>
                  <a:cubicBezTo>
                    <a:pt x="533" y="242"/>
                    <a:pt x="532" y="243"/>
                    <a:pt x="534" y="245"/>
                  </a:cubicBezTo>
                  <a:cubicBezTo>
                    <a:pt x="539" y="250"/>
                    <a:pt x="546" y="251"/>
                    <a:pt x="552" y="251"/>
                  </a:cubicBezTo>
                  <a:cubicBezTo>
                    <a:pt x="558" y="251"/>
                    <a:pt x="558" y="251"/>
                    <a:pt x="558" y="251"/>
                  </a:cubicBezTo>
                  <a:cubicBezTo>
                    <a:pt x="560" y="255"/>
                    <a:pt x="564" y="256"/>
                    <a:pt x="564" y="259"/>
                  </a:cubicBezTo>
                  <a:cubicBezTo>
                    <a:pt x="564" y="261"/>
                    <a:pt x="563" y="263"/>
                    <a:pt x="562" y="263"/>
                  </a:cubicBezTo>
                  <a:cubicBezTo>
                    <a:pt x="559" y="263"/>
                    <a:pt x="556" y="260"/>
                    <a:pt x="555" y="259"/>
                  </a:cubicBezTo>
                  <a:cubicBezTo>
                    <a:pt x="554" y="263"/>
                    <a:pt x="552" y="274"/>
                    <a:pt x="549" y="274"/>
                  </a:cubicBezTo>
                  <a:cubicBezTo>
                    <a:pt x="547" y="272"/>
                    <a:pt x="547" y="270"/>
                    <a:pt x="546" y="267"/>
                  </a:cubicBezTo>
                  <a:cubicBezTo>
                    <a:pt x="544" y="267"/>
                    <a:pt x="544" y="268"/>
                    <a:pt x="541" y="268"/>
                  </a:cubicBezTo>
                  <a:cubicBezTo>
                    <a:pt x="542" y="265"/>
                    <a:pt x="544" y="263"/>
                    <a:pt x="544" y="260"/>
                  </a:cubicBezTo>
                  <a:cubicBezTo>
                    <a:pt x="544" y="257"/>
                    <a:pt x="536" y="253"/>
                    <a:pt x="534" y="253"/>
                  </a:cubicBezTo>
                  <a:cubicBezTo>
                    <a:pt x="530" y="253"/>
                    <a:pt x="535" y="259"/>
                    <a:pt x="526" y="259"/>
                  </a:cubicBezTo>
                  <a:cubicBezTo>
                    <a:pt x="524" y="259"/>
                    <a:pt x="525" y="266"/>
                    <a:pt x="525" y="269"/>
                  </a:cubicBezTo>
                  <a:cubicBezTo>
                    <a:pt x="525" y="269"/>
                    <a:pt x="525" y="274"/>
                    <a:pt x="525" y="276"/>
                  </a:cubicBezTo>
                  <a:cubicBezTo>
                    <a:pt x="525" y="279"/>
                    <a:pt x="523" y="286"/>
                    <a:pt x="519" y="286"/>
                  </a:cubicBezTo>
                  <a:cubicBezTo>
                    <a:pt x="517" y="286"/>
                    <a:pt x="514" y="284"/>
                    <a:pt x="514" y="282"/>
                  </a:cubicBezTo>
                  <a:cubicBezTo>
                    <a:pt x="514" y="276"/>
                    <a:pt x="515" y="264"/>
                    <a:pt x="519" y="259"/>
                  </a:cubicBezTo>
                  <a:cubicBezTo>
                    <a:pt x="517" y="259"/>
                    <a:pt x="516" y="261"/>
                    <a:pt x="514" y="262"/>
                  </a:cubicBezTo>
                  <a:cubicBezTo>
                    <a:pt x="514" y="258"/>
                    <a:pt x="522" y="251"/>
                    <a:pt x="527" y="251"/>
                  </a:cubicBezTo>
                  <a:cubicBezTo>
                    <a:pt x="529" y="251"/>
                    <a:pt x="533" y="253"/>
                    <a:pt x="537" y="251"/>
                  </a:cubicBezTo>
                  <a:cubicBezTo>
                    <a:pt x="537" y="249"/>
                    <a:pt x="537" y="249"/>
                    <a:pt x="537" y="249"/>
                  </a:cubicBezTo>
                  <a:cubicBezTo>
                    <a:pt x="533" y="249"/>
                    <a:pt x="530" y="246"/>
                    <a:pt x="525" y="246"/>
                  </a:cubicBezTo>
                  <a:cubicBezTo>
                    <a:pt x="522" y="246"/>
                    <a:pt x="522" y="249"/>
                    <a:pt x="519" y="249"/>
                  </a:cubicBezTo>
                  <a:cubicBezTo>
                    <a:pt x="517" y="249"/>
                    <a:pt x="515" y="247"/>
                    <a:pt x="515" y="247"/>
                  </a:cubicBezTo>
                  <a:cubicBezTo>
                    <a:pt x="511" y="247"/>
                    <a:pt x="511" y="247"/>
                    <a:pt x="511" y="247"/>
                  </a:cubicBezTo>
                  <a:cubicBezTo>
                    <a:pt x="512" y="243"/>
                    <a:pt x="513" y="244"/>
                    <a:pt x="513" y="240"/>
                  </a:cubicBezTo>
                  <a:cubicBezTo>
                    <a:pt x="510" y="241"/>
                    <a:pt x="506" y="245"/>
                    <a:pt x="503" y="245"/>
                  </a:cubicBezTo>
                  <a:cubicBezTo>
                    <a:pt x="501" y="245"/>
                    <a:pt x="501" y="248"/>
                    <a:pt x="497" y="248"/>
                  </a:cubicBezTo>
                  <a:cubicBezTo>
                    <a:pt x="495" y="248"/>
                    <a:pt x="494" y="247"/>
                    <a:pt x="494" y="245"/>
                  </a:cubicBezTo>
                  <a:cubicBezTo>
                    <a:pt x="492" y="246"/>
                    <a:pt x="491" y="247"/>
                    <a:pt x="490" y="247"/>
                  </a:cubicBezTo>
                  <a:cubicBezTo>
                    <a:pt x="486" y="247"/>
                    <a:pt x="486" y="247"/>
                    <a:pt x="486" y="247"/>
                  </a:cubicBezTo>
                  <a:cubicBezTo>
                    <a:pt x="491" y="239"/>
                    <a:pt x="498" y="238"/>
                    <a:pt x="504" y="234"/>
                  </a:cubicBezTo>
                  <a:close/>
                  <a:moveTo>
                    <a:pt x="582" y="520"/>
                  </a:moveTo>
                  <a:cubicBezTo>
                    <a:pt x="582" y="520"/>
                    <a:pt x="582" y="520"/>
                    <a:pt x="583" y="520"/>
                  </a:cubicBezTo>
                  <a:cubicBezTo>
                    <a:pt x="582" y="520"/>
                    <a:pt x="582" y="520"/>
                    <a:pt x="582" y="5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4" name="Freeform 104">
              <a:extLst>
                <a:ext uri="{FF2B5EF4-FFF2-40B4-BE49-F238E27FC236}">
                  <a16:creationId xmlns:a16="http://schemas.microsoft.com/office/drawing/2014/main" id="{A8207C9C-4CE9-A04F-B4EB-EEC29475AA3F}"/>
                </a:ext>
              </a:extLst>
            </p:cNvPr>
            <p:cNvSpPr>
              <a:spLocks/>
            </p:cNvSpPr>
            <p:nvPr/>
          </p:nvSpPr>
          <p:spPr bwMode="auto">
            <a:xfrm>
              <a:off x="1877644" y="35421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5" name="Freeform 105">
              <a:extLst>
                <a:ext uri="{FF2B5EF4-FFF2-40B4-BE49-F238E27FC236}">
                  <a16:creationId xmlns:a16="http://schemas.microsoft.com/office/drawing/2014/main" id="{042EB220-A8CA-7C43-8CFD-48CB8F81AB75}"/>
                </a:ext>
              </a:extLst>
            </p:cNvPr>
            <p:cNvSpPr>
              <a:spLocks/>
            </p:cNvSpPr>
            <p:nvPr/>
          </p:nvSpPr>
          <p:spPr bwMode="auto">
            <a:xfrm>
              <a:off x="2704027" y="3716007"/>
              <a:ext cx="9739" cy="13912"/>
            </a:xfrm>
            <a:custGeom>
              <a:avLst/>
              <a:gdLst>
                <a:gd name="T0" fmla="*/ 0 w 3"/>
                <a:gd name="T1" fmla="*/ 0 h 4"/>
                <a:gd name="T2" fmla="*/ 2 w 3"/>
                <a:gd name="T3" fmla="*/ 4 h 4"/>
                <a:gd name="T4" fmla="*/ 3 w 3"/>
                <a:gd name="T5" fmla="*/ 3 h 4"/>
                <a:gd name="T6" fmla="*/ 1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2"/>
                    <a:pt x="0" y="4"/>
                    <a:pt x="2" y="4"/>
                  </a:cubicBezTo>
                  <a:cubicBezTo>
                    <a:pt x="2" y="4"/>
                    <a:pt x="3" y="3"/>
                    <a:pt x="3" y="3"/>
                  </a:cubicBezTo>
                  <a:cubicBezTo>
                    <a:pt x="3" y="1"/>
                    <a:pt x="2" y="0"/>
                    <a:pt x="1"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6" name="Freeform 106">
              <a:extLst>
                <a:ext uri="{FF2B5EF4-FFF2-40B4-BE49-F238E27FC236}">
                  <a16:creationId xmlns:a16="http://schemas.microsoft.com/office/drawing/2014/main" id="{EBD568A2-B2B1-704F-AC0A-B5AA629A77FE}"/>
                </a:ext>
              </a:extLst>
            </p:cNvPr>
            <p:cNvSpPr>
              <a:spLocks/>
            </p:cNvSpPr>
            <p:nvPr/>
          </p:nvSpPr>
          <p:spPr bwMode="auto">
            <a:xfrm>
              <a:off x="2690115" y="3674269"/>
              <a:ext cx="19477" cy="5565"/>
            </a:xfrm>
            <a:custGeom>
              <a:avLst/>
              <a:gdLst>
                <a:gd name="T0" fmla="*/ 3 w 6"/>
                <a:gd name="T1" fmla="*/ 0 h 2"/>
                <a:gd name="T2" fmla="*/ 0 w 6"/>
                <a:gd name="T3" fmla="*/ 2 h 2"/>
                <a:gd name="T4" fmla="*/ 6 w 6"/>
                <a:gd name="T5" fmla="*/ 2 h 2"/>
                <a:gd name="T6" fmla="*/ 3 w 6"/>
                <a:gd name="T7" fmla="*/ 0 h 2"/>
              </a:gdLst>
              <a:ahLst/>
              <a:cxnLst>
                <a:cxn ang="0">
                  <a:pos x="T0" y="T1"/>
                </a:cxn>
                <a:cxn ang="0">
                  <a:pos x="T2" y="T3"/>
                </a:cxn>
                <a:cxn ang="0">
                  <a:pos x="T4" y="T5"/>
                </a:cxn>
                <a:cxn ang="0">
                  <a:pos x="T6" y="T7"/>
                </a:cxn>
              </a:cxnLst>
              <a:rect l="0" t="0" r="r" b="b"/>
              <a:pathLst>
                <a:path w="6" h="2">
                  <a:moveTo>
                    <a:pt x="3" y="0"/>
                  </a:moveTo>
                  <a:cubicBezTo>
                    <a:pt x="2" y="0"/>
                    <a:pt x="1" y="1"/>
                    <a:pt x="0" y="2"/>
                  </a:cubicBezTo>
                  <a:cubicBezTo>
                    <a:pt x="2" y="2"/>
                    <a:pt x="4" y="2"/>
                    <a:pt x="6" y="2"/>
                  </a:cubicBezTo>
                  <a:cubicBezTo>
                    <a:pt x="6" y="1"/>
                    <a:pt x="5" y="0"/>
                    <a:pt x="3"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7" name="Freeform 107">
              <a:extLst>
                <a:ext uri="{FF2B5EF4-FFF2-40B4-BE49-F238E27FC236}">
                  <a16:creationId xmlns:a16="http://schemas.microsoft.com/office/drawing/2014/main" id="{BCE6E3C5-B261-304D-9480-9DB5F09AEB3B}"/>
                </a:ext>
              </a:extLst>
            </p:cNvPr>
            <p:cNvSpPr>
              <a:spLocks/>
            </p:cNvSpPr>
            <p:nvPr/>
          </p:nvSpPr>
          <p:spPr bwMode="auto">
            <a:xfrm>
              <a:off x="2723504" y="3684008"/>
              <a:ext cx="5565" cy="5565"/>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0" y="0"/>
                    <a:pt x="1" y="2"/>
                    <a:pt x="2" y="1"/>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8" name="Freeform 108">
              <a:extLst>
                <a:ext uri="{FF2B5EF4-FFF2-40B4-BE49-F238E27FC236}">
                  <a16:creationId xmlns:a16="http://schemas.microsoft.com/office/drawing/2014/main" id="{A07431CC-71A5-2B4A-B498-082EF4591E56}"/>
                </a:ext>
              </a:extLst>
            </p:cNvPr>
            <p:cNvSpPr>
              <a:spLocks/>
            </p:cNvSpPr>
            <p:nvPr/>
          </p:nvSpPr>
          <p:spPr bwMode="auto">
            <a:xfrm>
              <a:off x="2798630" y="3795308"/>
              <a:ext cx="16695" cy="9739"/>
            </a:xfrm>
            <a:custGeom>
              <a:avLst/>
              <a:gdLst>
                <a:gd name="T0" fmla="*/ 5 w 5"/>
                <a:gd name="T1" fmla="*/ 2 h 3"/>
                <a:gd name="T2" fmla="*/ 5 w 5"/>
                <a:gd name="T3" fmla="*/ 0 h 3"/>
                <a:gd name="T4" fmla="*/ 0 w 5"/>
                <a:gd name="T5" fmla="*/ 2 h 3"/>
                <a:gd name="T6" fmla="*/ 0 w 5"/>
                <a:gd name="T7" fmla="*/ 3 h 3"/>
                <a:gd name="T8" fmla="*/ 1 w 5"/>
                <a:gd name="T9" fmla="*/ 3 h 3"/>
                <a:gd name="T10" fmla="*/ 5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5" y="2"/>
                  </a:moveTo>
                  <a:cubicBezTo>
                    <a:pt x="5" y="0"/>
                    <a:pt x="5" y="0"/>
                    <a:pt x="5" y="0"/>
                  </a:cubicBezTo>
                  <a:cubicBezTo>
                    <a:pt x="4" y="1"/>
                    <a:pt x="2" y="2"/>
                    <a:pt x="0" y="2"/>
                  </a:cubicBezTo>
                  <a:cubicBezTo>
                    <a:pt x="0" y="2"/>
                    <a:pt x="0" y="3"/>
                    <a:pt x="0" y="3"/>
                  </a:cubicBezTo>
                  <a:cubicBezTo>
                    <a:pt x="0" y="3"/>
                    <a:pt x="1" y="3"/>
                    <a:pt x="1" y="3"/>
                  </a:cubicBezTo>
                  <a:cubicBezTo>
                    <a:pt x="2" y="3"/>
                    <a:pt x="4" y="3"/>
                    <a:pt x="5"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9" name="Freeform 109">
              <a:extLst>
                <a:ext uri="{FF2B5EF4-FFF2-40B4-BE49-F238E27FC236}">
                  <a16:creationId xmlns:a16="http://schemas.microsoft.com/office/drawing/2014/main" id="{08DB854E-3E6F-5542-9260-B83277DD095A}"/>
                </a:ext>
              </a:extLst>
            </p:cNvPr>
            <p:cNvSpPr>
              <a:spLocks/>
            </p:cNvSpPr>
            <p:nvPr/>
          </p:nvSpPr>
          <p:spPr bwMode="auto">
            <a:xfrm>
              <a:off x="1465844" y="2853432"/>
              <a:ext cx="40345" cy="59824"/>
            </a:xfrm>
            <a:custGeom>
              <a:avLst/>
              <a:gdLst>
                <a:gd name="T0" fmla="*/ 10 w 12"/>
                <a:gd name="T1" fmla="*/ 9 h 18"/>
                <a:gd name="T2" fmla="*/ 8 w 12"/>
                <a:gd name="T3" fmla="*/ 9 h 18"/>
                <a:gd name="T4" fmla="*/ 8 w 12"/>
                <a:gd name="T5" fmla="*/ 0 h 18"/>
                <a:gd name="T6" fmla="*/ 3 w 12"/>
                <a:gd name="T7" fmla="*/ 0 h 18"/>
                <a:gd name="T8" fmla="*/ 0 w 12"/>
                <a:gd name="T9" fmla="*/ 2 h 18"/>
                <a:gd name="T10" fmla="*/ 6 w 12"/>
                <a:gd name="T11" fmla="*/ 9 h 18"/>
                <a:gd name="T12" fmla="*/ 10 w 12"/>
                <a:gd name="T13" fmla="*/ 18 h 18"/>
                <a:gd name="T14" fmla="*/ 10 w 1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0" y="9"/>
                  </a:moveTo>
                  <a:cubicBezTo>
                    <a:pt x="10" y="9"/>
                    <a:pt x="8" y="10"/>
                    <a:pt x="8" y="9"/>
                  </a:cubicBezTo>
                  <a:cubicBezTo>
                    <a:pt x="7" y="5"/>
                    <a:pt x="8" y="5"/>
                    <a:pt x="8" y="0"/>
                  </a:cubicBezTo>
                  <a:cubicBezTo>
                    <a:pt x="5" y="1"/>
                    <a:pt x="7" y="0"/>
                    <a:pt x="3" y="0"/>
                  </a:cubicBezTo>
                  <a:cubicBezTo>
                    <a:pt x="2" y="0"/>
                    <a:pt x="0" y="0"/>
                    <a:pt x="0" y="2"/>
                  </a:cubicBezTo>
                  <a:cubicBezTo>
                    <a:pt x="0" y="5"/>
                    <a:pt x="3" y="8"/>
                    <a:pt x="6" y="9"/>
                  </a:cubicBezTo>
                  <a:cubicBezTo>
                    <a:pt x="6" y="12"/>
                    <a:pt x="7" y="15"/>
                    <a:pt x="10" y="18"/>
                  </a:cubicBezTo>
                  <a:cubicBezTo>
                    <a:pt x="12" y="15"/>
                    <a:pt x="10" y="12"/>
                    <a:pt x="10"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0" name="Freeform 110">
              <a:extLst>
                <a:ext uri="{FF2B5EF4-FFF2-40B4-BE49-F238E27FC236}">
                  <a16:creationId xmlns:a16="http://schemas.microsoft.com/office/drawing/2014/main" id="{A337F7C9-255D-7F4D-9ADB-889A66CFB5D4}"/>
                </a:ext>
              </a:extLst>
            </p:cNvPr>
            <p:cNvSpPr>
              <a:spLocks/>
            </p:cNvSpPr>
            <p:nvPr/>
          </p:nvSpPr>
          <p:spPr bwMode="auto">
            <a:xfrm>
              <a:off x="1827560" y="2292759"/>
              <a:ext cx="392323" cy="208687"/>
            </a:xfrm>
            <a:custGeom>
              <a:avLst/>
              <a:gdLst>
                <a:gd name="T0" fmla="*/ 110 w 119"/>
                <a:gd name="T1" fmla="*/ 49 h 63"/>
                <a:gd name="T2" fmla="*/ 119 w 119"/>
                <a:gd name="T3" fmla="*/ 47 h 63"/>
                <a:gd name="T4" fmla="*/ 96 w 119"/>
                <a:gd name="T5" fmla="*/ 31 h 63"/>
                <a:gd name="T6" fmla="*/ 90 w 119"/>
                <a:gd name="T7" fmla="*/ 12 h 63"/>
                <a:gd name="T8" fmla="*/ 94 w 119"/>
                <a:gd name="T9" fmla="*/ 4 h 63"/>
                <a:gd name="T10" fmla="*/ 87 w 119"/>
                <a:gd name="T11" fmla="*/ 0 h 63"/>
                <a:gd name="T12" fmla="*/ 80 w 119"/>
                <a:gd name="T13" fmla="*/ 3 h 63"/>
                <a:gd name="T14" fmla="*/ 80 w 119"/>
                <a:gd name="T15" fmla="*/ 6 h 63"/>
                <a:gd name="T16" fmla="*/ 74 w 119"/>
                <a:gd name="T17" fmla="*/ 6 h 63"/>
                <a:gd name="T18" fmla="*/ 70 w 119"/>
                <a:gd name="T19" fmla="*/ 9 h 63"/>
                <a:gd name="T20" fmla="*/ 75 w 119"/>
                <a:gd name="T21" fmla="*/ 24 h 63"/>
                <a:gd name="T22" fmla="*/ 72 w 119"/>
                <a:gd name="T23" fmla="*/ 26 h 63"/>
                <a:gd name="T24" fmla="*/ 68 w 119"/>
                <a:gd name="T25" fmla="*/ 17 h 63"/>
                <a:gd name="T26" fmla="*/ 60 w 119"/>
                <a:gd name="T27" fmla="*/ 11 h 63"/>
                <a:gd name="T28" fmla="*/ 56 w 119"/>
                <a:gd name="T29" fmla="*/ 11 h 63"/>
                <a:gd name="T30" fmla="*/ 57 w 119"/>
                <a:gd name="T31" fmla="*/ 15 h 63"/>
                <a:gd name="T32" fmla="*/ 50 w 119"/>
                <a:gd name="T33" fmla="*/ 17 h 63"/>
                <a:gd name="T34" fmla="*/ 40 w 119"/>
                <a:gd name="T35" fmla="*/ 10 h 63"/>
                <a:gd name="T36" fmla="*/ 33 w 119"/>
                <a:gd name="T37" fmla="*/ 14 h 63"/>
                <a:gd name="T38" fmla="*/ 29 w 119"/>
                <a:gd name="T39" fmla="*/ 6 h 63"/>
                <a:gd name="T40" fmla="*/ 0 w 119"/>
                <a:gd name="T41" fmla="*/ 26 h 63"/>
                <a:gd name="T42" fmla="*/ 7 w 119"/>
                <a:gd name="T43" fmla="*/ 30 h 63"/>
                <a:gd name="T44" fmla="*/ 15 w 119"/>
                <a:gd name="T45" fmla="*/ 30 h 63"/>
                <a:gd name="T46" fmla="*/ 6 w 119"/>
                <a:gd name="T47" fmla="*/ 35 h 63"/>
                <a:gd name="T48" fmla="*/ 23 w 119"/>
                <a:gd name="T49" fmla="*/ 39 h 63"/>
                <a:gd name="T50" fmla="*/ 35 w 119"/>
                <a:gd name="T51" fmla="*/ 39 h 63"/>
                <a:gd name="T52" fmla="*/ 41 w 119"/>
                <a:gd name="T53" fmla="*/ 41 h 63"/>
                <a:gd name="T54" fmla="*/ 33 w 119"/>
                <a:gd name="T55" fmla="*/ 42 h 63"/>
                <a:gd name="T56" fmla="*/ 11 w 119"/>
                <a:gd name="T57" fmla="*/ 47 h 63"/>
                <a:gd name="T58" fmla="*/ 22 w 119"/>
                <a:gd name="T59" fmla="*/ 55 h 63"/>
                <a:gd name="T60" fmla="*/ 34 w 119"/>
                <a:gd name="T61" fmla="*/ 57 h 63"/>
                <a:gd name="T62" fmla="*/ 39 w 119"/>
                <a:gd name="T63" fmla="*/ 63 h 63"/>
                <a:gd name="T64" fmla="*/ 59 w 119"/>
                <a:gd name="T65" fmla="*/ 63 h 63"/>
                <a:gd name="T66" fmla="*/ 75 w 119"/>
                <a:gd name="T67" fmla="*/ 58 h 63"/>
                <a:gd name="T68" fmla="*/ 81 w 119"/>
                <a:gd name="T69" fmla="*/ 54 h 63"/>
                <a:gd name="T70" fmla="*/ 100 w 119"/>
                <a:gd name="T71" fmla="*/ 60 h 63"/>
                <a:gd name="T72" fmla="*/ 113 w 119"/>
                <a:gd name="T73" fmla="*/ 56 h 63"/>
                <a:gd name="T74" fmla="*/ 110 w 119"/>
                <a:gd name="T75" fmla="*/ 53 h 63"/>
                <a:gd name="T76" fmla="*/ 107 w 119"/>
                <a:gd name="T77" fmla="*/ 51 h 63"/>
                <a:gd name="T78" fmla="*/ 110 w 119"/>
                <a:gd name="T79"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63">
                  <a:moveTo>
                    <a:pt x="110" y="49"/>
                  </a:moveTo>
                  <a:cubicBezTo>
                    <a:pt x="114" y="49"/>
                    <a:pt x="115" y="50"/>
                    <a:pt x="119" y="47"/>
                  </a:cubicBezTo>
                  <a:cubicBezTo>
                    <a:pt x="115" y="43"/>
                    <a:pt x="96" y="38"/>
                    <a:pt x="96" y="31"/>
                  </a:cubicBezTo>
                  <a:cubicBezTo>
                    <a:pt x="96" y="25"/>
                    <a:pt x="90" y="20"/>
                    <a:pt x="90" y="12"/>
                  </a:cubicBezTo>
                  <a:cubicBezTo>
                    <a:pt x="90" y="10"/>
                    <a:pt x="94" y="8"/>
                    <a:pt x="94" y="4"/>
                  </a:cubicBezTo>
                  <a:cubicBezTo>
                    <a:pt x="94" y="1"/>
                    <a:pt x="91" y="0"/>
                    <a:pt x="87" y="0"/>
                  </a:cubicBezTo>
                  <a:cubicBezTo>
                    <a:pt x="83" y="0"/>
                    <a:pt x="80" y="1"/>
                    <a:pt x="80" y="3"/>
                  </a:cubicBezTo>
                  <a:cubicBezTo>
                    <a:pt x="80" y="4"/>
                    <a:pt x="80" y="5"/>
                    <a:pt x="80" y="6"/>
                  </a:cubicBezTo>
                  <a:cubicBezTo>
                    <a:pt x="76" y="7"/>
                    <a:pt x="78" y="6"/>
                    <a:pt x="74" y="6"/>
                  </a:cubicBezTo>
                  <a:cubicBezTo>
                    <a:pt x="72" y="6"/>
                    <a:pt x="70" y="7"/>
                    <a:pt x="70" y="9"/>
                  </a:cubicBezTo>
                  <a:cubicBezTo>
                    <a:pt x="70" y="11"/>
                    <a:pt x="73" y="21"/>
                    <a:pt x="75" y="24"/>
                  </a:cubicBezTo>
                  <a:cubicBezTo>
                    <a:pt x="74" y="25"/>
                    <a:pt x="74" y="26"/>
                    <a:pt x="72" y="26"/>
                  </a:cubicBezTo>
                  <a:cubicBezTo>
                    <a:pt x="68" y="26"/>
                    <a:pt x="69" y="20"/>
                    <a:pt x="68" y="17"/>
                  </a:cubicBezTo>
                  <a:cubicBezTo>
                    <a:pt x="67" y="15"/>
                    <a:pt x="64" y="11"/>
                    <a:pt x="60" y="11"/>
                  </a:cubicBezTo>
                  <a:cubicBezTo>
                    <a:pt x="56" y="11"/>
                    <a:pt x="56" y="11"/>
                    <a:pt x="56" y="11"/>
                  </a:cubicBezTo>
                  <a:cubicBezTo>
                    <a:pt x="56" y="11"/>
                    <a:pt x="56" y="13"/>
                    <a:pt x="57" y="15"/>
                  </a:cubicBezTo>
                  <a:cubicBezTo>
                    <a:pt x="54" y="16"/>
                    <a:pt x="52" y="16"/>
                    <a:pt x="50" y="17"/>
                  </a:cubicBezTo>
                  <a:cubicBezTo>
                    <a:pt x="48" y="13"/>
                    <a:pt x="46" y="10"/>
                    <a:pt x="40" y="10"/>
                  </a:cubicBezTo>
                  <a:cubicBezTo>
                    <a:pt x="36" y="10"/>
                    <a:pt x="34" y="13"/>
                    <a:pt x="33" y="14"/>
                  </a:cubicBezTo>
                  <a:cubicBezTo>
                    <a:pt x="32" y="13"/>
                    <a:pt x="32" y="6"/>
                    <a:pt x="29" y="6"/>
                  </a:cubicBezTo>
                  <a:cubicBezTo>
                    <a:pt x="21" y="6"/>
                    <a:pt x="0" y="14"/>
                    <a:pt x="0" y="26"/>
                  </a:cubicBezTo>
                  <a:cubicBezTo>
                    <a:pt x="0" y="27"/>
                    <a:pt x="4" y="30"/>
                    <a:pt x="7" y="30"/>
                  </a:cubicBezTo>
                  <a:cubicBezTo>
                    <a:pt x="10" y="30"/>
                    <a:pt x="11" y="29"/>
                    <a:pt x="15" y="30"/>
                  </a:cubicBezTo>
                  <a:cubicBezTo>
                    <a:pt x="12" y="32"/>
                    <a:pt x="6" y="30"/>
                    <a:pt x="6" y="35"/>
                  </a:cubicBezTo>
                  <a:cubicBezTo>
                    <a:pt x="6" y="41"/>
                    <a:pt x="18" y="39"/>
                    <a:pt x="23" y="39"/>
                  </a:cubicBezTo>
                  <a:cubicBezTo>
                    <a:pt x="25" y="39"/>
                    <a:pt x="31" y="39"/>
                    <a:pt x="35" y="39"/>
                  </a:cubicBezTo>
                  <a:cubicBezTo>
                    <a:pt x="37" y="39"/>
                    <a:pt x="39" y="40"/>
                    <a:pt x="41" y="41"/>
                  </a:cubicBezTo>
                  <a:cubicBezTo>
                    <a:pt x="38" y="42"/>
                    <a:pt x="37" y="42"/>
                    <a:pt x="33" y="42"/>
                  </a:cubicBezTo>
                  <a:cubicBezTo>
                    <a:pt x="24" y="42"/>
                    <a:pt x="17" y="43"/>
                    <a:pt x="11" y="47"/>
                  </a:cubicBezTo>
                  <a:cubicBezTo>
                    <a:pt x="13" y="50"/>
                    <a:pt x="17" y="55"/>
                    <a:pt x="22" y="55"/>
                  </a:cubicBezTo>
                  <a:cubicBezTo>
                    <a:pt x="25" y="55"/>
                    <a:pt x="32" y="55"/>
                    <a:pt x="34" y="57"/>
                  </a:cubicBezTo>
                  <a:cubicBezTo>
                    <a:pt x="37" y="59"/>
                    <a:pt x="35" y="63"/>
                    <a:pt x="39" y="63"/>
                  </a:cubicBezTo>
                  <a:cubicBezTo>
                    <a:pt x="45" y="63"/>
                    <a:pt x="49" y="63"/>
                    <a:pt x="59" y="63"/>
                  </a:cubicBezTo>
                  <a:cubicBezTo>
                    <a:pt x="64" y="59"/>
                    <a:pt x="69" y="61"/>
                    <a:pt x="75" y="58"/>
                  </a:cubicBezTo>
                  <a:cubicBezTo>
                    <a:pt x="79" y="56"/>
                    <a:pt x="77" y="54"/>
                    <a:pt x="81" y="54"/>
                  </a:cubicBezTo>
                  <a:cubicBezTo>
                    <a:pt x="88" y="54"/>
                    <a:pt x="91" y="60"/>
                    <a:pt x="100" y="60"/>
                  </a:cubicBezTo>
                  <a:cubicBezTo>
                    <a:pt x="105" y="60"/>
                    <a:pt x="111" y="60"/>
                    <a:pt x="113" y="56"/>
                  </a:cubicBezTo>
                  <a:cubicBezTo>
                    <a:pt x="112" y="55"/>
                    <a:pt x="111" y="55"/>
                    <a:pt x="110" y="53"/>
                  </a:cubicBezTo>
                  <a:cubicBezTo>
                    <a:pt x="109" y="53"/>
                    <a:pt x="107" y="53"/>
                    <a:pt x="107" y="51"/>
                  </a:cubicBezTo>
                  <a:cubicBezTo>
                    <a:pt x="107" y="49"/>
                    <a:pt x="108" y="49"/>
                    <a:pt x="110" y="4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1" name="Freeform 111">
              <a:extLst>
                <a:ext uri="{FF2B5EF4-FFF2-40B4-BE49-F238E27FC236}">
                  <a16:creationId xmlns:a16="http://schemas.microsoft.com/office/drawing/2014/main" id="{EAFF3ADA-ED2C-9E40-80E4-F13AF4A16F93}"/>
                </a:ext>
              </a:extLst>
            </p:cNvPr>
            <p:cNvSpPr>
              <a:spLocks/>
            </p:cNvSpPr>
            <p:nvPr/>
          </p:nvSpPr>
          <p:spPr bwMode="auto">
            <a:xfrm>
              <a:off x="1682874" y="2256586"/>
              <a:ext cx="221204" cy="146081"/>
            </a:xfrm>
            <a:custGeom>
              <a:avLst/>
              <a:gdLst>
                <a:gd name="T0" fmla="*/ 11 w 67"/>
                <a:gd name="T1" fmla="*/ 38 h 44"/>
                <a:gd name="T2" fmla="*/ 15 w 67"/>
                <a:gd name="T3" fmla="*/ 42 h 44"/>
                <a:gd name="T4" fmla="*/ 18 w 67"/>
                <a:gd name="T5" fmla="*/ 44 h 44"/>
                <a:gd name="T6" fmla="*/ 35 w 67"/>
                <a:gd name="T7" fmla="*/ 37 h 44"/>
                <a:gd name="T8" fmla="*/ 52 w 67"/>
                <a:gd name="T9" fmla="*/ 20 h 44"/>
                <a:gd name="T10" fmla="*/ 67 w 67"/>
                <a:gd name="T11" fmla="*/ 15 h 44"/>
                <a:gd name="T12" fmla="*/ 51 w 67"/>
                <a:gd name="T13" fmla="*/ 5 h 44"/>
                <a:gd name="T14" fmla="*/ 43 w 67"/>
                <a:gd name="T15" fmla="*/ 6 h 44"/>
                <a:gd name="T16" fmla="*/ 31 w 67"/>
                <a:gd name="T17" fmla="*/ 1 h 44"/>
                <a:gd name="T18" fmla="*/ 22 w 67"/>
                <a:gd name="T19" fmla="*/ 3 h 44"/>
                <a:gd name="T20" fmla="*/ 8 w 67"/>
                <a:gd name="T21" fmla="*/ 3 h 44"/>
                <a:gd name="T22" fmla="*/ 12 w 67"/>
                <a:gd name="T23" fmla="*/ 11 h 44"/>
                <a:gd name="T24" fmla="*/ 0 w 67"/>
                <a:gd name="T25" fmla="*/ 33 h 44"/>
                <a:gd name="T26" fmla="*/ 11 w 67"/>
                <a:gd name="T2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44">
                  <a:moveTo>
                    <a:pt x="11" y="38"/>
                  </a:moveTo>
                  <a:cubicBezTo>
                    <a:pt x="12" y="39"/>
                    <a:pt x="13" y="42"/>
                    <a:pt x="15" y="42"/>
                  </a:cubicBezTo>
                  <a:cubicBezTo>
                    <a:pt x="16" y="42"/>
                    <a:pt x="16" y="44"/>
                    <a:pt x="18" y="44"/>
                  </a:cubicBezTo>
                  <a:cubicBezTo>
                    <a:pt x="20" y="44"/>
                    <a:pt x="35" y="39"/>
                    <a:pt x="35" y="37"/>
                  </a:cubicBezTo>
                  <a:cubicBezTo>
                    <a:pt x="35" y="32"/>
                    <a:pt x="45" y="22"/>
                    <a:pt x="52" y="20"/>
                  </a:cubicBezTo>
                  <a:cubicBezTo>
                    <a:pt x="55" y="19"/>
                    <a:pt x="67" y="18"/>
                    <a:pt x="67" y="15"/>
                  </a:cubicBezTo>
                  <a:cubicBezTo>
                    <a:pt x="67" y="10"/>
                    <a:pt x="56" y="5"/>
                    <a:pt x="51" y="5"/>
                  </a:cubicBezTo>
                  <a:cubicBezTo>
                    <a:pt x="48" y="5"/>
                    <a:pt x="45" y="8"/>
                    <a:pt x="43" y="6"/>
                  </a:cubicBezTo>
                  <a:cubicBezTo>
                    <a:pt x="38" y="6"/>
                    <a:pt x="36" y="3"/>
                    <a:pt x="31" y="1"/>
                  </a:cubicBezTo>
                  <a:cubicBezTo>
                    <a:pt x="27" y="0"/>
                    <a:pt x="24" y="3"/>
                    <a:pt x="22" y="3"/>
                  </a:cubicBezTo>
                  <a:cubicBezTo>
                    <a:pt x="16" y="3"/>
                    <a:pt x="14" y="1"/>
                    <a:pt x="8" y="3"/>
                  </a:cubicBezTo>
                  <a:cubicBezTo>
                    <a:pt x="8" y="6"/>
                    <a:pt x="12" y="9"/>
                    <a:pt x="12" y="11"/>
                  </a:cubicBezTo>
                  <a:cubicBezTo>
                    <a:pt x="12" y="19"/>
                    <a:pt x="0" y="25"/>
                    <a:pt x="0" y="33"/>
                  </a:cubicBezTo>
                  <a:cubicBezTo>
                    <a:pt x="0" y="36"/>
                    <a:pt x="9" y="35"/>
                    <a:pt x="11" y="3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2" name="Freeform 112">
              <a:extLst>
                <a:ext uri="{FF2B5EF4-FFF2-40B4-BE49-F238E27FC236}">
                  <a16:creationId xmlns:a16="http://schemas.microsoft.com/office/drawing/2014/main" id="{B061563A-A5E0-DB46-B6B1-6DD8BD48604D}"/>
                </a:ext>
              </a:extLst>
            </p:cNvPr>
            <p:cNvSpPr>
              <a:spLocks noEditPoints="1"/>
            </p:cNvSpPr>
            <p:nvPr/>
          </p:nvSpPr>
          <p:spPr bwMode="auto">
            <a:xfrm>
              <a:off x="1858167" y="2157807"/>
              <a:ext cx="260158" cy="108517"/>
            </a:xfrm>
            <a:custGeom>
              <a:avLst/>
              <a:gdLst>
                <a:gd name="T0" fmla="*/ 14 w 79"/>
                <a:gd name="T1" fmla="*/ 8 h 33"/>
                <a:gd name="T2" fmla="*/ 13 w 79"/>
                <a:gd name="T3" fmla="*/ 8 h 33"/>
                <a:gd name="T4" fmla="*/ 8 w 79"/>
                <a:gd name="T5" fmla="*/ 11 h 33"/>
                <a:gd name="T6" fmla="*/ 11 w 79"/>
                <a:gd name="T7" fmla="*/ 12 h 33"/>
                <a:gd name="T8" fmla="*/ 10 w 79"/>
                <a:gd name="T9" fmla="*/ 12 h 33"/>
                <a:gd name="T10" fmla="*/ 6 w 79"/>
                <a:gd name="T11" fmla="*/ 12 h 33"/>
                <a:gd name="T12" fmla="*/ 6 w 79"/>
                <a:gd name="T13" fmla="*/ 15 h 33"/>
                <a:gd name="T14" fmla="*/ 8 w 79"/>
                <a:gd name="T15" fmla="*/ 16 h 33"/>
                <a:gd name="T16" fmla="*/ 6 w 79"/>
                <a:gd name="T17" fmla="*/ 16 h 33"/>
                <a:gd name="T18" fmla="*/ 0 w 79"/>
                <a:gd name="T19" fmla="*/ 18 h 33"/>
                <a:gd name="T20" fmla="*/ 0 w 79"/>
                <a:gd name="T21" fmla="*/ 21 h 33"/>
                <a:gd name="T22" fmla="*/ 3 w 79"/>
                <a:gd name="T23" fmla="*/ 25 h 33"/>
                <a:gd name="T24" fmla="*/ 11 w 79"/>
                <a:gd name="T25" fmla="*/ 26 h 33"/>
                <a:gd name="T26" fmla="*/ 21 w 79"/>
                <a:gd name="T27" fmla="*/ 25 h 33"/>
                <a:gd name="T28" fmla="*/ 23 w 79"/>
                <a:gd name="T29" fmla="*/ 22 h 33"/>
                <a:gd name="T30" fmla="*/ 27 w 79"/>
                <a:gd name="T31" fmla="*/ 27 h 33"/>
                <a:gd name="T32" fmla="*/ 21 w 79"/>
                <a:gd name="T33" fmla="*/ 30 h 33"/>
                <a:gd name="T34" fmla="*/ 27 w 79"/>
                <a:gd name="T35" fmla="*/ 33 h 33"/>
                <a:gd name="T36" fmla="*/ 42 w 79"/>
                <a:gd name="T37" fmla="*/ 30 h 33"/>
                <a:gd name="T38" fmla="*/ 57 w 79"/>
                <a:gd name="T39" fmla="*/ 26 h 33"/>
                <a:gd name="T40" fmla="*/ 72 w 79"/>
                <a:gd name="T41" fmla="*/ 26 h 33"/>
                <a:gd name="T42" fmla="*/ 79 w 79"/>
                <a:gd name="T43" fmla="*/ 16 h 33"/>
                <a:gd name="T44" fmla="*/ 74 w 79"/>
                <a:gd name="T45" fmla="*/ 10 h 33"/>
                <a:gd name="T46" fmla="*/ 68 w 79"/>
                <a:gd name="T47" fmla="*/ 13 h 33"/>
                <a:gd name="T48" fmla="*/ 59 w 79"/>
                <a:gd name="T49" fmla="*/ 4 h 33"/>
                <a:gd name="T50" fmla="*/ 59 w 79"/>
                <a:gd name="T51" fmla="*/ 1 h 33"/>
                <a:gd name="T52" fmla="*/ 55 w 79"/>
                <a:gd name="T53" fmla="*/ 0 h 33"/>
                <a:gd name="T54" fmla="*/ 48 w 79"/>
                <a:gd name="T55" fmla="*/ 7 h 33"/>
                <a:gd name="T56" fmla="*/ 54 w 79"/>
                <a:gd name="T57" fmla="*/ 10 h 33"/>
                <a:gd name="T58" fmla="*/ 54 w 79"/>
                <a:gd name="T59" fmla="*/ 13 h 33"/>
                <a:gd name="T60" fmla="*/ 51 w 79"/>
                <a:gd name="T61" fmla="*/ 14 h 33"/>
                <a:gd name="T62" fmla="*/ 55 w 79"/>
                <a:gd name="T63" fmla="*/ 15 h 33"/>
                <a:gd name="T64" fmla="*/ 50 w 79"/>
                <a:gd name="T65" fmla="*/ 17 h 33"/>
                <a:gd name="T66" fmla="*/ 28 w 79"/>
                <a:gd name="T67" fmla="*/ 8 h 33"/>
                <a:gd name="T68" fmla="*/ 23 w 79"/>
                <a:gd name="T69" fmla="*/ 8 h 33"/>
                <a:gd name="T70" fmla="*/ 19 w 79"/>
                <a:gd name="T71" fmla="*/ 5 h 33"/>
                <a:gd name="T72" fmla="*/ 12 w 79"/>
                <a:gd name="T73" fmla="*/ 5 h 33"/>
                <a:gd name="T74" fmla="*/ 14 w 79"/>
                <a:gd name="T75" fmla="*/ 8 h 33"/>
                <a:gd name="T76" fmla="*/ 20 w 79"/>
                <a:gd name="T77" fmla="*/ 13 h 33"/>
                <a:gd name="T78" fmla="*/ 16 w 79"/>
                <a:gd name="T79" fmla="*/ 13 h 33"/>
                <a:gd name="T80" fmla="*/ 20 w 79"/>
                <a:gd name="T81"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33">
                  <a:moveTo>
                    <a:pt x="14" y="8"/>
                  </a:moveTo>
                  <a:cubicBezTo>
                    <a:pt x="13" y="8"/>
                    <a:pt x="13" y="8"/>
                    <a:pt x="13" y="8"/>
                  </a:cubicBezTo>
                  <a:cubicBezTo>
                    <a:pt x="11" y="8"/>
                    <a:pt x="9" y="9"/>
                    <a:pt x="8" y="11"/>
                  </a:cubicBezTo>
                  <a:cubicBezTo>
                    <a:pt x="9" y="11"/>
                    <a:pt x="10" y="12"/>
                    <a:pt x="11" y="12"/>
                  </a:cubicBezTo>
                  <a:cubicBezTo>
                    <a:pt x="10" y="12"/>
                    <a:pt x="10" y="12"/>
                    <a:pt x="10" y="12"/>
                  </a:cubicBezTo>
                  <a:cubicBezTo>
                    <a:pt x="6" y="12"/>
                    <a:pt x="6" y="12"/>
                    <a:pt x="6" y="12"/>
                  </a:cubicBezTo>
                  <a:cubicBezTo>
                    <a:pt x="6" y="15"/>
                    <a:pt x="6" y="15"/>
                    <a:pt x="6" y="15"/>
                  </a:cubicBezTo>
                  <a:cubicBezTo>
                    <a:pt x="6" y="15"/>
                    <a:pt x="7" y="16"/>
                    <a:pt x="8" y="16"/>
                  </a:cubicBezTo>
                  <a:cubicBezTo>
                    <a:pt x="8" y="16"/>
                    <a:pt x="7" y="16"/>
                    <a:pt x="6" y="16"/>
                  </a:cubicBezTo>
                  <a:cubicBezTo>
                    <a:pt x="4" y="16"/>
                    <a:pt x="2" y="17"/>
                    <a:pt x="0" y="18"/>
                  </a:cubicBezTo>
                  <a:cubicBezTo>
                    <a:pt x="1" y="19"/>
                    <a:pt x="0" y="19"/>
                    <a:pt x="0" y="21"/>
                  </a:cubicBezTo>
                  <a:cubicBezTo>
                    <a:pt x="0" y="23"/>
                    <a:pt x="2" y="25"/>
                    <a:pt x="3" y="25"/>
                  </a:cubicBezTo>
                  <a:cubicBezTo>
                    <a:pt x="5" y="25"/>
                    <a:pt x="8" y="26"/>
                    <a:pt x="11" y="26"/>
                  </a:cubicBezTo>
                  <a:cubicBezTo>
                    <a:pt x="14" y="26"/>
                    <a:pt x="17" y="25"/>
                    <a:pt x="21" y="25"/>
                  </a:cubicBezTo>
                  <a:cubicBezTo>
                    <a:pt x="21" y="23"/>
                    <a:pt x="22" y="22"/>
                    <a:pt x="23" y="22"/>
                  </a:cubicBezTo>
                  <a:cubicBezTo>
                    <a:pt x="24" y="24"/>
                    <a:pt x="26" y="25"/>
                    <a:pt x="27" y="27"/>
                  </a:cubicBezTo>
                  <a:cubicBezTo>
                    <a:pt x="24" y="27"/>
                    <a:pt x="21" y="26"/>
                    <a:pt x="21" y="30"/>
                  </a:cubicBezTo>
                  <a:cubicBezTo>
                    <a:pt x="21" y="31"/>
                    <a:pt x="25" y="33"/>
                    <a:pt x="27" y="33"/>
                  </a:cubicBezTo>
                  <a:cubicBezTo>
                    <a:pt x="33" y="33"/>
                    <a:pt x="37" y="31"/>
                    <a:pt x="42" y="30"/>
                  </a:cubicBezTo>
                  <a:cubicBezTo>
                    <a:pt x="43" y="29"/>
                    <a:pt x="57" y="26"/>
                    <a:pt x="57" y="26"/>
                  </a:cubicBezTo>
                  <a:cubicBezTo>
                    <a:pt x="57" y="25"/>
                    <a:pt x="71" y="27"/>
                    <a:pt x="72" y="26"/>
                  </a:cubicBezTo>
                  <a:cubicBezTo>
                    <a:pt x="74" y="26"/>
                    <a:pt x="79" y="19"/>
                    <a:pt x="79" y="16"/>
                  </a:cubicBezTo>
                  <a:cubicBezTo>
                    <a:pt x="79" y="13"/>
                    <a:pt x="77" y="10"/>
                    <a:pt x="74" y="10"/>
                  </a:cubicBezTo>
                  <a:cubicBezTo>
                    <a:pt x="71" y="10"/>
                    <a:pt x="70" y="13"/>
                    <a:pt x="68" y="13"/>
                  </a:cubicBezTo>
                  <a:cubicBezTo>
                    <a:pt x="64" y="13"/>
                    <a:pt x="59" y="8"/>
                    <a:pt x="59" y="4"/>
                  </a:cubicBezTo>
                  <a:cubicBezTo>
                    <a:pt x="59" y="4"/>
                    <a:pt x="59" y="3"/>
                    <a:pt x="59" y="1"/>
                  </a:cubicBezTo>
                  <a:cubicBezTo>
                    <a:pt x="58" y="1"/>
                    <a:pt x="56" y="1"/>
                    <a:pt x="55" y="0"/>
                  </a:cubicBezTo>
                  <a:cubicBezTo>
                    <a:pt x="53" y="1"/>
                    <a:pt x="48" y="3"/>
                    <a:pt x="48" y="7"/>
                  </a:cubicBezTo>
                  <a:cubicBezTo>
                    <a:pt x="48" y="9"/>
                    <a:pt x="50" y="10"/>
                    <a:pt x="54" y="10"/>
                  </a:cubicBezTo>
                  <a:cubicBezTo>
                    <a:pt x="54" y="13"/>
                    <a:pt x="54" y="13"/>
                    <a:pt x="54" y="13"/>
                  </a:cubicBezTo>
                  <a:cubicBezTo>
                    <a:pt x="50" y="13"/>
                    <a:pt x="51" y="14"/>
                    <a:pt x="51" y="14"/>
                  </a:cubicBezTo>
                  <a:cubicBezTo>
                    <a:pt x="52" y="15"/>
                    <a:pt x="53" y="15"/>
                    <a:pt x="55" y="15"/>
                  </a:cubicBezTo>
                  <a:cubicBezTo>
                    <a:pt x="54" y="17"/>
                    <a:pt x="53" y="17"/>
                    <a:pt x="50" y="17"/>
                  </a:cubicBezTo>
                  <a:cubicBezTo>
                    <a:pt x="40" y="17"/>
                    <a:pt x="35" y="8"/>
                    <a:pt x="28" y="8"/>
                  </a:cubicBezTo>
                  <a:cubicBezTo>
                    <a:pt x="28" y="8"/>
                    <a:pt x="26" y="8"/>
                    <a:pt x="23" y="8"/>
                  </a:cubicBezTo>
                  <a:cubicBezTo>
                    <a:pt x="23" y="8"/>
                    <a:pt x="20" y="5"/>
                    <a:pt x="19" y="5"/>
                  </a:cubicBezTo>
                  <a:cubicBezTo>
                    <a:pt x="17" y="5"/>
                    <a:pt x="16" y="5"/>
                    <a:pt x="12" y="5"/>
                  </a:cubicBezTo>
                  <a:cubicBezTo>
                    <a:pt x="12" y="7"/>
                    <a:pt x="13" y="8"/>
                    <a:pt x="14" y="8"/>
                  </a:cubicBezTo>
                  <a:close/>
                  <a:moveTo>
                    <a:pt x="20" y="13"/>
                  </a:moveTo>
                  <a:cubicBezTo>
                    <a:pt x="19" y="13"/>
                    <a:pt x="18" y="13"/>
                    <a:pt x="16" y="13"/>
                  </a:cubicBezTo>
                  <a:cubicBezTo>
                    <a:pt x="17" y="13"/>
                    <a:pt x="19" y="13"/>
                    <a:pt x="20"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3" name="Freeform 113">
              <a:extLst>
                <a:ext uri="{FF2B5EF4-FFF2-40B4-BE49-F238E27FC236}">
                  <a16:creationId xmlns:a16="http://schemas.microsoft.com/office/drawing/2014/main" id="{C3F080B5-2692-774B-9889-10E06FD0E514}"/>
                </a:ext>
              </a:extLst>
            </p:cNvPr>
            <p:cNvSpPr>
              <a:spLocks/>
            </p:cNvSpPr>
            <p:nvPr/>
          </p:nvSpPr>
          <p:spPr bwMode="auto">
            <a:xfrm>
              <a:off x="1821995" y="2193980"/>
              <a:ext cx="31998" cy="26434"/>
            </a:xfrm>
            <a:custGeom>
              <a:avLst/>
              <a:gdLst>
                <a:gd name="T0" fmla="*/ 0 w 10"/>
                <a:gd name="T1" fmla="*/ 6 h 8"/>
                <a:gd name="T2" fmla="*/ 4 w 10"/>
                <a:gd name="T3" fmla="*/ 8 h 8"/>
                <a:gd name="T4" fmla="*/ 10 w 10"/>
                <a:gd name="T5" fmla="*/ 0 h 8"/>
                <a:gd name="T6" fmla="*/ 0 w 10"/>
                <a:gd name="T7" fmla="*/ 6 h 8"/>
              </a:gdLst>
              <a:ahLst/>
              <a:cxnLst>
                <a:cxn ang="0">
                  <a:pos x="T0" y="T1"/>
                </a:cxn>
                <a:cxn ang="0">
                  <a:pos x="T2" y="T3"/>
                </a:cxn>
                <a:cxn ang="0">
                  <a:pos x="T4" y="T5"/>
                </a:cxn>
                <a:cxn ang="0">
                  <a:pos x="T6" y="T7"/>
                </a:cxn>
              </a:cxnLst>
              <a:rect l="0" t="0" r="r" b="b"/>
              <a:pathLst>
                <a:path w="10" h="8">
                  <a:moveTo>
                    <a:pt x="0" y="6"/>
                  </a:moveTo>
                  <a:cubicBezTo>
                    <a:pt x="0" y="7"/>
                    <a:pt x="2" y="8"/>
                    <a:pt x="4" y="8"/>
                  </a:cubicBezTo>
                  <a:cubicBezTo>
                    <a:pt x="7" y="8"/>
                    <a:pt x="10" y="4"/>
                    <a:pt x="10" y="0"/>
                  </a:cubicBezTo>
                  <a:cubicBezTo>
                    <a:pt x="8" y="0"/>
                    <a:pt x="0" y="2"/>
                    <a:pt x="0"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4" name="Freeform 114">
              <a:extLst>
                <a:ext uri="{FF2B5EF4-FFF2-40B4-BE49-F238E27FC236}">
                  <a16:creationId xmlns:a16="http://schemas.microsoft.com/office/drawing/2014/main" id="{EAD20123-8E89-FF43-9558-843AF7ED1017}"/>
                </a:ext>
              </a:extLst>
            </p:cNvPr>
            <p:cNvSpPr>
              <a:spLocks/>
            </p:cNvSpPr>
            <p:nvPr/>
          </p:nvSpPr>
          <p:spPr bwMode="auto">
            <a:xfrm>
              <a:off x="1913816" y="2157807"/>
              <a:ext cx="26433" cy="9739"/>
            </a:xfrm>
            <a:custGeom>
              <a:avLst/>
              <a:gdLst>
                <a:gd name="T0" fmla="*/ 3 w 8"/>
                <a:gd name="T1" fmla="*/ 3 h 3"/>
                <a:gd name="T2" fmla="*/ 8 w 8"/>
                <a:gd name="T3" fmla="*/ 3 h 3"/>
                <a:gd name="T4" fmla="*/ 8 w 8"/>
                <a:gd name="T5" fmla="*/ 0 h 3"/>
                <a:gd name="T6" fmla="*/ 0 w 8"/>
                <a:gd name="T7" fmla="*/ 0 h 3"/>
                <a:gd name="T8" fmla="*/ 3 w 8"/>
                <a:gd name="T9" fmla="*/ 3 h 3"/>
              </a:gdLst>
              <a:ahLst/>
              <a:cxnLst>
                <a:cxn ang="0">
                  <a:pos x="T0" y="T1"/>
                </a:cxn>
                <a:cxn ang="0">
                  <a:pos x="T2" y="T3"/>
                </a:cxn>
                <a:cxn ang="0">
                  <a:pos x="T4" y="T5"/>
                </a:cxn>
                <a:cxn ang="0">
                  <a:pos x="T6" y="T7"/>
                </a:cxn>
                <a:cxn ang="0">
                  <a:pos x="T8" y="T9"/>
                </a:cxn>
              </a:cxnLst>
              <a:rect l="0" t="0" r="r" b="b"/>
              <a:pathLst>
                <a:path w="8" h="3">
                  <a:moveTo>
                    <a:pt x="3" y="3"/>
                  </a:moveTo>
                  <a:cubicBezTo>
                    <a:pt x="3" y="3"/>
                    <a:pt x="8" y="3"/>
                    <a:pt x="8" y="3"/>
                  </a:cubicBezTo>
                  <a:cubicBezTo>
                    <a:pt x="8" y="0"/>
                    <a:pt x="8" y="0"/>
                    <a:pt x="8" y="0"/>
                  </a:cubicBezTo>
                  <a:cubicBezTo>
                    <a:pt x="0" y="0"/>
                    <a:pt x="0" y="0"/>
                    <a:pt x="0" y="0"/>
                  </a:cubicBezTo>
                  <a:cubicBezTo>
                    <a:pt x="0" y="2"/>
                    <a:pt x="2" y="3"/>
                    <a:pt x="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5" name="Freeform 115">
              <a:extLst>
                <a:ext uri="{FF2B5EF4-FFF2-40B4-BE49-F238E27FC236}">
                  <a16:creationId xmlns:a16="http://schemas.microsoft.com/office/drawing/2014/main" id="{9C2BF7D1-00E2-8D4E-A7A3-233BFCAECCD2}"/>
                </a:ext>
              </a:extLst>
            </p:cNvPr>
            <p:cNvSpPr>
              <a:spLocks/>
            </p:cNvSpPr>
            <p:nvPr/>
          </p:nvSpPr>
          <p:spPr bwMode="auto">
            <a:xfrm>
              <a:off x="1745478" y="2125809"/>
              <a:ext cx="148860" cy="82084"/>
            </a:xfrm>
            <a:custGeom>
              <a:avLst/>
              <a:gdLst>
                <a:gd name="T0" fmla="*/ 6 w 45"/>
                <a:gd name="T1" fmla="*/ 21 h 25"/>
                <a:gd name="T2" fmla="*/ 13 w 45"/>
                <a:gd name="T3" fmla="*/ 21 h 25"/>
                <a:gd name="T4" fmla="*/ 16 w 45"/>
                <a:gd name="T5" fmla="*/ 25 h 25"/>
                <a:gd name="T6" fmla="*/ 21 w 45"/>
                <a:gd name="T7" fmla="*/ 20 h 25"/>
                <a:gd name="T8" fmla="*/ 29 w 45"/>
                <a:gd name="T9" fmla="*/ 13 h 25"/>
                <a:gd name="T10" fmla="*/ 34 w 45"/>
                <a:gd name="T11" fmla="*/ 19 h 25"/>
                <a:gd name="T12" fmla="*/ 44 w 45"/>
                <a:gd name="T13" fmla="*/ 12 h 25"/>
                <a:gd name="T14" fmla="*/ 42 w 45"/>
                <a:gd name="T15" fmla="*/ 7 h 25"/>
                <a:gd name="T16" fmla="*/ 45 w 45"/>
                <a:gd name="T17" fmla="*/ 4 h 25"/>
                <a:gd name="T18" fmla="*/ 32 w 45"/>
                <a:gd name="T19" fmla="*/ 3 h 25"/>
                <a:gd name="T20" fmla="*/ 28 w 45"/>
                <a:gd name="T21" fmla="*/ 3 h 25"/>
                <a:gd name="T22" fmla="*/ 16 w 45"/>
                <a:gd name="T23" fmla="*/ 11 h 25"/>
                <a:gd name="T24" fmla="*/ 5 w 45"/>
                <a:gd name="T25" fmla="*/ 16 h 25"/>
                <a:gd name="T26" fmla="*/ 0 w 45"/>
                <a:gd name="T27" fmla="*/ 20 h 25"/>
                <a:gd name="T28" fmla="*/ 2 w 45"/>
                <a:gd name="T29" fmla="*/ 23 h 25"/>
                <a:gd name="T30" fmla="*/ 6 w 45"/>
                <a:gd name="T3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5">
                  <a:moveTo>
                    <a:pt x="6" y="21"/>
                  </a:moveTo>
                  <a:cubicBezTo>
                    <a:pt x="8" y="21"/>
                    <a:pt x="10" y="23"/>
                    <a:pt x="13" y="21"/>
                  </a:cubicBezTo>
                  <a:cubicBezTo>
                    <a:pt x="13" y="22"/>
                    <a:pt x="15" y="25"/>
                    <a:pt x="16" y="25"/>
                  </a:cubicBezTo>
                  <a:cubicBezTo>
                    <a:pt x="19" y="25"/>
                    <a:pt x="21" y="22"/>
                    <a:pt x="21" y="20"/>
                  </a:cubicBezTo>
                  <a:cubicBezTo>
                    <a:pt x="25" y="20"/>
                    <a:pt x="28" y="17"/>
                    <a:pt x="29" y="13"/>
                  </a:cubicBezTo>
                  <a:cubicBezTo>
                    <a:pt x="31" y="14"/>
                    <a:pt x="31" y="19"/>
                    <a:pt x="34" y="19"/>
                  </a:cubicBezTo>
                  <a:cubicBezTo>
                    <a:pt x="44" y="12"/>
                    <a:pt x="44" y="12"/>
                    <a:pt x="44" y="12"/>
                  </a:cubicBezTo>
                  <a:cubicBezTo>
                    <a:pt x="44" y="10"/>
                    <a:pt x="43" y="10"/>
                    <a:pt x="42" y="7"/>
                  </a:cubicBezTo>
                  <a:cubicBezTo>
                    <a:pt x="44" y="7"/>
                    <a:pt x="45" y="5"/>
                    <a:pt x="45" y="4"/>
                  </a:cubicBezTo>
                  <a:cubicBezTo>
                    <a:pt x="45" y="0"/>
                    <a:pt x="32" y="3"/>
                    <a:pt x="32" y="3"/>
                  </a:cubicBezTo>
                  <a:cubicBezTo>
                    <a:pt x="30" y="3"/>
                    <a:pt x="30" y="3"/>
                    <a:pt x="28" y="3"/>
                  </a:cubicBezTo>
                  <a:cubicBezTo>
                    <a:pt x="21" y="3"/>
                    <a:pt x="20" y="9"/>
                    <a:pt x="16" y="11"/>
                  </a:cubicBezTo>
                  <a:cubicBezTo>
                    <a:pt x="12" y="14"/>
                    <a:pt x="9" y="14"/>
                    <a:pt x="5" y="16"/>
                  </a:cubicBezTo>
                  <a:cubicBezTo>
                    <a:pt x="4" y="16"/>
                    <a:pt x="0" y="19"/>
                    <a:pt x="0" y="20"/>
                  </a:cubicBezTo>
                  <a:cubicBezTo>
                    <a:pt x="0" y="21"/>
                    <a:pt x="2" y="22"/>
                    <a:pt x="2" y="23"/>
                  </a:cubicBezTo>
                  <a:cubicBezTo>
                    <a:pt x="4" y="23"/>
                    <a:pt x="5" y="21"/>
                    <a:pt x="6" y="2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6" name="Freeform 116">
              <a:extLst>
                <a:ext uri="{FF2B5EF4-FFF2-40B4-BE49-F238E27FC236}">
                  <a16:creationId xmlns:a16="http://schemas.microsoft.com/office/drawing/2014/main" id="{169B423B-FF25-A84B-8188-922EF66A9722}"/>
                </a:ext>
              </a:extLst>
            </p:cNvPr>
            <p:cNvSpPr>
              <a:spLocks/>
            </p:cNvSpPr>
            <p:nvPr/>
          </p:nvSpPr>
          <p:spPr bwMode="auto">
            <a:xfrm>
              <a:off x="1947205" y="2068767"/>
              <a:ext cx="84864" cy="26434"/>
            </a:xfrm>
            <a:custGeom>
              <a:avLst/>
              <a:gdLst>
                <a:gd name="T0" fmla="*/ 10 w 26"/>
                <a:gd name="T1" fmla="*/ 7 h 8"/>
                <a:gd name="T2" fmla="*/ 20 w 26"/>
                <a:gd name="T3" fmla="*/ 7 h 8"/>
                <a:gd name="T4" fmla="*/ 26 w 26"/>
                <a:gd name="T5" fmla="*/ 6 h 8"/>
                <a:gd name="T6" fmla="*/ 16 w 26"/>
                <a:gd name="T7" fmla="*/ 0 h 8"/>
                <a:gd name="T8" fmla="*/ 0 w 26"/>
                <a:gd name="T9" fmla="*/ 8 h 8"/>
                <a:gd name="T10" fmla="*/ 4 w 26"/>
                <a:gd name="T11" fmla="*/ 6 h 8"/>
                <a:gd name="T12" fmla="*/ 10 w 26"/>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10" y="7"/>
                  </a:moveTo>
                  <a:cubicBezTo>
                    <a:pt x="15" y="7"/>
                    <a:pt x="13" y="7"/>
                    <a:pt x="20" y="7"/>
                  </a:cubicBezTo>
                  <a:cubicBezTo>
                    <a:pt x="22" y="7"/>
                    <a:pt x="24" y="6"/>
                    <a:pt x="26" y="6"/>
                  </a:cubicBezTo>
                  <a:cubicBezTo>
                    <a:pt x="25" y="3"/>
                    <a:pt x="21" y="0"/>
                    <a:pt x="16" y="0"/>
                  </a:cubicBezTo>
                  <a:cubicBezTo>
                    <a:pt x="13" y="0"/>
                    <a:pt x="0" y="5"/>
                    <a:pt x="0" y="8"/>
                  </a:cubicBezTo>
                  <a:cubicBezTo>
                    <a:pt x="1" y="8"/>
                    <a:pt x="2" y="6"/>
                    <a:pt x="4" y="6"/>
                  </a:cubicBezTo>
                  <a:cubicBezTo>
                    <a:pt x="6" y="6"/>
                    <a:pt x="7" y="7"/>
                    <a:pt x="10"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7" name="Freeform 117">
              <a:extLst>
                <a:ext uri="{FF2B5EF4-FFF2-40B4-BE49-F238E27FC236}">
                  <a16:creationId xmlns:a16="http://schemas.microsoft.com/office/drawing/2014/main" id="{A72D67E8-CC10-AD4C-BB45-71FB126EF126}"/>
                </a:ext>
              </a:extLst>
            </p:cNvPr>
            <p:cNvSpPr>
              <a:spLocks/>
            </p:cNvSpPr>
            <p:nvPr/>
          </p:nvSpPr>
          <p:spPr bwMode="auto">
            <a:xfrm>
              <a:off x="1947205" y="2102157"/>
              <a:ext cx="75126" cy="38955"/>
            </a:xfrm>
            <a:custGeom>
              <a:avLst/>
              <a:gdLst>
                <a:gd name="T0" fmla="*/ 19 w 23"/>
                <a:gd name="T1" fmla="*/ 0 h 12"/>
                <a:gd name="T2" fmla="*/ 0 w 23"/>
                <a:gd name="T3" fmla="*/ 5 h 12"/>
                <a:gd name="T4" fmla="*/ 7 w 23"/>
                <a:gd name="T5" fmla="*/ 12 h 12"/>
                <a:gd name="T6" fmla="*/ 20 w 23"/>
                <a:gd name="T7" fmla="*/ 5 h 12"/>
                <a:gd name="T8" fmla="*/ 13 w 23"/>
                <a:gd name="T9" fmla="*/ 5 h 12"/>
                <a:gd name="T10" fmla="*/ 23 w 23"/>
                <a:gd name="T11" fmla="*/ 2 h 12"/>
                <a:gd name="T12" fmla="*/ 19 w 2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3" h="12">
                  <a:moveTo>
                    <a:pt x="19" y="0"/>
                  </a:moveTo>
                  <a:cubicBezTo>
                    <a:pt x="14" y="0"/>
                    <a:pt x="0" y="0"/>
                    <a:pt x="0" y="5"/>
                  </a:cubicBezTo>
                  <a:cubicBezTo>
                    <a:pt x="0" y="7"/>
                    <a:pt x="4" y="12"/>
                    <a:pt x="7" y="12"/>
                  </a:cubicBezTo>
                  <a:cubicBezTo>
                    <a:pt x="12" y="12"/>
                    <a:pt x="20" y="9"/>
                    <a:pt x="20" y="5"/>
                  </a:cubicBezTo>
                  <a:cubicBezTo>
                    <a:pt x="13" y="5"/>
                    <a:pt x="13" y="5"/>
                    <a:pt x="13" y="5"/>
                  </a:cubicBezTo>
                  <a:cubicBezTo>
                    <a:pt x="17" y="5"/>
                    <a:pt x="20" y="4"/>
                    <a:pt x="23" y="2"/>
                  </a:cubicBezTo>
                  <a:cubicBezTo>
                    <a:pt x="22" y="1"/>
                    <a:pt x="21" y="0"/>
                    <a:pt x="19"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8" name="Freeform 118">
              <a:extLst>
                <a:ext uri="{FF2B5EF4-FFF2-40B4-BE49-F238E27FC236}">
                  <a16:creationId xmlns:a16="http://schemas.microsoft.com/office/drawing/2014/main" id="{B086E346-BF3E-8349-8DA6-9F80B4ED7487}"/>
                </a:ext>
              </a:extLst>
            </p:cNvPr>
            <p:cNvSpPr>
              <a:spLocks/>
            </p:cNvSpPr>
            <p:nvPr/>
          </p:nvSpPr>
          <p:spPr bwMode="auto">
            <a:xfrm>
              <a:off x="1909642" y="2095201"/>
              <a:ext cx="26433" cy="30607"/>
            </a:xfrm>
            <a:custGeom>
              <a:avLst/>
              <a:gdLst>
                <a:gd name="T0" fmla="*/ 5 w 8"/>
                <a:gd name="T1" fmla="*/ 9 h 9"/>
                <a:gd name="T2" fmla="*/ 8 w 8"/>
                <a:gd name="T3" fmla="*/ 6 h 9"/>
                <a:gd name="T4" fmla="*/ 0 w 8"/>
                <a:gd name="T5" fmla="*/ 6 h 9"/>
                <a:gd name="T6" fmla="*/ 5 w 8"/>
                <a:gd name="T7" fmla="*/ 9 h 9"/>
              </a:gdLst>
              <a:ahLst/>
              <a:cxnLst>
                <a:cxn ang="0">
                  <a:pos x="T0" y="T1"/>
                </a:cxn>
                <a:cxn ang="0">
                  <a:pos x="T2" y="T3"/>
                </a:cxn>
                <a:cxn ang="0">
                  <a:pos x="T4" y="T5"/>
                </a:cxn>
                <a:cxn ang="0">
                  <a:pos x="T6" y="T7"/>
                </a:cxn>
              </a:cxnLst>
              <a:rect l="0" t="0" r="r" b="b"/>
              <a:pathLst>
                <a:path w="8" h="9">
                  <a:moveTo>
                    <a:pt x="5" y="9"/>
                  </a:moveTo>
                  <a:cubicBezTo>
                    <a:pt x="6" y="9"/>
                    <a:pt x="7" y="8"/>
                    <a:pt x="8" y="6"/>
                  </a:cubicBezTo>
                  <a:cubicBezTo>
                    <a:pt x="7" y="6"/>
                    <a:pt x="0" y="0"/>
                    <a:pt x="0" y="6"/>
                  </a:cubicBezTo>
                  <a:cubicBezTo>
                    <a:pt x="0" y="7"/>
                    <a:pt x="3" y="9"/>
                    <a:pt x="5"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9" name="Freeform 119">
              <a:extLst>
                <a:ext uri="{FF2B5EF4-FFF2-40B4-BE49-F238E27FC236}">
                  <a16:creationId xmlns:a16="http://schemas.microsoft.com/office/drawing/2014/main" id="{DB3D1C39-8D15-554C-B166-D70AC7FD676C}"/>
                </a:ext>
              </a:extLst>
            </p:cNvPr>
            <p:cNvSpPr>
              <a:spLocks/>
            </p:cNvSpPr>
            <p:nvPr/>
          </p:nvSpPr>
          <p:spPr bwMode="auto">
            <a:xfrm>
              <a:off x="2193450" y="2289976"/>
              <a:ext cx="121036" cy="105735"/>
            </a:xfrm>
            <a:custGeom>
              <a:avLst/>
              <a:gdLst>
                <a:gd name="T0" fmla="*/ 32 w 37"/>
                <a:gd name="T1" fmla="*/ 15 h 32"/>
                <a:gd name="T2" fmla="*/ 32 w 37"/>
                <a:gd name="T3" fmla="*/ 12 h 32"/>
                <a:gd name="T4" fmla="*/ 24 w 37"/>
                <a:gd name="T5" fmla="*/ 12 h 32"/>
                <a:gd name="T6" fmla="*/ 31 w 37"/>
                <a:gd name="T7" fmla="*/ 3 h 32"/>
                <a:gd name="T8" fmla="*/ 29 w 37"/>
                <a:gd name="T9" fmla="*/ 0 h 32"/>
                <a:gd name="T10" fmla="*/ 20 w 37"/>
                <a:gd name="T11" fmla="*/ 0 h 32"/>
                <a:gd name="T12" fmla="*/ 6 w 37"/>
                <a:gd name="T13" fmla="*/ 3 h 32"/>
                <a:gd name="T14" fmla="*/ 5 w 37"/>
                <a:gd name="T15" fmla="*/ 5 h 32"/>
                <a:gd name="T16" fmla="*/ 12 w 37"/>
                <a:gd name="T17" fmla="*/ 8 h 32"/>
                <a:gd name="T18" fmla="*/ 12 w 37"/>
                <a:gd name="T19" fmla="*/ 16 h 32"/>
                <a:gd name="T20" fmla="*/ 8 w 37"/>
                <a:gd name="T21" fmla="*/ 16 h 32"/>
                <a:gd name="T22" fmla="*/ 0 w 37"/>
                <a:gd name="T23" fmla="*/ 12 h 32"/>
                <a:gd name="T24" fmla="*/ 0 w 37"/>
                <a:gd name="T25" fmla="*/ 16 h 32"/>
                <a:gd name="T26" fmla="*/ 19 w 37"/>
                <a:gd name="T27" fmla="*/ 28 h 32"/>
                <a:gd name="T28" fmla="*/ 24 w 37"/>
                <a:gd name="T29" fmla="*/ 32 h 32"/>
                <a:gd name="T30" fmla="*/ 28 w 37"/>
                <a:gd name="T31" fmla="*/ 28 h 32"/>
                <a:gd name="T32" fmla="*/ 37 w 37"/>
                <a:gd name="T33" fmla="*/ 16 h 32"/>
                <a:gd name="T34" fmla="*/ 32 w 37"/>
                <a:gd name="T3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2">
                  <a:moveTo>
                    <a:pt x="32" y="15"/>
                  </a:moveTo>
                  <a:cubicBezTo>
                    <a:pt x="32" y="13"/>
                    <a:pt x="32" y="15"/>
                    <a:pt x="32" y="12"/>
                  </a:cubicBezTo>
                  <a:cubicBezTo>
                    <a:pt x="32" y="9"/>
                    <a:pt x="26" y="11"/>
                    <a:pt x="24" y="12"/>
                  </a:cubicBezTo>
                  <a:cubicBezTo>
                    <a:pt x="25" y="10"/>
                    <a:pt x="31" y="7"/>
                    <a:pt x="31" y="3"/>
                  </a:cubicBezTo>
                  <a:cubicBezTo>
                    <a:pt x="31" y="2"/>
                    <a:pt x="30" y="0"/>
                    <a:pt x="29" y="0"/>
                  </a:cubicBezTo>
                  <a:cubicBezTo>
                    <a:pt x="29" y="0"/>
                    <a:pt x="24" y="0"/>
                    <a:pt x="20" y="0"/>
                  </a:cubicBezTo>
                  <a:cubicBezTo>
                    <a:pt x="15" y="0"/>
                    <a:pt x="10" y="0"/>
                    <a:pt x="6" y="3"/>
                  </a:cubicBezTo>
                  <a:cubicBezTo>
                    <a:pt x="6" y="4"/>
                    <a:pt x="5" y="5"/>
                    <a:pt x="5" y="5"/>
                  </a:cubicBezTo>
                  <a:cubicBezTo>
                    <a:pt x="5" y="8"/>
                    <a:pt x="8" y="8"/>
                    <a:pt x="12" y="8"/>
                  </a:cubicBezTo>
                  <a:cubicBezTo>
                    <a:pt x="12" y="16"/>
                    <a:pt x="12" y="16"/>
                    <a:pt x="12" y="16"/>
                  </a:cubicBezTo>
                  <a:cubicBezTo>
                    <a:pt x="12" y="16"/>
                    <a:pt x="11" y="16"/>
                    <a:pt x="8" y="16"/>
                  </a:cubicBezTo>
                  <a:cubicBezTo>
                    <a:pt x="5" y="16"/>
                    <a:pt x="0" y="12"/>
                    <a:pt x="0" y="12"/>
                  </a:cubicBezTo>
                  <a:cubicBezTo>
                    <a:pt x="0" y="16"/>
                    <a:pt x="0" y="16"/>
                    <a:pt x="0" y="16"/>
                  </a:cubicBezTo>
                  <a:cubicBezTo>
                    <a:pt x="4" y="22"/>
                    <a:pt x="13" y="21"/>
                    <a:pt x="19" y="28"/>
                  </a:cubicBezTo>
                  <a:cubicBezTo>
                    <a:pt x="20" y="29"/>
                    <a:pt x="20" y="32"/>
                    <a:pt x="24" y="32"/>
                  </a:cubicBezTo>
                  <a:cubicBezTo>
                    <a:pt x="26" y="32"/>
                    <a:pt x="26" y="29"/>
                    <a:pt x="28" y="28"/>
                  </a:cubicBezTo>
                  <a:cubicBezTo>
                    <a:pt x="35" y="25"/>
                    <a:pt x="36" y="29"/>
                    <a:pt x="37" y="16"/>
                  </a:cubicBezTo>
                  <a:cubicBezTo>
                    <a:pt x="36" y="16"/>
                    <a:pt x="32" y="15"/>
                    <a:pt x="32"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0" name="Freeform 120">
              <a:extLst>
                <a:ext uri="{FF2B5EF4-FFF2-40B4-BE49-F238E27FC236}">
                  <a16:creationId xmlns:a16="http://schemas.microsoft.com/office/drawing/2014/main" id="{AF8838DB-3653-AB41-B4FA-9BE323BC29D3}"/>
                </a:ext>
              </a:extLst>
            </p:cNvPr>
            <p:cNvSpPr>
              <a:spLocks/>
            </p:cNvSpPr>
            <p:nvPr/>
          </p:nvSpPr>
          <p:spPr bwMode="auto">
            <a:xfrm>
              <a:off x="2140584" y="2167546"/>
              <a:ext cx="141904" cy="76519"/>
            </a:xfrm>
            <a:custGeom>
              <a:avLst/>
              <a:gdLst>
                <a:gd name="T0" fmla="*/ 0 w 43"/>
                <a:gd name="T1" fmla="*/ 7 h 23"/>
                <a:gd name="T2" fmla="*/ 6 w 43"/>
                <a:gd name="T3" fmla="*/ 10 h 23"/>
                <a:gd name="T4" fmla="*/ 7 w 43"/>
                <a:gd name="T5" fmla="*/ 13 h 23"/>
                <a:gd name="T6" fmla="*/ 10 w 43"/>
                <a:gd name="T7" fmla="*/ 13 h 23"/>
                <a:gd name="T8" fmla="*/ 13 w 43"/>
                <a:gd name="T9" fmla="*/ 15 h 23"/>
                <a:gd name="T10" fmla="*/ 30 w 43"/>
                <a:gd name="T11" fmla="*/ 12 h 23"/>
                <a:gd name="T12" fmla="*/ 32 w 43"/>
                <a:gd name="T13" fmla="*/ 13 h 23"/>
                <a:gd name="T14" fmla="*/ 27 w 43"/>
                <a:gd name="T15" fmla="*/ 16 h 23"/>
                <a:gd name="T16" fmla="*/ 27 w 43"/>
                <a:gd name="T17" fmla="*/ 18 h 23"/>
                <a:gd name="T18" fmla="*/ 25 w 43"/>
                <a:gd name="T19" fmla="*/ 21 h 23"/>
                <a:gd name="T20" fmla="*/ 32 w 43"/>
                <a:gd name="T21" fmla="*/ 22 h 23"/>
                <a:gd name="T22" fmla="*/ 41 w 43"/>
                <a:gd name="T23" fmla="*/ 20 h 23"/>
                <a:gd name="T24" fmla="*/ 43 w 43"/>
                <a:gd name="T25" fmla="*/ 6 h 23"/>
                <a:gd name="T26" fmla="*/ 39 w 43"/>
                <a:gd name="T27" fmla="*/ 1 h 23"/>
                <a:gd name="T28" fmla="*/ 34 w 43"/>
                <a:gd name="T29" fmla="*/ 2 h 23"/>
                <a:gd name="T30" fmla="*/ 24 w 43"/>
                <a:gd name="T31" fmla="*/ 0 h 23"/>
                <a:gd name="T32" fmla="*/ 20 w 43"/>
                <a:gd name="T33" fmla="*/ 0 h 23"/>
                <a:gd name="T34" fmla="*/ 28 w 43"/>
                <a:gd name="T35" fmla="*/ 3 h 23"/>
                <a:gd name="T36" fmla="*/ 28 w 43"/>
                <a:gd name="T37" fmla="*/ 8 h 23"/>
                <a:gd name="T38" fmla="*/ 16 w 43"/>
                <a:gd name="T39" fmla="*/ 3 h 23"/>
                <a:gd name="T40" fmla="*/ 16 w 43"/>
                <a:gd name="T41" fmla="*/ 6 h 23"/>
                <a:gd name="T42" fmla="*/ 20 w 43"/>
                <a:gd name="T43" fmla="*/ 10 h 23"/>
                <a:gd name="T44" fmla="*/ 3 w 43"/>
                <a:gd name="T45" fmla="*/ 1 h 23"/>
                <a:gd name="T46" fmla="*/ 0 w 43"/>
                <a:gd name="T47" fmla="*/ 1 h 23"/>
                <a:gd name="T48" fmla="*/ 1 w 43"/>
                <a:gd name="T49" fmla="*/ 4 h 23"/>
                <a:gd name="T50" fmla="*/ 0 w 43"/>
                <a:gd name="T51" fmla="*/ 3 h 23"/>
                <a:gd name="T52" fmla="*/ 0 w 43"/>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23">
                  <a:moveTo>
                    <a:pt x="0" y="7"/>
                  </a:moveTo>
                  <a:cubicBezTo>
                    <a:pt x="4" y="8"/>
                    <a:pt x="4" y="11"/>
                    <a:pt x="6" y="10"/>
                  </a:cubicBezTo>
                  <a:cubicBezTo>
                    <a:pt x="7" y="13"/>
                    <a:pt x="7" y="13"/>
                    <a:pt x="7" y="13"/>
                  </a:cubicBezTo>
                  <a:cubicBezTo>
                    <a:pt x="10" y="13"/>
                    <a:pt x="10" y="13"/>
                    <a:pt x="10" y="13"/>
                  </a:cubicBezTo>
                  <a:cubicBezTo>
                    <a:pt x="10" y="13"/>
                    <a:pt x="12" y="15"/>
                    <a:pt x="13" y="15"/>
                  </a:cubicBezTo>
                  <a:cubicBezTo>
                    <a:pt x="18" y="15"/>
                    <a:pt x="26" y="12"/>
                    <a:pt x="30" y="12"/>
                  </a:cubicBezTo>
                  <a:cubicBezTo>
                    <a:pt x="31" y="12"/>
                    <a:pt x="32" y="12"/>
                    <a:pt x="32" y="13"/>
                  </a:cubicBezTo>
                  <a:cubicBezTo>
                    <a:pt x="31" y="14"/>
                    <a:pt x="27" y="14"/>
                    <a:pt x="27" y="16"/>
                  </a:cubicBezTo>
                  <a:cubicBezTo>
                    <a:pt x="26" y="17"/>
                    <a:pt x="26" y="18"/>
                    <a:pt x="27" y="18"/>
                  </a:cubicBezTo>
                  <a:cubicBezTo>
                    <a:pt x="26" y="19"/>
                    <a:pt x="25" y="20"/>
                    <a:pt x="25" y="21"/>
                  </a:cubicBezTo>
                  <a:cubicBezTo>
                    <a:pt x="25" y="23"/>
                    <a:pt x="31" y="22"/>
                    <a:pt x="32" y="22"/>
                  </a:cubicBezTo>
                  <a:cubicBezTo>
                    <a:pt x="33" y="22"/>
                    <a:pt x="38" y="22"/>
                    <a:pt x="41" y="20"/>
                  </a:cubicBezTo>
                  <a:cubicBezTo>
                    <a:pt x="41" y="14"/>
                    <a:pt x="43" y="11"/>
                    <a:pt x="43" y="6"/>
                  </a:cubicBezTo>
                  <a:cubicBezTo>
                    <a:pt x="43" y="3"/>
                    <a:pt x="43" y="1"/>
                    <a:pt x="39" y="1"/>
                  </a:cubicBezTo>
                  <a:cubicBezTo>
                    <a:pt x="37" y="1"/>
                    <a:pt x="36" y="2"/>
                    <a:pt x="34" y="2"/>
                  </a:cubicBezTo>
                  <a:cubicBezTo>
                    <a:pt x="30" y="2"/>
                    <a:pt x="28" y="0"/>
                    <a:pt x="24" y="0"/>
                  </a:cubicBezTo>
                  <a:cubicBezTo>
                    <a:pt x="22" y="0"/>
                    <a:pt x="22" y="0"/>
                    <a:pt x="20" y="0"/>
                  </a:cubicBezTo>
                  <a:cubicBezTo>
                    <a:pt x="21" y="3"/>
                    <a:pt x="24" y="3"/>
                    <a:pt x="28" y="3"/>
                  </a:cubicBezTo>
                  <a:cubicBezTo>
                    <a:pt x="28" y="8"/>
                    <a:pt x="28" y="8"/>
                    <a:pt x="28" y="8"/>
                  </a:cubicBezTo>
                  <a:cubicBezTo>
                    <a:pt x="24" y="8"/>
                    <a:pt x="20" y="3"/>
                    <a:pt x="16" y="3"/>
                  </a:cubicBezTo>
                  <a:cubicBezTo>
                    <a:pt x="16" y="6"/>
                    <a:pt x="16" y="6"/>
                    <a:pt x="16" y="6"/>
                  </a:cubicBezTo>
                  <a:cubicBezTo>
                    <a:pt x="16" y="7"/>
                    <a:pt x="18" y="9"/>
                    <a:pt x="20" y="10"/>
                  </a:cubicBezTo>
                  <a:cubicBezTo>
                    <a:pt x="13" y="12"/>
                    <a:pt x="9" y="1"/>
                    <a:pt x="3" y="1"/>
                  </a:cubicBezTo>
                  <a:cubicBezTo>
                    <a:pt x="2" y="1"/>
                    <a:pt x="1" y="1"/>
                    <a:pt x="0" y="1"/>
                  </a:cubicBezTo>
                  <a:cubicBezTo>
                    <a:pt x="0" y="1"/>
                    <a:pt x="0" y="3"/>
                    <a:pt x="1" y="4"/>
                  </a:cubicBezTo>
                  <a:cubicBezTo>
                    <a:pt x="0" y="3"/>
                    <a:pt x="0" y="3"/>
                    <a:pt x="0" y="3"/>
                  </a:cubicBezTo>
                  <a:lnTo>
                    <a:pt x="0" y="7"/>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1" name="Freeform 121">
              <a:extLst>
                <a:ext uri="{FF2B5EF4-FFF2-40B4-BE49-F238E27FC236}">
                  <a16:creationId xmlns:a16="http://schemas.microsoft.com/office/drawing/2014/main" id="{B3FAC769-0F88-6948-905A-FFC1FD6EB0FA}"/>
                </a:ext>
              </a:extLst>
            </p:cNvPr>
            <p:cNvSpPr>
              <a:spLocks/>
            </p:cNvSpPr>
            <p:nvPr/>
          </p:nvSpPr>
          <p:spPr bwMode="auto">
            <a:xfrm>
              <a:off x="2249099" y="2451361"/>
              <a:ext cx="82082" cy="50085"/>
            </a:xfrm>
            <a:custGeom>
              <a:avLst/>
              <a:gdLst>
                <a:gd name="T0" fmla="*/ 5 w 25"/>
                <a:gd name="T1" fmla="*/ 7 h 15"/>
                <a:gd name="T2" fmla="*/ 0 w 25"/>
                <a:gd name="T3" fmla="*/ 9 h 15"/>
                <a:gd name="T4" fmla="*/ 20 w 25"/>
                <a:gd name="T5" fmla="*/ 15 h 15"/>
                <a:gd name="T6" fmla="*/ 25 w 25"/>
                <a:gd name="T7" fmla="*/ 12 h 15"/>
                <a:gd name="T8" fmla="*/ 11 w 25"/>
                <a:gd name="T9" fmla="*/ 0 h 15"/>
                <a:gd name="T10" fmla="*/ 5 w 25"/>
                <a:gd name="T11" fmla="*/ 7 h 15"/>
              </a:gdLst>
              <a:ahLst/>
              <a:cxnLst>
                <a:cxn ang="0">
                  <a:pos x="T0" y="T1"/>
                </a:cxn>
                <a:cxn ang="0">
                  <a:pos x="T2" y="T3"/>
                </a:cxn>
                <a:cxn ang="0">
                  <a:pos x="T4" y="T5"/>
                </a:cxn>
                <a:cxn ang="0">
                  <a:pos x="T6" y="T7"/>
                </a:cxn>
                <a:cxn ang="0">
                  <a:pos x="T8" y="T9"/>
                </a:cxn>
                <a:cxn ang="0">
                  <a:pos x="T10" y="T11"/>
                </a:cxn>
              </a:cxnLst>
              <a:rect l="0" t="0" r="r" b="b"/>
              <a:pathLst>
                <a:path w="25" h="15">
                  <a:moveTo>
                    <a:pt x="5" y="7"/>
                  </a:moveTo>
                  <a:cubicBezTo>
                    <a:pt x="4" y="8"/>
                    <a:pt x="0" y="7"/>
                    <a:pt x="0" y="9"/>
                  </a:cubicBezTo>
                  <a:cubicBezTo>
                    <a:pt x="0" y="9"/>
                    <a:pt x="17" y="15"/>
                    <a:pt x="20" y="15"/>
                  </a:cubicBezTo>
                  <a:cubicBezTo>
                    <a:pt x="22" y="15"/>
                    <a:pt x="23" y="13"/>
                    <a:pt x="25" y="12"/>
                  </a:cubicBezTo>
                  <a:cubicBezTo>
                    <a:pt x="24" y="9"/>
                    <a:pt x="15" y="0"/>
                    <a:pt x="11" y="0"/>
                  </a:cubicBezTo>
                  <a:cubicBezTo>
                    <a:pt x="7" y="0"/>
                    <a:pt x="8" y="7"/>
                    <a:pt x="5"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2" name="Freeform 122">
              <a:extLst>
                <a:ext uri="{FF2B5EF4-FFF2-40B4-BE49-F238E27FC236}">
                  <a16:creationId xmlns:a16="http://schemas.microsoft.com/office/drawing/2014/main" id="{0349BFAB-ABD0-8A48-BCC5-D6EAF5BD1278}"/>
                </a:ext>
              </a:extLst>
            </p:cNvPr>
            <p:cNvSpPr>
              <a:spLocks/>
            </p:cNvSpPr>
            <p:nvPr/>
          </p:nvSpPr>
          <p:spPr bwMode="auto">
            <a:xfrm>
              <a:off x="2325616" y="2277455"/>
              <a:ext cx="114080" cy="91822"/>
            </a:xfrm>
            <a:custGeom>
              <a:avLst/>
              <a:gdLst>
                <a:gd name="T0" fmla="*/ 18 w 35"/>
                <a:gd name="T1" fmla="*/ 18 h 28"/>
                <a:gd name="T2" fmla="*/ 31 w 35"/>
                <a:gd name="T3" fmla="*/ 9 h 28"/>
                <a:gd name="T4" fmla="*/ 35 w 35"/>
                <a:gd name="T5" fmla="*/ 6 h 28"/>
                <a:gd name="T6" fmla="*/ 35 w 35"/>
                <a:gd name="T7" fmla="*/ 3 h 28"/>
                <a:gd name="T8" fmla="*/ 13 w 35"/>
                <a:gd name="T9" fmla="*/ 0 h 28"/>
                <a:gd name="T10" fmla="*/ 8 w 35"/>
                <a:gd name="T11" fmla="*/ 3 h 28"/>
                <a:gd name="T12" fmla="*/ 8 w 35"/>
                <a:gd name="T13" fmla="*/ 4 h 28"/>
                <a:gd name="T14" fmla="*/ 0 w 35"/>
                <a:gd name="T15" fmla="*/ 4 h 28"/>
                <a:gd name="T16" fmla="*/ 0 w 35"/>
                <a:gd name="T17" fmla="*/ 9 h 28"/>
                <a:gd name="T18" fmla="*/ 4 w 35"/>
                <a:gd name="T19" fmla="*/ 21 h 28"/>
                <a:gd name="T20" fmla="*/ 5 w 35"/>
                <a:gd name="T21" fmla="*/ 28 h 28"/>
                <a:gd name="T22" fmla="*/ 9 w 35"/>
                <a:gd name="T23" fmla="*/ 28 h 28"/>
                <a:gd name="T24" fmla="*/ 14 w 35"/>
                <a:gd name="T25" fmla="*/ 20 h 28"/>
                <a:gd name="T26" fmla="*/ 11 w 35"/>
                <a:gd name="T27" fmla="*/ 20 h 28"/>
                <a:gd name="T28" fmla="*/ 18 w 35"/>
                <a:gd name="T29"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8">
                  <a:moveTo>
                    <a:pt x="18" y="18"/>
                  </a:moveTo>
                  <a:cubicBezTo>
                    <a:pt x="25" y="18"/>
                    <a:pt x="28" y="13"/>
                    <a:pt x="31" y="9"/>
                  </a:cubicBezTo>
                  <a:cubicBezTo>
                    <a:pt x="31" y="9"/>
                    <a:pt x="35" y="6"/>
                    <a:pt x="35" y="6"/>
                  </a:cubicBezTo>
                  <a:cubicBezTo>
                    <a:pt x="35" y="5"/>
                    <a:pt x="35" y="4"/>
                    <a:pt x="35" y="3"/>
                  </a:cubicBezTo>
                  <a:cubicBezTo>
                    <a:pt x="27" y="3"/>
                    <a:pt x="21" y="0"/>
                    <a:pt x="13" y="0"/>
                  </a:cubicBezTo>
                  <a:cubicBezTo>
                    <a:pt x="9" y="0"/>
                    <a:pt x="8" y="2"/>
                    <a:pt x="8" y="3"/>
                  </a:cubicBezTo>
                  <a:cubicBezTo>
                    <a:pt x="8" y="3"/>
                    <a:pt x="8" y="4"/>
                    <a:pt x="8" y="4"/>
                  </a:cubicBezTo>
                  <a:cubicBezTo>
                    <a:pt x="4" y="4"/>
                    <a:pt x="4" y="4"/>
                    <a:pt x="0" y="4"/>
                  </a:cubicBezTo>
                  <a:cubicBezTo>
                    <a:pt x="0" y="9"/>
                    <a:pt x="0" y="9"/>
                    <a:pt x="0" y="9"/>
                  </a:cubicBezTo>
                  <a:cubicBezTo>
                    <a:pt x="4" y="14"/>
                    <a:pt x="1" y="17"/>
                    <a:pt x="4" y="21"/>
                  </a:cubicBezTo>
                  <a:cubicBezTo>
                    <a:pt x="4" y="22"/>
                    <a:pt x="5" y="24"/>
                    <a:pt x="5" y="28"/>
                  </a:cubicBezTo>
                  <a:cubicBezTo>
                    <a:pt x="9" y="28"/>
                    <a:pt x="9" y="28"/>
                    <a:pt x="9" y="28"/>
                  </a:cubicBezTo>
                  <a:cubicBezTo>
                    <a:pt x="12" y="24"/>
                    <a:pt x="14" y="24"/>
                    <a:pt x="14" y="20"/>
                  </a:cubicBezTo>
                  <a:cubicBezTo>
                    <a:pt x="11" y="20"/>
                    <a:pt x="11" y="20"/>
                    <a:pt x="11" y="20"/>
                  </a:cubicBezTo>
                  <a:cubicBezTo>
                    <a:pt x="13" y="16"/>
                    <a:pt x="13" y="18"/>
                    <a:pt x="18"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3" name="Freeform 123">
              <a:extLst>
                <a:ext uri="{FF2B5EF4-FFF2-40B4-BE49-F238E27FC236}">
                  <a16:creationId xmlns:a16="http://schemas.microsoft.com/office/drawing/2014/main" id="{EDB7ADFB-3EDD-E44C-912C-0B5BDC587072}"/>
                </a:ext>
              </a:extLst>
            </p:cNvPr>
            <p:cNvSpPr>
              <a:spLocks/>
            </p:cNvSpPr>
            <p:nvPr/>
          </p:nvSpPr>
          <p:spPr bwMode="auto">
            <a:xfrm>
              <a:off x="2104412" y="2118852"/>
              <a:ext cx="36172" cy="29216"/>
            </a:xfrm>
            <a:custGeom>
              <a:avLst/>
              <a:gdLst>
                <a:gd name="T0" fmla="*/ 8 w 11"/>
                <a:gd name="T1" fmla="*/ 9 h 9"/>
                <a:gd name="T2" fmla="*/ 11 w 11"/>
                <a:gd name="T3" fmla="*/ 6 h 9"/>
                <a:gd name="T4" fmla="*/ 0 w 11"/>
                <a:gd name="T5" fmla="*/ 0 h 9"/>
                <a:gd name="T6" fmla="*/ 8 w 11"/>
                <a:gd name="T7" fmla="*/ 9 h 9"/>
              </a:gdLst>
              <a:ahLst/>
              <a:cxnLst>
                <a:cxn ang="0">
                  <a:pos x="T0" y="T1"/>
                </a:cxn>
                <a:cxn ang="0">
                  <a:pos x="T2" y="T3"/>
                </a:cxn>
                <a:cxn ang="0">
                  <a:pos x="T4" y="T5"/>
                </a:cxn>
                <a:cxn ang="0">
                  <a:pos x="T6" y="T7"/>
                </a:cxn>
              </a:cxnLst>
              <a:rect l="0" t="0" r="r" b="b"/>
              <a:pathLst>
                <a:path w="11" h="9">
                  <a:moveTo>
                    <a:pt x="8" y="9"/>
                  </a:moveTo>
                  <a:cubicBezTo>
                    <a:pt x="10" y="9"/>
                    <a:pt x="11" y="8"/>
                    <a:pt x="11" y="6"/>
                  </a:cubicBezTo>
                  <a:cubicBezTo>
                    <a:pt x="7" y="4"/>
                    <a:pt x="6" y="0"/>
                    <a:pt x="0" y="0"/>
                  </a:cubicBezTo>
                  <a:cubicBezTo>
                    <a:pt x="0" y="3"/>
                    <a:pt x="6" y="9"/>
                    <a:pt x="8"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4" name="Freeform 124">
              <a:extLst>
                <a:ext uri="{FF2B5EF4-FFF2-40B4-BE49-F238E27FC236}">
                  <a16:creationId xmlns:a16="http://schemas.microsoft.com/office/drawing/2014/main" id="{CCFCD036-10E4-BA4A-A739-3F26CBDD6C54}"/>
                </a:ext>
              </a:extLst>
            </p:cNvPr>
            <p:cNvSpPr>
              <a:spLocks/>
            </p:cNvSpPr>
            <p:nvPr/>
          </p:nvSpPr>
          <p:spPr bwMode="auto">
            <a:xfrm>
              <a:off x="2128063" y="2217631"/>
              <a:ext cx="26433" cy="23651"/>
            </a:xfrm>
            <a:custGeom>
              <a:avLst/>
              <a:gdLst>
                <a:gd name="T0" fmla="*/ 0 w 8"/>
                <a:gd name="T1" fmla="*/ 6 h 7"/>
                <a:gd name="T2" fmla="*/ 5 w 8"/>
                <a:gd name="T3" fmla="*/ 7 h 7"/>
                <a:gd name="T4" fmla="*/ 8 w 8"/>
                <a:gd name="T5" fmla="*/ 4 h 7"/>
                <a:gd name="T6" fmla="*/ 6 w 8"/>
                <a:gd name="T7" fmla="*/ 0 h 7"/>
                <a:gd name="T8" fmla="*/ 0 w 8"/>
                <a:gd name="T9" fmla="*/ 6 h 7"/>
              </a:gdLst>
              <a:ahLst/>
              <a:cxnLst>
                <a:cxn ang="0">
                  <a:pos x="T0" y="T1"/>
                </a:cxn>
                <a:cxn ang="0">
                  <a:pos x="T2" y="T3"/>
                </a:cxn>
                <a:cxn ang="0">
                  <a:pos x="T4" y="T5"/>
                </a:cxn>
                <a:cxn ang="0">
                  <a:pos x="T6" y="T7"/>
                </a:cxn>
                <a:cxn ang="0">
                  <a:pos x="T8" y="T9"/>
                </a:cxn>
              </a:cxnLst>
              <a:rect l="0" t="0" r="r" b="b"/>
              <a:pathLst>
                <a:path w="8" h="7">
                  <a:moveTo>
                    <a:pt x="0" y="6"/>
                  </a:moveTo>
                  <a:cubicBezTo>
                    <a:pt x="2" y="6"/>
                    <a:pt x="2" y="7"/>
                    <a:pt x="5" y="7"/>
                  </a:cubicBezTo>
                  <a:cubicBezTo>
                    <a:pt x="6" y="7"/>
                    <a:pt x="8" y="6"/>
                    <a:pt x="8" y="4"/>
                  </a:cubicBezTo>
                  <a:cubicBezTo>
                    <a:pt x="8" y="2"/>
                    <a:pt x="7" y="1"/>
                    <a:pt x="6" y="0"/>
                  </a:cubicBezTo>
                  <a:cubicBezTo>
                    <a:pt x="3" y="1"/>
                    <a:pt x="1" y="3"/>
                    <a:pt x="0"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5" name="Freeform 125">
              <a:extLst>
                <a:ext uri="{FF2B5EF4-FFF2-40B4-BE49-F238E27FC236}">
                  <a16:creationId xmlns:a16="http://schemas.microsoft.com/office/drawing/2014/main" id="{0956A5FB-7981-454C-A9E7-3A62AD18F2A4}"/>
                </a:ext>
              </a:extLst>
            </p:cNvPr>
            <p:cNvSpPr>
              <a:spLocks/>
            </p:cNvSpPr>
            <p:nvPr/>
          </p:nvSpPr>
          <p:spPr bwMode="auto">
            <a:xfrm>
              <a:off x="2114151" y="2042334"/>
              <a:ext cx="137730" cy="73736"/>
            </a:xfrm>
            <a:custGeom>
              <a:avLst/>
              <a:gdLst>
                <a:gd name="T0" fmla="*/ 4 w 42"/>
                <a:gd name="T1" fmla="*/ 5 h 22"/>
                <a:gd name="T2" fmla="*/ 3 w 42"/>
                <a:gd name="T3" fmla="*/ 7 h 22"/>
                <a:gd name="T4" fmla="*/ 10 w 42"/>
                <a:gd name="T5" fmla="*/ 7 h 22"/>
                <a:gd name="T6" fmla="*/ 10 w 42"/>
                <a:gd name="T7" fmla="*/ 10 h 22"/>
                <a:gd name="T8" fmla="*/ 4 w 42"/>
                <a:gd name="T9" fmla="*/ 13 h 22"/>
                <a:gd name="T10" fmla="*/ 10 w 42"/>
                <a:gd name="T11" fmla="*/ 15 h 22"/>
                <a:gd name="T12" fmla="*/ 17 w 42"/>
                <a:gd name="T13" fmla="*/ 16 h 22"/>
                <a:gd name="T14" fmla="*/ 28 w 42"/>
                <a:gd name="T15" fmla="*/ 17 h 22"/>
                <a:gd name="T16" fmla="*/ 38 w 42"/>
                <a:gd name="T17" fmla="*/ 22 h 22"/>
                <a:gd name="T18" fmla="*/ 42 w 42"/>
                <a:gd name="T19" fmla="*/ 19 h 22"/>
                <a:gd name="T20" fmla="*/ 36 w 42"/>
                <a:gd name="T21" fmla="*/ 13 h 22"/>
                <a:gd name="T22" fmla="*/ 38 w 42"/>
                <a:gd name="T23" fmla="*/ 11 h 22"/>
                <a:gd name="T24" fmla="*/ 31 w 42"/>
                <a:gd name="T25" fmla="*/ 6 h 22"/>
                <a:gd name="T26" fmla="*/ 27 w 42"/>
                <a:gd name="T27" fmla="*/ 7 h 22"/>
                <a:gd name="T28" fmla="*/ 21 w 42"/>
                <a:gd name="T29" fmla="*/ 2 h 22"/>
                <a:gd name="T30" fmla="*/ 16 w 42"/>
                <a:gd name="T31" fmla="*/ 4 h 22"/>
                <a:gd name="T32" fmla="*/ 7 w 42"/>
                <a:gd name="T33" fmla="*/ 0 h 22"/>
                <a:gd name="T34" fmla="*/ 0 w 42"/>
                <a:gd name="T35" fmla="*/ 2 h 22"/>
                <a:gd name="T36" fmla="*/ 4 w 42"/>
                <a:gd name="T3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2">
                  <a:moveTo>
                    <a:pt x="4" y="5"/>
                  </a:moveTo>
                  <a:cubicBezTo>
                    <a:pt x="4" y="6"/>
                    <a:pt x="3" y="7"/>
                    <a:pt x="3" y="7"/>
                  </a:cubicBezTo>
                  <a:cubicBezTo>
                    <a:pt x="4" y="9"/>
                    <a:pt x="5" y="7"/>
                    <a:pt x="10" y="7"/>
                  </a:cubicBezTo>
                  <a:cubicBezTo>
                    <a:pt x="10" y="8"/>
                    <a:pt x="10" y="10"/>
                    <a:pt x="10" y="10"/>
                  </a:cubicBezTo>
                  <a:cubicBezTo>
                    <a:pt x="8" y="11"/>
                    <a:pt x="6" y="11"/>
                    <a:pt x="4" y="13"/>
                  </a:cubicBezTo>
                  <a:cubicBezTo>
                    <a:pt x="6" y="15"/>
                    <a:pt x="7" y="15"/>
                    <a:pt x="10" y="15"/>
                  </a:cubicBezTo>
                  <a:cubicBezTo>
                    <a:pt x="13" y="15"/>
                    <a:pt x="16" y="14"/>
                    <a:pt x="17" y="16"/>
                  </a:cubicBezTo>
                  <a:cubicBezTo>
                    <a:pt x="21" y="15"/>
                    <a:pt x="24" y="17"/>
                    <a:pt x="28" y="17"/>
                  </a:cubicBezTo>
                  <a:cubicBezTo>
                    <a:pt x="33" y="17"/>
                    <a:pt x="33" y="22"/>
                    <a:pt x="38" y="22"/>
                  </a:cubicBezTo>
                  <a:cubicBezTo>
                    <a:pt x="40" y="22"/>
                    <a:pt x="42" y="22"/>
                    <a:pt x="42" y="19"/>
                  </a:cubicBezTo>
                  <a:cubicBezTo>
                    <a:pt x="42" y="17"/>
                    <a:pt x="38" y="15"/>
                    <a:pt x="36" y="13"/>
                  </a:cubicBezTo>
                  <a:cubicBezTo>
                    <a:pt x="36" y="12"/>
                    <a:pt x="37" y="12"/>
                    <a:pt x="38" y="11"/>
                  </a:cubicBezTo>
                  <a:cubicBezTo>
                    <a:pt x="37" y="10"/>
                    <a:pt x="34" y="6"/>
                    <a:pt x="31" y="6"/>
                  </a:cubicBezTo>
                  <a:cubicBezTo>
                    <a:pt x="29" y="6"/>
                    <a:pt x="29" y="7"/>
                    <a:pt x="27" y="7"/>
                  </a:cubicBezTo>
                  <a:cubicBezTo>
                    <a:pt x="25" y="7"/>
                    <a:pt x="25" y="2"/>
                    <a:pt x="21" y="2"/>
                  </a:cubicBezTo>
                  <a:cubicBezTo>
                    <a:pt x="19" y="2"/>
                    <a:pt x="18" y="4"/>
                    <a:pt x="16" y="4"/>
                  </a:cubicBezTo>
                  <a:cubicBezTo>
                    <a:pt x="13" y="4"/>
                    <a:pt x="12" y="0"/>
                    <a:pt x="7" y="0"/>
                  </a:cubicBezTo>
                  <a:cubicBezTo>
                    <a:pt x="5" y="0"/>
                    <a:pt x="3" y="1"/>
                    <a:pt x="0" y="2"/>
                  </a:cubicBezTo>
                  <a:cubicBezTo>
                    <a:pt x="0" y="5"/>
                    <a:pt x="1" y="5"/>
                    <a:pt x="4"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6" name="Freeform 126">
              <a:extLst>
                <a:ext uri="{FF2B5EF4-FFF2-40B4-BE49-F238E27FC236}">
                  <a16:creationId xmlns:a16="http://schemas.microsoft.com/office/drawing/2014/main" id="{D78BFFE4-3F70-DD47-A46E-7B2B3980D718}"/>
                </a:ext>
              </a:extLst>
            </p:cNvPr>
            <p:cNvSpPr>
              <a:spLocks/>
            </p:cNvSpPr>
            <p:nvPr/>
          </p:nvSpPr>
          <p:spPr bwMode="auto">
            <a:xfrm>
              <a:off x="2169799" y="2104940"/>
              <a:ext cx="36172" cy="13912"/>
            </a:xfrm>
            <a:custGeom>
              <a:avLst/>
              <a:gdLst>
                <a:gd name="T0" fmla="*/ 6 w 11"/>
                <a:gd name="T1" fmla="*/ 0 h 4"/>
                <a:gd name="T2" fmla="*/ 4 w 11"/>
                <a:gd name="T3" fmla="*/ 4 h 4"/>
                <a:gd name="T4" fmla="*/ 11 w 11"/>
                <a:gd name="T5" fmla="*/ 2 h 4"/>
                <a:gd name="T6" fmla="*/ 6 w 11"/>
                <a:gd name="T7" fmla="*/ 0 h 4"/>
              </a:gdLst>
              <a:ahLst/>
              <a:cxnLst>
                <a:cxn ang="0">
                  <a:pos x="T0" y="T1"/>
                </a:cxn>
                <a:cxn ang="0">
                  <a:pos x="T2" y="T3"/>
                </a:cxn>
                <a:cxn ang="0">
                  <a:pos x="T4" y="T5"/>
                </a:cxn>
                <a:cxn ang="0">
                  <a:pos x="T6" y="T7"/>
                </a:cxn>
              </a:cxnLst>
              <a:rect l="0" t="0" r="r" b="b"/>
              <a:pathLst>
                <a:path w="11" h="4">
                  <a:moveTo>
                    <a:pt x="6" y="0"/>
                  </a:moveTo>
                  <a:cubicBezTo>
                    <a:pt x="5" y="0"/>
                    <a:pt x="0" y="4"/>
                    <a:pt x="4" y="4"/>
                  </a:cubicBezTo>
                  <a:cubicBezTo>
                    <a:pt x="7" y="4"/>
                    <a:pt x="10" y="4"/>
                    <a:pt x="11" y="2"/>
                  </a:cubicBezTo>
                  <a:cubicBezTo>
                    <a:pt x="9" y="1"/>
                    <a:pt x="8" y="0"/>
                    <a:pt x="6"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7" name="Freeform 127">
              <a:extLst>
                <a:ext uri="{FF2B5EF4-FFF2-40B4-BE49-F238E27FC236}">
                  <a16:creationId xmlns:a16="http://schemas.microsoft.com/office/drawing/2014/main" id="{83F3EE8D-D545-C045-9C8D-EE2519CF2437}"/>
                </a:ext>
              </a:extLst>
            </p:cNvPr>
            <p:cNvSpPr>
              <a:spLocks/>
            </p:cNvSpPr>
            <p:nvPr/>
          </p:nvSpPr>
          <p:spPr bwMode="auto">
            <a:xfrm>
              <a:off x="2304748" y="2148069"/>
              <a:ext cx="365890" cy="115474"/>
            </a:xfrm>
            <a:custGeom>
              <a:avLst/>
              <a:gdLst>
                <a:gd name="T0" fmla="*/ 50 w 111"/>
                <a:gd name="T1" fmla="*/ 31 h 35"/>
                <a:gd name="T2" fmla="*/ 53 w 111"/>
                <a:gd name="T3" fmla="*/ 31 h 35"/>
                <a:gd name="T4" fmla="*/ 64 w 111"/>
                <a:gd name="T5" fmla="*/ 35 h 35"/>
                <a:gd name="T6" fmla="*/ 82 w 111"/>
                <a:gd name="T7" fmla="*/ 35 h 35"/>
                <a:gd name="T8" fmla="*/ 88 w 111"/>
                <a:gd name="T9" fmla="*/ 32 h 35"/>
                <a:gd name="T10" fmla="*/ 92 w 111"/>
                <a:gd name="T11" fmla="*/ 35 h 35"/>
                <a:gd name="T12" fmla="*/ 111 w 111"/>
                <a:gd name="T13" fmla="*/ 27 h 35"/>
                <a:gd name="T14" fmla="*/ 108 w 111"/>
                <a:gd name="T15" fmla="*/ 27 h 35"/>
                <a:gd name="T16" fmla="*/ 109 w 111"/>
                <a:gd name="T17" fmla="*/ 25 h 35"/>
                <a:gd name="T18" fmla="*/ 111 w 111"/>
                <a:gd name="T19" fmla="*/ 24 h 35"/>
                <a:gd name="T20" fmla="*/ 93 w 111"/>
                <a:gd name="T21" fmla="*/ 18 h 35"/>
                <a:gd name="T22" fmla="*/ 65 w 111"/>
                <a:gd name="T23" fmla="*/ 24 h 35"/>
                <a:gd name="T24" fmla="*/ 49 w 111"/>
                <a:gd name="T25" fmla="*/ 21 h 35"/>
                <a:gd name="T26" fmla="*/ 45 w 111"/>
                <a:gd name="T27" fmla="*/ 20 h 35"/>
                <a:gd name="T28" fmla="*/ 47 w 111"/>
                <a:gd name="T29" fmla="*/ 19 h 35"/>
                <a:gd name="T30" fmla="*/ 37 w 111"/>
                <a:gd name="T31" fmla="*/ 15 h 35"/>
                <a:gd name="T32" fmla="*/ 46 w 111"/>
                <a:gd name="T33" fmla="*/ 15 h 35"/>
                <a:gd name="T34" fmla="*/ 35 w 111"/>
                <a:gd name="T35" fmla="*/ 7 h 35"/>
                <a:gd name="T36" fmla="*/ 31 w 111"/>
                <a:gd name="T37" fmla="*/ 7 h 35"/>
                <a:gd name="T38" fmla="*/ 27 w 111"/>
                <a:gd name="T39" fmla="*/ 9 h 35"/>
                <a:gd name="T40" fmla="*/ 7 w 111"/>
                <a:gd name="T41" fmla="*/ 1 h 35"/>
                <a:gd name="T42" fmla="*/ 0 w 111"/>
                <a:gd name="T43" fmla="*/ 4 h 35"/>
                <a:gd name="T44" fmla="*/ 16 w 111"/>
                <a:gd name="T45" fmla="*/ 12 h 35"/>
                <a:gd name="T46" fmla="*/ 21 w 111"/>
                <a:gd name="T47" fmla="*/ 10 h 35"/>
                <a:gd name="T48" fmla="*/ 30 w 111"/>
                <a:gd name="T49" fmla="*/ 21 h 35"/>
                <a:gd name="T50" fmla="*/ 27 w 111"/>
                <a:gd name="T51" fmla="*/ 25 h 35"/>
                <a:gd name="T52" fmla="*/ 44 w 111"/>
                <a:gd name="T53" fmla="*/ 35 h 35"/>
                <a:gd name="T54" fmla="*/ 50 w 111"/>
                <a:gd name="T5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35">
                  <a:moveTo>
                    <a:pt x="50" y="31"/>
                  </a:moveTo>
                  <a:cubicBezTo>
                    <a:pt x="53" y="31"/>
                    <a:pt x="53" y="31"/>
                    <a:pt x="53" y="31"/>
                  </a:cubicBezTo>
                  <a:cubicBezTo>
                    <a:pt x="52" y="35"/>
                    <a:pt x="59" y="35"/>
                    <a:pt x="64" y="35"/>
                  </a:cubicBezTo>
                  <a:cubicBezTo>
                    <a:pt x="82" y="35"/>
                    <a:pt x="82" y="35"/>
                    <a:pt x="82" y="35"/>
                  </a:cubicBezTo>
                  <a:cubicBezTo>
                    <a:pt x="84" y="35"/>
                    <a:pt x="85" y="32"/>
                    <a:pt x="88" y="32"/>
                  </a:cubicBezTo>
                  <a:cubicBezTo>
                    <a:pt x="88" y="33"/>
                    <a:pt x="89" y="35"/>
                    <a:pt x="92" y="35"/>
                  </a:cubicBezTo>
                  <a:cubicBezTo>
                    <a:pt x="100" y="35"/>
                    <a:pt x="110" y="35"/>
                    <a:pt x="111" y="27"/>
                  </a:cubicBezTo>
                  <a:cubicBezTo>
                    <a:pt x="111" y="27"/>
                    <a:pt x="110" y="27"/>
                    <a:pt x="108" y="27"/>
                  </a:cubicBezTo>
                  <a:cubicBezTo>
                    <a:pt x="108" y="26"/>
                    <a:pt x="109" y="25"/>
                    <a:pt x="109" y="25"/>
                  </a:cubicBezTo>
                  <a:cubicBezTo>
                    <a:pt x="110" y="25"/>
                    <a:pt x="111" y="24"/>
                    <a:pt x="111" y="24"/>
                  </a:cubicBezTo>
                  <a:cubicBezTo>
                    <a:pt x="108" y="18"/>
                    <a:pt x="102" y="18"/>
                    <a:pt x="93" y="18"/>
                  </a:cubicBezTo>
                  <a:cubicBezTo>
                    <a:pt x="81" y="18"/>
                    <a:pt x="77" y="24"/>
                    <a:pt x="65" y="24"/>
                  </a:cubicBezTo>
                  <a:cubicBezTo>
                    <a:pt x="59" y="24"/>
                    <a:pt x="54" y="22"/>
                    <a:pt x="49" y="21"/>
                  </a:cubicBezTo>
                  <a:cubicBezTo>
                    <a:pt x="48" y="22"/>
                    <a:pt x="45" y="23"/>
                    <a:pt x="45" y="20"/>
                  </a:cubicBezTo>
                  <a:cubicBezTo>
                    <a:pt x="45" y="19"/>
                    <a:pt x="47" y="20"/>
                    <a:pt x="47" y="19"/>
                  </a:cubicBezTo>
                  <a:cubicBezTo>
                    <a:pt x="44" y="17"/>
                    <a:pt x="38" y="19"/>
                    <a:pt x="37" y="15"/>
                  </a:cubicBezTo>
                  <a:cubicBezTo>
                    <a:pt x="46" y="15"/>
                    <a:pt x="46" y="15"/>
                    <a:pt x="46" y="15"/>
                  </a:cubicBezTo>
                  <a:cubicBezTo>
                    <a:pt x="44" y="11"/>
                    <a:pt x="33" y="11"/>
                    <a:pt x="35" y="7"/>
                  </a:cubicBezTo>
                  <a:cubicBezTo>
                    <a:pt x="35" y="7"/>
                    <a:pt x="33" y="7"/>
                    <a:pt x="31" y="7"/>
                  </a:cubicBezTo>
                  <a:cubicBezTo>
                    <a:pt x="30" y="7"/>
                    <a:pt x="29" y="9"/>
                    <a:pt x="27" y="9"/>
                  </a:cubicBezTo>
                  <a:cubicBezTo>
                    <a:pt x="19" y="9"/>
                    <a:pt x="17" y="1"/>
                    <a:pt x="7" y="1"/>
                  </a:cubicBezTo>
                  <a:cubicBezTo>
                    <a:pt x="4" y="1"/>
                    <a:pt x="0" y="0"/>
                    <a:pt x="0" y="4"/>
                  </a:cubicBezTo>
                  <a:cubicBezTo>
                    <a:pt x="0" y="6"/>
                    <a:pt x="14" y="12"/>
                    <a:pt x="16" y="12"/>
                  </a:cubicBezTo>
                  <a:cubicBezTo>
                    <a:pt x="18" y="12"/>
                    <a:pt x="20" y="11"/>
                    <a:pt x="21" y="10"/>
                  </a:cubicBezTo>
                  <a:cubicBezTo>
                    <a:pt x="25" y="13"/>
                    <a:pt x="26" y="17"/>
                    <a:pt x="30" y="21"/>
                  </a:cubicBezTo>
                  <a:cubicBezTo>
                    <a:pt x="29" y="22"/>
                    <a:pt x="27" y="23"/>
                    <a:pt x="27" y="25"/>
                  </a:cubicBezTo>
                  <a:cubicBezTo>
                    <a:pt x="27" y="29"/>
                    <a:pt x="39" y="35"/>
                    <a:pt x="44" y="35"/>
                  </a:cubicBezTo>
                  <a:cubicBezTo>
                    <a:pt x="46" y="35"/>
                    <a:pt x="49" y="31"/>
                    <a:pt x="50"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8" name="Freeform 128">
              <a:extLst>
                <a:ext uri="{FF2B5EF4-FFF2-40B4-BE49-F238E27FC236}">
                  <a16:creationId xmlns:a16="http://schemas.microsoft.com/office/drawing/2014/main" id="{FB7168D1-65C2-594F-B0B4-D1B4368284AD}"/>
                </a:ext>
              </a:extLst>
            </p:cNvPr>
            <p:cNvSpPr>
              <a:spLocks/>
            </p:cNvSpPr>
            <p:nvPr/>
          </p:nvSpPr>
          <p:spPr bwMode="auto">
            <a:xfrm>
              <a:off x="2311704" y="2210675"/>
              <a:ext cx="62605" cy="50085"/>
            </a:xfrm>
            <a:custGeom>
              <a:avLst/>
              <a:gdLst>
                <a:gd name="T0" fmla="*/ 19 w 19"/>
                <a:gd name="T1" fmla="*/ 7 h 15"/>
                <a:gd name="T2" fmla="*/ 9 w 19"/>
                <a:gd name="T3" fmla="*/ 0 h 15"/>
                <a:gd name="T4" fmla="*/ 3 w 19"/>
                <a:gd name="T5" fmla="*/ 5 h 15"/>
                <a:gd name="T6" fmla="*/ 0 w 19"/>
                <a:gd name="T7" fmla="*/ 9 h 15"/>
                <a:gd name="T8" fmla="*/ 14 w 19"/>
                <a:gd name="T9" fmla="*/ 15 h 15"/>
                <a:gd name="T10" fmla="*/ 19 w 19"/>
                <a:gd name="T11" fmla="*/ 7 h 15"/>
              </a:gdLst>
              <a:ahLst/>
              <a:cxnLst>
                <a:cxn ang="0">
                  <a:pos x="T0" y="T1"/>
                </a:cxn>
                <a:cxn ang="0">
                  <a:pos x="T2" y="T3"/>
                </a:cxn>
                <a:cxn ang="0">
                  <a:pos x="T4" y="T5"/>
                </a:cxn>
                <a:cxn ang="0">
                  <a:pos x="T6" y="T7"/>
                </a:cxn>
                <a:cxn ang="0">
                  <a:pos x="T8" y="T9"/>
                </a:cxn>
                <a:cxn ang="0">
                  <a:pos x="T10" y="T11"/>
                </a:cxn>
              </a:cxnLst>
              <a:rect l="0" t="0" r="r" b="b"/>
              <a:pathLst>
                <a:path w="19" h="15">
                  <a:moveTo>
                    <a:pt x="19" y="7"/>
                  </a:moveTo>
                  <a:cubicBezTo>
                    <a:pt x="19" y="5"/>
                    <a:pt x="13" y="0"/>
                    <a:pt x="9" y="0"/>
                  </a:cubicBezTo>
                  <a:cubicBezTo>
                    <a:pt x="4" y="0"/>
                    <a:pt x="5" y="5"/>
                    <a:pt x="3" y="5"/>
                  </a:cubicBezTo>
                  <a:cubicBezTo>
                    <a:pt x="2" y="5"/>
                    <a:pt x="0" y="6"/>
                    <a:pt x="0" y="9"/>
                  </a:cubicBezTo>
                  <a:cubicBezTo>
                    <a:pt x="0" y="9"/>
                    <a:pt x="13" y="15"/>
                    <a:pt x="14" y="15"/>
                  </a:cubicBezTo>
                  <a:cubicBezTo>
                    <a:pt x="18" y="15"/>
                    <a:pt x="19" y="11"/>
                    <a:pt x="19"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9" name="Freeform 129">
              <a:extLst>
                <a:ext uri="{FF2B5EF4-FFF2-40B4-BE49-F238E27FC236}">
                  <a16:creationId xmlns:a16="http://schemas.microsoft.com/office/drawing/2014/main" id="{0C3783DE-BCF4-2E43-97ED-F16FB0191A4B}"/>
                </a:ext>
              </a:extLst>
            </p:cNvPr>
            <p:cNvSpPr>
              <a:spLocks/>
            </p:cNvSpPr>
            <p:nvPr/>
          </p:nvSpPr>
          <p:spPr bwMode="auto">
            <a:xfrm>
              <a:off x="2318660" y="2118852"/>
              <a:ext cx="58431" cy="16695"/>
            </a:xfrm>
            <a:custGeom>
              <a:avLst/>
              <a:gdLst>
                <a:gd name="T0" fmla="*/ 15 w 18"/>
                <a:gd name="T1" fmla="*/ 0 h 5"/>
                <a:gd name="T2" fmla="*/ 0 w 18"/>
                <a:gd name="T3" fmla="*/ 2 h 5"/>
                <a:gd name="T4" fmla="*/ 14 w 18"/>
                <a:gd name="T5" fmla="*/ 5 h 5"/>
                <a:gd name="T6" fmla="*/ 18 w 18"/>
                <a:gd name="T7" fmla="*/ 3 h 5"/>
                <a:gd name="T8" fmla="*/ 18 w 18"/>
                <a:gd name="T9" fmla="*/ 0 h 5"/>
                <a:gd name="T10" fmla="*/ 15 w 18"/>
                <a:gd name="T11" fmla="*/ 0 h 5"/>
              </a:gdLst>
              <a:ahLst/>
              <a:cxnLst>
                <a:cxn ang="0">
                  <a:pos x="T0" y="T1"/>
                </a:cxn>
                <a:cxn ang="0">
                  <a:pos x="T2" y="T3"/>
                </a:cxn>
                <a:cxn ang="0">
                  <a:pos x="T4" y="T5"/>
                </a:cxn>
                <a:cxn ang="0">
                  <a:pos x="T6" y="T7"/>
                </a:cxn>
                <a:cxn ang="0">
                  <a:pos x="T8" y="T9"/>
                </a:cxn>
                <a:cxn ang="0">
                  <a:pos x="T10" y="T11"/>
                </a:cxn>
              </a:cxnLst>
              <a:rect l="0" t="0" r="r" b="b"/>
              <a:pathLst>
                <a:path w="18" h="5">
                  <a:moveTo>
                    <a:pt x="15" y="0"/>
                  </a:moveTo>
                  <a:cubicBezTo>
                    <a:pt x="11" y="0"/>
                    <a:pt x="2" y="0"/>
                    <a:pt x="0" y="2"/>
                  </a:cubicBezTo>
                  <a:cubicBezTo>
                    <a:pt x="0" y="2"/>
                    <a:pt x="13" y="5"/>
                    <a:pt x="14" y="5"/>
                  </a:cubicBezTo>
                  <a:cubicBezTo>
                    <a:pt x="16" y="5"/>
                    <a:pt x="18" y="4"/>
                    <a:pt x="18" y="3"/>
                  </a:cubicBezTo>
                  <a:cubicBezTo>
                    <a:pt x="18" y="2"/>
                    <a:pt x="18" y="1"/>
                    <a:pt x="18" y="0"/>
                  </a:cubicBezTo>
                  <a:cubicBezTo>
                    <a:pt x="14" y="0"/>
                    <a:pt x="17" y="0"/>
                    <a:pt x="1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0" name="Freeform 130">
              <a:extLst>
                <a:ext uri="{FF2B5EF4-FFF2-40B4-BE49-F238E27FC236}">
                  <a16:creationId xmlns:a16="http://schemas.microsoft.com/office/drawing/2014/main" id="{8C593304-DFEC-5341-A8D2-78D8D4835E19}"/>
                </a:ext>
              </a:extLst>
            </p:cNvPr>
            <p:cNvSpPr>
              <a:spLocks/>
            </p:cNvSpPr>
            <p:nvPr/>
          </p:nvSpPr>
          <p:spPr bwMode="auto">
            <a:xfrm>
              <a:off x="2272750" y="2063202"/>
              <a:ext cx="68170" cy="55650"/>
            </a:xfrm>
            <a:custGeom>
              <a:avLst/>
              <a:gdLst>
                <a:gd name="T0" fmla="*/ 8 w 21"/>
                <a:gd name="T1" fmla="*/ 12 h 17"/>
                <a:gd name="T2" fmla="*/ 6 w 21"/>
                <a:gd name="T3" fmla="*/ 14 h 17"/>
                <a:gd name="T4" fmla="*/ 21 w 21"/>
                <a:gd name="T5" fmla="*/ 14 h 17"/>
                <a:gd name="T6" fmla="*/ 21 w 21"/>
                <a:gd name="T7" fmla="*/ 8 h 17"/>
                <a:gd name="T8" fmla="*/ 13 w 21"/>
                <a:gd name="T9" fmla="*/ 3 h 17"/>
                <a:gd name="T10" fmla="*/ 6 w 21"/>
                <a:gd name="T11" fmla="*/ 0 h 17"/>
                <a:gd name="T12" fmla="*/ 0 w 21"/>
                <a:gd name="T13" fmla="*/ 3 h 17"/>
                <a:gd name="T14" fmla="*/ 8 w 21"/>
                <a:gd name="T15" fmla="*/ 1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7">
                  <a:moveTo>
                    <a:pt x="8" y="12"/>
                  </a:moveTo>
                  <a:cubicBezTo>
                    <a:pt x="7" y="12"/>
                    <a:pt x="6" y="13"/>
                    <a:pt x="6" y="14"/>
                  </a:cubicBezTo>
                  <a:cubicBezTo>
                    <a:pt x="6" y="17"/>
                    <a:pt x="13" y="16"/>
                    <a:pt x="21" y="14"/>
                  </a:cubicBezTo>
                  <a:cubicBezTo>
                    <a:pt x="21" y="11"/>
                    <a:pt x="21" y="10"/>
                    <a:pt x="21" y="8"/>
                  </a:cubicBezTo>
                  <a:cubicBezTo>
                    <a:pt x="21" y="4"/>
                    <a:pt x="13" y="9"/>
                    <a:pt x="13" y="3"/>
                  </a:cubicBezTo>
                  <a:cubicBezTo>
                    <a:pt x="11" y="3"/>
                    <a:pt x="6" y="1"/>
                    <a:pt x="6" y="0"/>
                  </a:cubicBezTo>
                  <a:cubicBezTo>
                    <a:pt x="3" y="0"/>
                    <a:pt x="0" y="1"/>
                    <a:pt x="0" y="3"/>
                  </a:cubicBezTo>
                  <a:cubicBezTo>
                    <a:pt x="0" y="8"/>
                    <a:pt x="5" y="9"/>
                    <a:pt x="8" y="1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1" name="Freeform 131">
              <a:extLst>
                <a:ext uri="{FF2B5EF4-FFF2-40B4-BE49-F238E27FC236}">
                  <a16:creationId xmlns:a16="http://schemas.microsoft.com/office/drawing/2014/main" id="{5CFBD409-ACB7-6C45-A292-8FEC326096F7}"/>
                </a:ext>
              </a:extLst>
            </p:cNvPr>
            <p:cNvSpPr>
              <a:spLocks/>
            </p:cNvSpPr>
            <p:nvPr/>
          </p:nvSpPr>
          <p:spPr bwMode="auto">
            <a:xfrm>
              <a:off x="2246316" y="2010335"/>
              <a:ext cx="26433" cy="16695"/>
            </a:xfrm>
            <a:custGeom>
              <a:avLst/>
              <a:gdLst>
                <a:gd name="T0" fmla="*/ 4 w 8"/>
                <a:gd name="T1" fmla="*/ 5 h 5"/>
                <a:gd name="T2" fmla="*/ 8 w 8"/>
                <a:gd name="T3" fmla="*/ 5 h 5"/>
                <a:gd name="T4" fmla="*/ 8 w 8"/>
                <a:gd name="T5" fmla="*/ 0 h 5"/>
                <a:gd name="T6" fmla="*/ 0 w 8"/>
                <a:gd name="T7" fmla="*/ 0 h 5"/>
                <a:gd name="T8" fmla="*/ 4 w 8"/>
                <a:gd name="T9" fmla="*/ 5 h 5"/>
              </a:gdLst>
              <a:ahLst/>
              <a:cxnLst>
                <a:cxn ang="0">
                  <a:pos x="T0" y="T1"/>
                </a:cxn>
                <a:cxn ang="0">
                  <a:pos x="T2" y="T3"/>
                </a:cxn>
                <a:cxn ang="0">
                  <a:pos x="T4" y="T5"/>
                </a:cxn>
                <a:cxn ang="0">
                  <a:pos x="T6" y="T7"/>
                </a:cxn>
                <a:cxn ang="0">
                  <a:pos x="T8" y="T9"/>
                </a:cxn>
              </a:cxnLst>
              <a:rect l="0" t="0" r="r" b="b"/>
              <a:pathLst>
                <a:path w="8" h="5">
                  <a:moveTo>
                    <a:pt x="4" y="5"/>
                  </a:moveTo>
                  <a:cubicBezTo>
                    <a:pt x="8" y="5"/>
                    <a:pt x="8" y="5"/>
                    <a:pt x="8" y="5"/>
                  </a:cubicBezTo>
                  <a:cubicBezTo>
                    <a:pt x="8" y="0"/>
                    <a:pt x="8" y="0"/>
                    <a:pt x="8" y="0"/>
                  </a:cubicBezTo>
                  <a:cubicBezTo>
                    <a:pt x="7" y="0"/>
                    <a:pt x="3" y="0"/>
                    <a:pt x="0" y="0"/>
                  </a:cubicBezTo>
                  <a:cubicBezTo>
                    <a:pt x="0" y="3"/>
                    <a:pt x="3" y="4"/>
                    <a:pt x="4"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2" name="Freeform 132">
              <a:extLst>
                <a:ext uri="{FF2B5EF4-FFF2-40B4-BE49-F238E27FC236}">
                  <a16:creationId xmlns:a16="http://schemas.microsoft.com/office/drawing/2014/main" id="{66AEC800-2E99-9E4D-9E6C-7E94A5AE9553}"/>
                </a:ext>
              </a:extLst>
            </p:cNvPr>
            <p:cNvSpPr>
              <a:spLocks/>
            </p:cNvSpPr>
            <p:nvPr/>
          </p:nvSpPr>
          <p:spPr bwMode="auto">
            <a:xfrm>
              <a:off x="2321442" y="1943555"/>
              <a:ext cx="233724" cy="158602"/>
            </a:xfrm>
            <a:custGeom>
              <a:avLst/>
              <a:gdLst>
                <a:gd name="T0" fmla="*/ 10 w 71"/>
                <a:gd name="T1" fmla="*/ 20 h 48"/>
                <a:gd name="T2" fmla="*/ 3 w 71"/>
                <a:gd name="T3" fmla="*/ 17 h 48"/>
                <a:gd name="T4" fmla="*/ 0 w 71"/>
                <a:gd name="T5" fmla="*/ 17 h 48"/>
                <a:gd name="T6" fmla="*/ 13 w 71"/>
                <a:gd name="T7" fmla="*/ 25 h 48"/>
                <a:gd name="T8" fmla="*/ 8 w 71"/>
                <a:gd name="T9" fmla="*/ 28 h 48"/>
                <a:gd name="T10" fmla="*/ 10 w 71"/>
                <a:gd name="T11" fmla="*/ 31 h 48"/>
                <a:gd name="T12" fmla="*/ 15 w 71"/>
                <a:gd name="T13" fmla="*/ 29 h 48"/>
                <a:gd name="T14" fmla="*/ 18 w 71"/>
                <a:gd name="T15" fmla="*/ 32 h 48"/>
                <a:gd name="T16" fmla="*/ 25 w 71"/>
                <a:gd name="T17" fmla="*/ 30 h 48"/>
                <a:gd name="T18" fmla="*/ 34 w 71"/>
                <a:gd name="T19" fmla="*/ 32 h 48"/>
                <a:gd name="T20" fmla="*/ 17 w 71"/>
                <a:gd name="T21" fmla="*/ 36 h 48"/>
                <a:gd name="T22" fmla="*/ 27 w 71"/>
                <a:gd name="T23" fmla="*/ 42 h 48"/>
                <a:gd name="T24" fmla="*/ 24 w 71"/>
                <a:gd name="T25" fmla="*/ 44 h 48"/>
                <a:gd name="T26" fmla="*/ 33 w 71"/>
                <a:gd name="T27" fmla="*/ 48 h 48"/>
                <a:gd name="T28" fmla="*/ 38 w 71"/>
                <a:gd name="T29" fmla="*/ 42 h 48"/>
                <a:gd name="T30" fmla="*/ 45 w 71"/>
                <a:gd name="T31" fmla="*/ 47 h 48"/>
                <a:gd name="T32" fmla="*/ 45 w 71"/>
                <a:gd name="T33" fmla="*/ 45 h 48"/>
                <a:gd name="T34" fmla="*/ 51 w 71"/>
                <a:gd name="T35" fmla="*/ 45 h 48"/>
                <a:gd name="T36" fmla="*/ 48 w 71"/>
                <a:gd name="T37" fmla="*/ 40 h 48"/>
                <a:gd name="T38" fmla="*/ 50 w 71"/>
                <a:gd name="T39" fmla="*/ 36 h 48"/>
                <a:gd name="T40" fmla="*/ 54 w 71"/>
                <a:gd name="T41" fmla="*/ 40 h 48"/>
                <a:gd name="T42" fmla="*/ 65 w 71"/>
                <a:gd name="T43" fmla="*/ 33 h 48"/>
                <a:gd name="T44" fmla="*/ 70 w 71"/>
                <a:gd name="T45" fmla="*/ 32 h 48"/>
                <a:gd name="T46" fmla="*/ 70 w 71"/>
                <a:gd name="T47" fmla="*/ 28 h 48"/>
                <a:gd name="T48" fmla="*/ 59 w 71"/>
                <a:gd name="T49" fmla="*/ 25 h 48"/>
                <a:gd name="T50" fmla="*/ 55 w 71"/>
                <a:gd name="T51" fmla="*/ 25 h 48"/>
                <a:gd name="T52" fmla="*/ 57 w 71"/>
                <a:gd name="T53" fmla="*/ 22 h 48"/>
                <a:gd name="T54" fmla="*/ 54 w 71"/>
                <a:gd name="T55" fmla="*/ 18 h 48"/>
                <a:gd name="T56" fmla="*/ 51 w 71"/>
                <a:gd name="T57" fmla="*/ 13 h 48"/>
                <a:gd name="T58" fmla="*/ 49 w 71"/>
                <a:gd name="T59" fmla="*/ 13 h 48"/>
                <a:gd name="T60" fmla="*/ 49 w 71"/>
                <a:gd name="T61" fmla="*/ 16 h 48"/>
                <a:gd name="T62" fmla="*/ 49 w 71"/>
                <a:gd name="T63" fmla="*/ 21 h 48"/>
                <a:gd name="T64" fmla="*/ 47 w 71"/>
                <a:gd name="T65" fmla="*/ 21 h 48"/>
                <a:gd name="T66" fmla="*/ 43 w 71"/>
                <a:gd name="T67" fmla="*/ 14 h 48"/>
                <a:gd name="T68" fmla="*/ 34 w 71"/>
                <a:gd name="T69" fmla="*/ 13 h 48"/>
                <a:gd name="T70" fmla="*/ 27 w 71"/>
                <a:gd name="T71" fmla="*/ 3 h 48"/>
                <a:gd name="T72" fmla="*/ 12 w 71"/>
                <a:gd name="T73" fmla="*/ 0 h 48"/>
                <a:gd name="T74" fmla="*/ 19 w 71"/>
                <a:gd name="T75" fmla="*/ 5 h 48"/>
                <a:gd name="T76" fmla="*/ 15 w 71"/>
                <a:gd name="T77" fmla="*/ 5 h 48"/>
                <a:gd name="T78" fmla="*/ 7 w 71"/>
                <a:gd name="T79" fmla="*/ 7 h 48"/>
                <a:gd name="T80" fmla="*/ 10 w 71"/>
                <a:gd name="T81" fmla="*/ 11 h 48"/>
                <a:gd name="T82" fmla="*/ 16 w 71"/>
                <a:gd name="T83" fmla="*/ 11 h 48"/>
                <a:gd name="T84" fmla="*/ 14 w 71"/>
                <a:gd name="T85" fmla="*/ 13 h 48"/>
                <a:gd name="T86" fmla="*/ 8 w 71"/>
                <a:gd name="T87" fmla="*/ 11 h 48"/>
                <a:gd name="T88" fmla="*/ 2 w 71"/>
                <a:gd name="T89" fmla="*/ 14 h 48"/>
                <a:gd name="T90" fmla="*/ 12 w 71"/>
                <a:gd name="T91" fmla="*/ 18 h 48"/>
                <a:gd name="T92" fmla="*/ 10 w 71"/>
                <a:gd name="T93"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48">
                  <a:moveTo>
                    <a:pt x="10" y="20"/>
                  </a:moveTo>
                  <a:cubicBezTo>
                    <a:pt x="8" y="20"/>
                    <a:pt x="5" y="21"/>
                    <a:pt x="3" y="17"/>
                  </a:cubicBezTo>
                  <a:cubicBezTo>
                    <a:pt x="0" y="17"/>
                    <a:pt x="0" y="17"/>
                    <a:pt x="0" y="17"/>
                  </a:cubicBezTo>
                  <a:cubicBezTo>
                    <a:pt x="1" y="25"/>
                    <a:pt x="5" y="25"/>
                    <a:pt x="13" y="25"/>
                  </a:cubicBezTo>
                  <a:cubicBezTo>
                    <a:pt x="12" y="27"/>
                    <a:pt x="10" y="27"/>
                    <a:pt x="8" y="28"/>
                  </a:cubicBezTo>
                  <a:cubicBezTo>
                    <a:pt x="8" y="29"/>
                    <a:pt x="8" y="31"/>
                    <a:pt x="10" y="31"/>
                  </a:cubicBezTo>
                  <a:cubicBezTo>
                    <a:pt x="12" y="31"/>
                    <a:pt x="12" y="30"/>
                    <a:pt x="15" y="29"/>
                  </a:cubicBezTo>
                  <a:cubicBezTo>
                    <a:pt x="15" y="30"/>
                    <a:pt x="15" y="32"/>
                    <a:pt x="18" y="32"/>
                  </a:cubicBezTo>
                  <a:cubicBezTo>
                    <a:pt x="20" y="32"/>
                    <a:pt x="21" y="30"/>
                    <a:pt x="25" y="30"/>
                  </a:cubicBezTo>
                  <a:cubicBezTo>
                    <a:pt x="28" y="30"/>
                    <a:pt x="30" y="31"/>
                    <a:pt x="34" y="32"/>
                  </a:cubicBezTo>
                  <a:cubicBezTo>
                    <a:pt x="31" y="32"/>
                    <a:pt x="17" y="32"/>
                    <a:pt x="17" y="36"/>
                  </a:cubicBezTo>
                  <a:cubicBezTo>
                    <a:pt x="17" y="40"/>
                    <a:pt x="23" y="42"/>
                    <a:pt x="27" y="42"/>
                  </a:cubicBezTo>
                  <a:cubicBezTo>
                    <a:pt x="26" y="43"/>
                    <a:pt x="25" y="43"/>
                    <a:pt x="24" y="44"/>
                  </a:cubicBezTo>
                  <a:cubicBezTo>
                    <a:pt x="24" y="47"/>
                    <a:pt x="29" y="48"/>
                    <a:pt x="33" y="48"/>
                  </a:cubicBezTo>
                  <a:cubicBezTo>
                    <a:pt x="36" y="48"/>
                    <a:pt x="38" y="47"/>
                    <a:pt x="38" y="42"/>
                  </a:cubicBezTo>
                  <a:cubicBezTo>
                    <a:pt x="40" y="44"/>
                    <a:pt x="45" y="47"/>
                    <a:pt x="45" y="47"/>
                  </a:cubicBezTo>
                  <a:cubicBezTo>
                    <a:pt x="45" y="45"/>
                    <a:pt x="45" y="45"/>
                    <a:pt x="45" y="45"/>
                  </a:cubicBezTo>
                  <a:cubicBezTo>
                    <a:pt x="51" y="45"/>
                    <a:pt x="51" y="45"/>
                    <a:pt x="51" y="45"/>
                  </a:cubicBezTo>
                  <a:cubicBezTo>
                    <a:pt x="50" y="41"/>
                    <a:pt x="49" y="42"/>
                    <a:pt x="48" y="40"/>
                  </a:cubicBezTo>
                  <a:cubicBezTo>
                    <a:pt x="49" y="39"/>
                    <a:pt x="49" y="37"/>
                    <a:pt x="50" y="36"/>
                  </a:cubicBezTo>
                  <a:cubicBezTo>
                    <a:pt x="51" y="39"/>
                    <a:pt x="51" y="40"/>
                    <a:pt x="54" y="40"/>
                  </a:cubicBezTo>
                  <a:cubicBezTo>
                    <a:pt x="57" y="40"/>
                    <a:pt x="60" y="33"/>
                    <a:pt x="65" y="33"/>
                  </a:cubicBezTo>
                  <a:cubicBezTo>
                    <a:pt x="66" y="33"/>
                    <a:pt x="69" y="33"/>
                    <a:pt x="70" y="32"/>
                  </a:cubicBezTo>
                  <a:cubicBezTo>
                    <a:pt x="71" y="31"/>
                    <a:pt x="70" y="30"/>
                    <a:pt x="70" y="28"/>
                  </a:cubicBezTo>
                  <a:cubicBezTo>
                    <a:pt x="67" y="28"/>
                    <a:pt x="61" y="25"/>
                    <a:pt x="59" y="25"/>
                  </a:cubicBezTo>
                  <a:cubicBezTo>
                    <a:pt x="59" y="25"/>
                    <a:pt x="55" y="29"/>
                    <a:pt x="55" y="25"/>
                  </a:cubicBezTo>
                  <a:cubicBezTo>
                    <a:pt x="55" y="25"/>
                    <a:pt x="57" y="23"/>
                    <a:pt x="57" y="22"/>
                  </a:cubicBezTo>
                  <a:cubicBezTo>
                    <a:pt x="57" y="20"/>
                    <a:pt x="54" y="19"/>
                    <a:pt x="54" y="18"/>
                  </a:cubicBezTo>
                  <a:cubicBezTo>
                    <a:pt x="54" y="15"/>
                    <a:pt x="54" y="13"/>
                    <a:pt x="51" y="13"/>
                  </a:cubicBezTo>
                  <a:cubicBezTo>
                    <a:pt x="50" y="13"/>
                    <a:pt x="49" y="13"/>
                    <a:pt x="49" y="13"/>
                  </a:cubicBezTo>
                  <a:cubicBezTo>
                    <a:pt x="49" y="16"/>
                    <a:pt x="49" y="16"/>
                    <a:pt x="49" y="16"/>
                  </a:cubicBezTo>
                  <a:cubicBezTo>
                    <a:pt x="49" y="21"/>
                    <a:pt x="49" y="21"/>
                    <a:pt x="49" y="21"/>
                  </a:cubicBezTo>
                  <a:cubicBezTo>
                    <a:pt x="47" y="21"/>
                    <a:pt x="47" y="21"/>
                    <a:pt x="47" y="21"/>
                  </a:cubicBezTo>
                  <a:cubicBezTo>
                    <a:pt x="45" y="17"/>
                    <a:pt x="47" y="15"/>
                    <a:pt x="43" y="14"/>
                  </a:cubicBezTo>
                  <a:cubicBezTo>
                    <a:pt x="40" y="12"/>
                    <a:pt x="37" y="14"/>
                    <a:pt x="34" y="13"/>
                  </a:cubicBezTo>
                  <a:cubicBezTo>
                    <a:pt x="30" y="12"/>
                    <a:pt x="31" y="5"/>
                    <a:pt x="27" y="3"/>
                  </a:cubicBezTo>
                  <a:cubicBezTo>
                    <a:pt x="23" y="1"/>
                    <a:pt x="18" y="1"/>
                    <a:pt x="12" y="0"/>
                  </a:cubicBezTo>
                  <a:cubicBezTo>
                    <a:pt x="13" y="4"/>
                    <a:pt x="17" y="5"/>
                    <a:pt x="19" y="5"/>
                  </a:cubicBezTo>
                  <a:cubicBezTo>
                    <a:pt x="15" y="5"/>
                    <a:pt x="15" y="5"/>
                    <a:pt x="15" y="5"/>
                  </a:cubicBezTo>
                  <a:cubicBezTo>
                    <a:pt x="11" y="5"/>
                    <a:pt x="10" y="5"/>
                    <a:pt x="7" y="7"/>
                  </a:cubicBezTo>
                  <a:cubicBezTo>
                    <a:pt x="7" y="7"/>
                    <a:pt x="9" y="11"/>
                    <a:pt x="10" y="11"/>
                  </a:cubicBezTo>
                  <a:cubicBezTo>
                    <a:pt x="11" y="11"/>
                    <a:pt x="14" y="9"/>
                    <a:pt x="16" y="11"/>
                  </a:cubicBezTo>
                  <a:cubicBezTo>
                    <a:pt x="15" y="11"/>
                    <a:pt x="15" y="13"/>
                    <a:pt x="14" y="13"/>
                  </a:cubicBezTo>
                  <a:cubicBezTo>
                    <a:pt x="12" y="13"/>
                    <a:pt x="11" y="11"/>
                    <a:pt x="8" y="11"/>
                  </a:cubicBezTo>
                  <a:cubicBezTo>
                    <a:pt x="5" y="11"/>
                    <a:pt x="2" y="11"/>
                    <a:pt x="2" y="14"/>
                  </a:cubicBezTo>
                  <a:cubicBezTo>
                    <a:pt x="2" y="16"/>
                    <a:pt x="9" y="17"/>
                    <a:pt x="12" y="18"/>
                  </a:cubicBezTo>
                  <a:cubicBezTo>
                    <a:pt x="12" y="18"/>
                    <a:pt x="11" y="20"/>
                    <a:pt x="10"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3" name="Freeform 133">
              <a:extLst>
                <a:ext uri="{FF2B5EF4-FFF2-40B4-BE49-F238E27FC236}">
                  <a16:creationId xmlns:a16="http://schemas.microsoft.com/office/drawing/2014/main" id="{9D8C24AA-D099-9C45-90C8-DE091659EA3A}"/>
                </a:ext>
              </a:extLst>
            </p:cNvPr>
            <p:cNvSpPr>
              <a:spLocks/>
            </p:cNvSpPr>
            <p:nvPr/>
          </p:nvSpPr>
          <p:spPr bwMode="auto">
            <a:xfrm>
              <a:off x="2506474" y="2596051"/>
              <a:ext cx="154425" cy="95996"/>
            </a:xfrm>
            <a:custGeom>
              <a:avLst/>
              <a:gdLst>
                <a:gd name="T0" fmla="*/ 37 w 47"/>
                <a:gd name="T1" fmla="*/ 17 h 29"/>
                <a:gd name="T2" fmla="*/ 35 w 47"/>
                <a:gd name="T3" fmla="*/ 13 h 29"/>
                <a:gd name="T4" fmla="*/ 19 w 47"/>
                <a:gd name="T5" fmla="*/ 4 h 29"/>
                <a:gd name="T6" fmla="*/ 17 w 47"/>
                <a:gd name="T7" fmla="*/ 6 h 29"/>
                <a:gd name="T8" fmla="*/ 13 w 47"/>
                <a:gd name="T9" fmla="*/ 0 h 29"/>
                <a:gd name="T10" fmla="*/ 5 w 47"/>
                <a:gd name="T11" fmla="*/ 13 h 29"/>
                <a:gd name="T12" fmla="*/ 5 w 47"/>
                <a:gd name="T13" fmla="*/ 17 h 29"/>
                <a:gd name="T14" fmla="*/ 3 w 47"/>
                <a:gd name="T15" fmla="*/ 20 h 29"/>
                <a:gd name="T16" fmla="*/ 0 w 47"/>
                <a:gd name="T17" fmla="*/ 24 h 29"/>
                <a:gd name="T18" fmla="*/ 10 w 47"/>
                <a:gd name="T19" fmla="*/ 24 h 29"/>
                <a:gd name="T20" fmla="*/ 12 w 47"/>
                <a:gd name="T21" fmla="*/ 29 h 29"/>
                <a:gd name="T22" fmla="*/ 14 w 47"/>
                <a:gd name="T23" fmla="*/ 27 h 29"/>
                <a:gd name="T24" fmla="*/ 24 w 47"/>
                <a:gd name="T25" fmla="*/ 18 h 29"/>
                <a:gd name="T26" fmla="*/ 33 w 47"/>
                <a:gd name="T27" fmla="*/ 23 h 29"/>
                <a:gd name="T28" fmla="*/ 39 w 47"/>
                <a:gd name="T29" fmla="*/ 23 h 29"/>
                <a:gd name="T30" fmla="*/ 47 w 47"/>
                <a:gd name="T31" fmla="*/ 21 h 29"/>
                <a:gd name="T32" fmla="*/ 37 w 47"/>
                <a:gd name="T3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9">
                  <a:moveTo>
                    <a:pt x="37" y="17"/>
                  </a:moveTo>
                  <a:cubicBezTo>
                    <a:pt x="36" y="17"/>
                    <a:pt x="37" y="15"/>
                    <a:pt x="35" y="13"/>
                  </a:cubicBezTo>
                  <a:cubicBezTo>
                    <a:pt x="31" y="8"/>
                    <a:pt x="24" y="10"/>
                    <a:pt x="19" y="4"/>
                  </a:cubicBezTo>
                  <a:cubicBezTo>
                    <a:pt x="19" y="5"/>
                    <a:pt x="18" y="5"/>
                    <a:pt x="17" y="6"/>
                  </a:cubicBezTo>
                  <a:cubicBezTo>
                    <a:pt x="16" y="4"/>
                    <a:pt x="14" y="3"/>
                    <a:pt x="13" y="0"/>
                  </a:cubicBezTo>
                  <a:cubicBezTo>
                    <a:pt x="7" y="0"/>
                    <a:pt x="5" y="9"/>
                    <a:pt x="5" y="13"/>
                  </a:cubicBezTo>
                  <a:cubicBezTo>
                    <a:pt x="5" y="15"/>
                    <a:pt x="5" y="15"/>
                    <a:pt x="5" y="17"/>
                  </a:cubicBezTo>
                  <a:cubicBezTo>
                    <a:pt x="5" y="18"/>
                    <a:pt x="5" y="19"/>
                    <a:pt x="3" y="20"/>
                  </a:cubicBezTo>
                  <a:cubicBezTo>
                    <a:pt x="3" y="21"/>
                    <a:pt x="1" y="20"/>
                    <a:pt x="0" y="24"/>
                  </a:cubicBezTo>
                  <a:cubicBezTo>
                    <a:pt x="2" y="24"/>
                    <a:pt x="7" y="23"/>
                    <a:pt x="10" y="24"/>
                  </a:cubicBezTo>
                  <a:cubicBezTo>
                    <a:pt x="10" y="27"/>
                    <a:pt x="9" y="29"/>
                    <a:pt x="12" y="29"/>
                  </a:cubicBezTo>
                  <a:cubicBezTo>
                    <a:pt x="13" y="29"/>
                    <a:pt x="13" y="28"/>
                    <a:pt x="14" y="27"/>
                  </a:cubicBezTo>
                  <a:cubicBezTo>
                    <a:pt x="17" y="28"/>
                    <a:pt x="24" y="23"/>
                    <a:pt x="24" y="18"/>
                  </a:cubicBezTo>
                  <a:cubicBezTo>
                    <a:pt x="26" y="18"/>
                    <a:pt x="33" y="23"/>
                    <a:pt x="33" y="23"/>
                  </a:cubicBezTo>
                  <a:cubicBezTo>
                    <a:pt x="35" y="23"/>
                    <a:pt x="37" y="23"/>
                    <a:pt x="39" y="23"/>
                  </a:cubicBezTo>
                  <a:cubicBezTo>
                    <a:pt x="42" y="23"/>
                    <a:pt x="44" y="23"/>
                    <a:pt x="47" y="21"/>
                  </a:cubicBezTo>
                  <a:cubicBezTo>
                    <a:pt x="45" y="18"/>
                    <a:pt x="41" y="20"/>
                    <a:pt x="37"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4" name="Freeform 134">
              <a:extLst>
                <a:ext uri="{FF2B5EF4-FFF2-40B4-BE49-F238E27FC236}">
                  <a16:creationId xmlns:a16="http://schemas.microsoft.com/office/drawing/2014/main" id="{1EF9F3F3-3BBF-6E4C-B425-A4A29BD08D3C}"/>
                </a:ext>
              </a:extLst>
            </p:cNvPr>
            <p:cNvSpPr>
              <a:spLocks/>
            </p:cNvSpPr>
            <p:nvPr/>
          </p:nvSpPr>
          <p:spPr bwMode="auto">
            <a:xfrm>
              <a:off x="2723504" y="2501446"/>
              <a:ext cx="45910" cy="41737"/>
            </a:xfrm>
            <a:custGeom>
              <a:avLst/>
              <a:gdLst>
                <a:gd name="T0" fmla="*/ 14 w 14"/>
                <a:gd name="T1" fmla="*/ 8 h 13"/>
                <a:gd name="T2" fmla="*/ 0 w 14"/>
                <a:gd name="T3" fmla="*/ 8 h 13"/>
                <a:gd name="T4" fmla="*/ 6 w 14"/>
                <a:gd name="T5" fmla="*/ 13 h 13"/>
                <a:gd name="T6" fmla="*/ 14 w 14"/>
                <a:gd name="T7" fmla="*/ 8 h 13"/>
              </a:gdLst>
              <a:ahLst/>
              <a:cxnLst>
                <a:cxn ang="0">
                  <a:pos x="T0" y="T1"/>
                </a:cxn>
                <a:cxn ang="0">
                  <a:pos x="T2" y="T3"/>
                </a:cxn>
                <a:cxn ang="0">
                  <a:pos x="T4" y="T5"/>
                </a:cxn>
                <a:cxn ang="0">
                  <a:pos x="T6" y="T7"/>
                </a:cxn>
              </a:cxnLst>
              <a:rect l="0" t="0" r="r" b="b"/>
              <a:pathLst>
                <a:path w="14" h="13">
                  <a:moveTo>
                    <a:pt x="14" y="8"/>
                  </a:moveTo>
                  <a:cubicBezTo>
                    <a:pt x="14" y="0"/>
                    <a:pt x="0" y="0"/>
                    <a:pt x="0" y="8"/>
                  </a:cubicBezTo>
                  <a:cubicBezTo>
                    <a:pt x="0" y="12"/>
                    <a:pt x="2" y="13"/>
                    <a:pt x="6" y="13"/>
                  </a:cubicBezTo>
                  <a:cubicBezTo>
                    <a:pt x="8" y="13"/>
                    <a:pt x="14" y="12"/>
                    <a:pt x="14"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5" name="Freeform 135">
              <a:extLst>
                <a:ext uri="{FF2B5EF4-FFF2-40B4-BE49-F238E27FC236}">
                  <a16:creationId xmlns:a16="http://schemas.microsoft.com/office/drawing/2014/main" id="{8BCEB439-5D44-2B47-9288-F264BFA6CCCD}"/>
                </a:ext>
              </a:extLst>
            </p:cNvPr>
            <p:cNvSpPr>
              <a:spLocks/>
            </p:cNvSpPr>
            <p:nvPr/>
          </p:nvSpPr>
          <p:spPr bwMode="auto">
            <a:xfrm>
              <a:off x="2588556" y="2694830"/>
              <a:ext cx="36172" cy="30607"/>
            </a:xfrm>
            <a:custGeom>
              <a:avLst/>
              <a:gdLst>
                <a:gd name="T0" fmla="*/ 5 w 11"/>
                <a:gd name="T1" fmla="*/ 0 h 9"/>
                <a:gd name="T2" fmla="*/ 0 w 11"/>
                <a:gd name="T3" fmla="*/ 6 h 9"/>
                <a:gd name="T4" fmla="*/ 0 w 11"/>
                <a:gd name="T5" fmla="*/ 9 h 9"/>
                <a:gd name="T6" fmla="*/ 11 w 11"/>
                <a:gd name="T7" fmla="*/ 1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cubicBezTo>
                    <a:pt x="4" y="2"/>
                    <a:pt x="0" y="4"/>
                    <a:pt x="0" y="6"/>
                  </a:cubicBezTo>
                  <a:cubicBezTo>
                    <a:pt x="0" y="9"/>
                    <a:pt x="0" y="9"/>
                    <a:pt x="0" y="9"/>
                  </a:cubicBezTo>
                  <a:cubicBezTo>
                    <a:pt x="4" y="9"/>
                    <a:pt x="9" y="4"/>
                    <a:pt x="11" y="1"/>
                  </a:cubicBezTo>
                  <a:cubicBezTo>
                    <a:pt x="8" y="0"/>
                    <a:pt x="9" y="0"/>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6" name="Freeform 136">
              <a:extLst>
                <a:ext uri="{FF2B5EF4-FFF2-40B4-BE49-F238E27FC236}">
                  <a16:creationId xmlns:a16="http://schemas.microsoft.com/office/drawing/2014/main" id="{A5FE51FB-91F8-0841-A9FA-577AC71D4989}"/>
                </a:ext>
              </a:extLst>
            </p:cNvPr>
            <p:cNvSpPr>
              <a:spLocks/>
            </p:cNvSpPr>
            <p:nvPr/>
          </p:nvSpPr>
          <p:spPr bwMode="auto">
            <a:xfrm>
              <a:off x="2644205" y="2292759"/>
              <a:ext cx="101559" cy="43129"/>
            </a:xfrm>
            <a:custGeom>
              <a:avLst/>
              <a:gdLst>
                <a:gd name="T0" fmla="*/ 12 w 31"/>
                <a:gd name="T1" fmla="*/ 13 h 13"/>
                <a:gd name="T2" fmla="*/ 20 w 31"/>
                <a:gd name="T3" fmla="*/ 11 h 13"/>
                <a:gd name="T4" fmla="*/ 27 w 31"/>
                <a:gd name="T5" fmla="*/ 12 h 13"/>
                <a:gd name="T6" fmla="*/ 31 w 31"/>
                <a:gd name="T7" fmla="*/ 9 h 13"/>
                <a:gd name="T8" fmla="*/ 15 w 31"/>
                <a:gd name="T9" fmla="*/ 2 h 13"/>
                <a:gd name="T10" fmla="*/ 4 w 31"/>
                <a:gd name="T11" fmla="*/ 0 h 13"/>
                <a:gd name="T12" fmla="*/ 0 w 31"/>
                <a:gd name="T13" fmla="*/ 3 h 13"/>
                <a:gd name="T14" fmla="*/ 5 w 31"/>
                <a:gd name="T15" fmla="*/ 8 h 13"/>
                <a:gd name="T16" fmla="*/ 12 w 3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
                  <a:moveTo>
                    <a:pt x="12" y="13"/>
                  </a:moveTo>
                  <a:cubicBezTo>
                    <a:pt x="15" y="13"/>
                    <a:pt x="17" y="11"/>
                    <a:pt x="20" y="11"/>
                  </a:cubicBezTo>
                  <a:cubicBezTo>
                    <a:pt x="22" y="11"/>
                    <a:pt x="24" y="12"/>
                    <a:pt x="27" y="12"/>
                  </a:cubicBezTo>
                  <a:cubicBezTo>
                    <a:pt x="29" y="12"/>
                    <a:pt x="30" y="11"/>
                    <a:pt x="31" y="9"/>
                  </a:cubicBezTo>
                  <a:cubicBezTo>
                    <a:pt x="27" y="7"/>
                    <a:pt x="22" y="2"/>
                    <a:pt x="15" y="2"/>
                  </a:cubicBezTo>
                  <a:cubicBezTo>
                    <a:pt x="11" y="2"/>
                    <a:pt x="9" y="0"/>
                    <a:pt x="4" y="0"/>
                  </a:cubicBezTo>
                  <a:cubicBezTo>
                    <a:pt x="2" y="0"/>
                    <a:pt x="0" y="1"/>
                    <a:pt x="0" y="3"/>
                  </a:cubicBezTo>
                  <a:cubicBezTo>
                    <a:pt x="0" y="6"/>
                    <a:pt x="3" y="7"/>
                    <a:pt x="5" y="8"/>
                  </a:cubicBezTo>
                  <a:cubicBezTo>
                    <a:pt x="3" y="12"/>
                    <a:pt x="7" y="13"/>
                    <a:pt x="12"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7" name="Freeform 137">
              <a:extLst>
                <a:ext uri="{FF2B5EF4-FFF2-40B4-BE49-F238E27FC236}">
                  <a16:creationId xmlns:a16="http://schemas.microsoft.com/office/drawing/2014/main" id="{648E5628-158F-2147-BF59-A1EF692837BF}"/>
                </a:ext>
              </a:extLst>
            </p:cNvPr>
            <p:cNvSpPr>
              <a:spLocks/>
            </p:cNvSpPr>
            <p:nvPr/>
          </p:nvSpPr>
          <p:spPr bwMode="auto">
            <a:xfrm>
              <a:off x="2653943" y="2715698"/>
              <a:ext cx="23651" cy="25042"/>
            </a:xfrm>
            <a:custGeom>
              <a:avLst/>
              <a:gdLst>
                <a:gd name="T0" fmla="*/ 3 w 7"/>
                <a:gd name="T1" fmla="*/ 8 h 8"/>
                <a:gd name="T2" fmla="*/ 7 w 7"/>
                <a:gd name="T3" fmla="*/ 3 h 8"/>
                <a:gd name="T4" fmla="*/ 0 w 7"/>
                <a:gd name="T5" fmla="*/ 4 h 8"/>
                <a:gd name="T6" fmla="*/ 3 w 7"/>
                <a:gd name="T7" fmla="*/ 8 h 8"/>
              </a:gdLst>
              <a:ahLst/>
              <a:cxnLst>
                <a:cxn ang="0">
                  <a:pos x="T0" y="T1"/>
                </a:cxn>
                <a:cxn ang="0">
                  <a:pos x="T2" y="T3"/>
                </a:cxn>
                <a:cxn ang="0">
                  <a:pos x="T4" y="T5"/>
                </a:cxn>
                <a:cxn ang="0">
                  <a:pos x="T6" y="T7"/>
                </a:cxn>
              </a:cxnLst>
              <a:rect l="0" t="0" r="r" b="b"/>
              <a:pathLst>
                <a:path w="7" h="8">
                  <a:moveTo>
                    <a:pt x="3" y="8"/>
                  </a:moveTo>
                  <a:cubicBezTo>
                    <a:pt x="6" y="8"/>
                    <a:pt x="6" y="4"/>
                    <a:pt x="7" y="3"/>
                  </a:cubicBezTo>
                  <a:cubicBezTo>
                    <a:pt x="5" y="0"/>
                    <a:pt x="0" y="0"/>
                    <a:pt x="0" y="4"/>
                  </a:cubicBezTo>
                  <a:cubicBezTo>
                    <a:pt x="0" y="4"/>
                    <a:pt x="3" y="8"/>
                    <a:pt x="3"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8" name="Freeform 138">
              <a:extLst>
                <a:ext uri="{FF2B5EF4-FFF2-40B4-BE49-F238E27FC236}">
                  <a16:creationId xmlns:a16="http://schemas.microsoft.com/office/drawing/2014/main" id="{336F22CF-74CF-E743-8194-B9054D17D571}"/>
                </a:ext>
              </a:extLst>
            </p:cNvPr>
            <p:cNvSpPr>
              <a:spLocks/>
            </p:cNvSpPr>
            <p:nvPr/>
          </p:nvSpPr>
          <p:spPr bwMode="auto">
            <a:xfrm>
              <a:off x="2776370" y="2513967"/>
              <a:ext cx="25042" cy="13912"/>
            </a:xfrm>
            <a:custGeom>
              <a:avLst/>
              <a:gdLst>
                <a:gd name="T0" fmla="*/ 8 w 8"/>
                <a:gd name="T1" fmla="*/ 3 h 4"/>
                <a:gd name="T2" fmla="*/ 3 w 8"/>
                <a:gd name="T3" fmla="*/ 0 h 4"/>
                <a:gd name="T4" fmla="*/ 0 w 8"/>
                <a:gd name="T5" fmla="*/ 2 h 4"/>
                <a:gd name="T6" fmla="*/ 3 w 8"/>
                <a:gd name="T7" fmla="*/ 4 h 4"/>
                <a:gd name="T8" fmla="*/ 8 w 8"/>
                <a:gd name="T9" fmla="*/ 3 h 4"/>
              </a:gdLst>
              <a:ahLst/>
              <a:cxnLst>
                <a:cxn ang="0">
                  <a:pos x="T0" y="T1"/>
                </a:cxn>
                <a:cxn ang="0">
                  <a:pos x="T2" y="T3"/>
                </a:cxn>
                <a:cxn ang="0">
                  <a:pos x="T4" y="T5"/>
                </a:cxn>
                <a:cxn ang="0">
                  <a:pos x="T6" y="T7"/>
                </a:cxn>
                <a:cxn ang="0">
                  <a:pos x="T8" y="T9"/>
                </a:cxn>
              </a:cxnLst>
              <a:rect l="0" t="0" r="r" b="b"/>
              <a:pathLst>
                <a:path w="8" h="4">
                  <a:moveTo>
                    <a:pt x="8" y="3"/>
                  </a:moveTo>
                  <a:cubicBezTo>
                    <a:pt x="7" y="3"/>
                    <a:pt x="5" y="0"/>
                    <a:pt x="3" y="0"/>
                  </a:cubicBezTo>
                  <a:cubicBezTo>
                    <a:pt x="3" y="0"/>
                    <a:pt x="0" y="1"/>
                    <a:pt x="0" y="2"/>
                  </a:cubicBezTo>
                  <a:cubicBezTo>
                    <a:pt x="0" y="3"/>
                    <a:pt x="2" y="4"/>
                    <a:pt x="3" y="4"/>
                  </a:cubicBezTo>
                  <a:cubicBezTo>
                    <a:pt x="6" y="4"/>
                    <a:pt x="5" y="4"/>
                    <a:pt x="8"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9" name="Freeform 139">
              <a:extLst>
                <a:ext uri="{FF2B5EF4-FFF2-40B4-BE49-F238E27FC236}">
                  <a16:creationId xmlns:a16="http://schemas.microsoft.com/office/drawing/2014/main" id="{9EB7D412-79D2-E542-B4D3-E28495C61504}"/>
                </a:ext>
              </a:extLst>
            </p:cNvPr>
            <p:cNvSpPr>
              <a:spLocks/>
            </p:cNvSpPr>
            <p:nvPr/>
          </p:nvSpPr>
          <p:spPr bwMode="auto">
            <a:xfrm>
              <a:off x="2670638" y="2470838"/>
              <a:ext cx="26433" cy="16695"/>
            </a:xfrm>
            <a:custGeom>
              <a:avLst/>
              <a:gdLst>
                <a:gd name="T0" fmla="*/ 8 w 8"/>
                <a:gd name="T1" fmla="*/ 0 h 5"/>
                <a:gd name="T2" fmla="*/ 3 w 8"/>
                <a:gd name="T3" fmla="*/ 5 h 5"/>
                <a:gd name="T4" fmla="*/ 8 w 8"/>
                <a:gd name="T5" fmla="*/ 0 h 5"/>
              </a:gdLst>
              <a:ahLst/>
              <a:cxnLst>
                <a:cxn ang="0">
                  <a:pos x="T0" y="T1"/>
                </a:cxn>
                <a:cxn ang="0">
                  <a:pos x="T2" y="T3"/>
                </a:cxn>
                <a:cxn ang="0">
                  <a:pos x="T4" y="T5"/>
                </a:cxn>
              </a:cxnLst>
              <a:rect l="0" t="0" r="r" b="b"/>
              <a:pathLst>
                <a:path w="8" h="5">
                  <a:moveTo>
                    <a:pt x="8" y="0"/>
                  </a:moveTo>
                  <a:cubicBezTo>
                    <a:pt x="5" y="0"/>
                    <a:pt x="0" y="5"/>
                    <a:pt x="3" y="5"/>
                  </a:cubicBezTo>
                  <a:cubicBezTo>
                    <a:pt x="6" y="5"/>
                    <a:pt x="7" y="2"/>
                    <a:pt x="8"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0" name="Freeform 140">
              <a:extLst>
                <a:ext uri="{FF2B5EF4-FFF2-40B4-BE49-F238E27FC236}">
                  <a16:creationId xmlns:a16="http://schemas.microsoft.com/office/drawing/2014/main" id="{23BFBBD0-B368-3C42-84B0-601FA9C3A9F2}"/>
                </a:ext>
              </a:extLst>
            </p:cNvPr>
            <p:cNvSpPr>
              <a:spLocks/>
            </p:cNvSpPr>
            <p:nvPr/>
          </p:nvSpPr>
          <p:spPr bwMode="auto">
            <a:xfrm>
              <a:off x="2446652" y="2292759"/>
              <a:ext cx="612136" cy="442417"/>
            </a:xfrm>
            <a:custGeom>
              <a:avLst/>
              <a:gdLst>
                <a:gd name="T0" fmla="*/ 112 w 186"/>
                <a:gd name="T1" fmla="*/ 27 h 134"/>
                <a:gd name="T2" fmla="*/ 81 w 186"/>
                <a:gd name="T3" fmla="*/ 13 h 134"/>
                <a:gd name="T4" fmla="*/ 67 w 186"/>
                <a:gd name="T5" fmla="*/ 17 h 134"/>
                <a:gd name="T6" fmla="*/ 63 w 186"/>
                <a:gd name="T7" fmla="*/ 15 h 134"/>
                <a:gd name="T8" fmla="*/ 29 w 186"/>
                <a:gd name="T9" fmla="*/ 13 h 134"/>
                <a:gd name="T10" fmla="*/ 26 w 186"/>
                <a:gd name="T11" fmla="*/ 24 h 134"/>
                <a:gd name="T12" fmla="*/ 24 w 186"/>
                <a:gd name="T13" fmla="*/ 16 h 134"/>
                <a:gd name="T14" fmla="*/ 32 w 186"/>
                <a:gd name="T15" fmla="*/ 2 h 134"/>
                <a:gd name="T16" fmla="*/ 6 w 186"/>
                <a:gd name="T17" fmla="*/ 8 h 134"/>
                <a:gd name="T18" fmla="*/ 0 w 186"/>
                <a:gd name="T19" fmla="*/ 24 h 134"/>
                <a:gd name="T20" fmla="*/ 15 w 186"/>
                <a:gd name="T21" fmla="*/ 33 h 134"/>
                <a:gd name="T22" fmla="*/ 5 w 186"/>
                <a:gd name="T23" fmla="*/ 36 h 134"/>
                <a:gd name="T24" fmla="*/ 22 w 186"/>
                <a:gd name="T25" fmla="*/ 43 h 134"/>
                <a:gd name="T26" fmla="*/ 63 w 186"/>
                <a:gd name="T27" fmla="*/ 47 h 134"/>
                <a:gd name="T28" fmla="*/ 75 w 186"/>
                <a:gd name="T29" fmla="*/ 43 h 134"/>
                <a:gd name="T30" fmla="*/ 87 w 186"/>
                <a:gd name="T31" fmla="*/ 58 h 134"/>
                <a:gd name="T32" fmla="*/ 96 w 186"/>
                <a:gd name="T33" fmla="*/ 58 h 134"/>
                <a:gd name="T34" fmla="*/ 108 w 186"/>
                <a:gd name="T35" fmla="*/ 86 h 134"/>
                <a:gd name="T36" fmla="*/ 107 w 186"/>
                <a:gd name="T37" fmla="*/ 93 h 134"/>
                <a:gd name="T38" fmla="*/ 87 w 186"/>
                <a:gd name="T39" fmla="*/ 95 h 134"/>
                <a:gd name="T40" fmla="*/ 87 w 186"/>
                <a:gd name="T41" fmla="*/ 109 h 134"/>
                <a:gd name="T42" fmla="*/ 98 w 186"/>
                <a:gd name="T43" fmla="*/ 108 h 134"/>
                <a:gd name="T44" fmla="*/ 120 w 186"/>
                <a:gd name="T45" fmla="*/ 116 h 134"/>
                <a:gd name="T46" fmla="*/ 152 w 186"/>
                <a:gd name="T47" fmla="*/ 131 h 134"/>
                <a:gd name="T48" fmla="*/ 157 w 186"/>
                <a:gd name="T49" fmla="*/ 131 h 134"/>
                <a:gd name="T50" fmla="*/ 143 w 186"/>
                <a:gd name="T51" fmla="*/ 115 h 134"/>
                <a:gd name="T52" fmla="*/ 168 w 186"/>
                <a:gd name="T53" fmla="*/ 115 h 134"/>
                <a:gd name="T54" fmla="*/ 164 w 186"/>
                <a:gd name="T55" fmla="*/ 107 h 134"/>
                <a:gd name="T56" fmla="*/ 154 w 186"/>
                <a:gd name="T57" fmla="*/ 104 h 134"/>
                <a:gd name="T58" fmla="*/ 147 w 186"/>
                <a:gd name="T59" fmla="*/ 95 h 134"/>
                <a:gd name="T60" fmla="*/ 151 w 186"/>
                <a:gd name="T61" fmla="*/ 91 h 134"/>
                <a:gd name="T62" fmla="*/ 146 w 186"/>
                <a:gd name="T63" fmla="*/ 87 h 134"/>
                <a:gd name="T64" fmla="*/ 172 w 186"/>
                <a:gd name="T65" fmla="*/ 100 h 134"/>
                <a:gd name="T66" fmla="*/ 180 w 186"/>
                <a:gd name="T67" fmla="*/ 91 h 134"/>
                <a:gd name="T68" fmla="*/ 186 w 186"/>
                <a:gd name="T69" fmla="*/ 85 h 134"/>
                <a:gd name="T70" fmla="*/ 176 w 186"/>
                <a:gd name="T71" fmla="*/ 78 h 134"/>
                <a:gd name="T72" fmla="*/ 163 w 186"/>
                <a:gd name="T73" fmla="*/ 69 h 134"/>
                <a:gd name="T74" fmla="*/ 146 w 186"/>
                <a:gd name="T75" fmla="*/ 59 h 134"/>
                <a:gd name="T76" fmla="*/ 150 w 186"/>
                <a:gd name="T77" fmla="*/ 52 h 134"/>
                <a:gd name="T78" fmla="*/ 151 w 186"/>
                <a:gd name="T79" fmla="*/ 48 h 134"/>
                <a:gd name="T80" fmla="*/ 139 w 186"/>
                <a:gd name="T81" fmla="*/ 43 h 134"/>
                <a:gd name="T82" fmla="*/ 124 w 186"/>
                <a:gd name="T83" fmla="*/ 3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34">
                  <a:moveTo>
                    <a:pt x="117" y="27"/>
                  </a:moveTo>
                  <a:cubicBezTo>
                    <a:pt x="116" y="27"/>
                    <a:pt x="115" y="27"/>
                    <a:pt x="112" y="27"/>
                  </a:cubicBezTo>
                  <a:cubicBezTo>
                    <a:pt x="104" y="27"/>
                    <a:pt x="103" y="20"/>
                    <a:pt x="98" y="16"/>
                  </a:cubicBezTo>
                  <a:cubicBezTo>
                    <a:pt x="95" y="14"/>
                    <a:pt x="85" y="13"/>
                    <a:pt x="81" y="13"/>
                  </a:cubicBezTo>
                  <a:cubicBezTo>
                    <a:pt x="77" y="13"/>
                    <a:pt x="75" y="19"/>
                    <a:pt x="72" y="19"/>
                  </a:cubicBezTo>
                  <a:cubicBezTo>
                    <a:pt x="69" y="19"/>
                    <a:pt x="69" y="17"/>
                    <a:pt x="67" y="17"/>
                  </a:cubicBezTo>
                  <a:cubicBezTo>
                    <a:pt x="65" y="17"/>
                    <a:pt x="63" y="19"/>
                    <a:pt x="63" y="19"/>
                  </a:cubicBezTo>
                  <a:cubicBezTo>
                    <a:pt x="59" y="19"/>
                    <a:pt x="63" y="16"/>
                    <a:pt x="63" y="15"/>
                  </a:cubicBezTo>
                  <a:cubicBezTo>
                    <a:pt x="63" y="10"/>
                    <a:pt x="59" y="2"/>
                    <a:pt x="53" y="2"/>
                  </a:cubicBezTo>
                  <a:cubicBezTo>
                    <a:pt x="44" y="2"/>
                    <a:pt x="29" y="4"/>
                    <a:pt x="29" y="13"/>
                  </a:cubicBezTo>
                  <a:cubicBezTo>
                    <a:pt x="29" y="15"/>
                    <a:pt x="31" y="17"/>
                    <a:pt x="31" y="19"/>
                  </a:cubicBezTo>
                  <a:cubicBezTo>
                    <a:pt x="31" y="21"/>
                    <a:pt x="28" y="24"/>
                    <a:pt x="26" y="24"/>
                  </a:cubicBezTo>
                  <a:cubicBezTo>
                    <a:pt x="24" y="24"/>
                    <a:pt x="24" y="22"/>
                    <a:pt x="24" y="20"/>
                  </a:cubicBezTo>
                  <a:cubicBezTo>
                    <a:pt x="24" y="20"/>
                    <a:pt x="23" y="17"/>
                    <a:pt x="24" y="16"/>
                  </a:cubicBezTo>
                  <a:cubicBezTo>
                    <a:pt x="23" y="16"/>
                    <a:pt x="22" y="15"/>
                    <a:pt x="22" y="14"/>
                  </a:cubicBezTo>
                  <a:cubicBezTo>
                    <a:pt x="22" y="7"/>
                    <a:pt x="30" y="7"/>
                    <a:pt x="32" y="2"/>
                  </a:cubicBezTo>
                  <a:cubicBezTo>
                    <a:pt x="32" y="2"/>
                    <a:pt x="24" y="0"/>
                    <a:pt x="24" y="0"/>
                  </a:cubicBezTo>
                  <a:cubicBezTo>
                    <a:pt x="17" y="0"/>
                    <a:pt x="11" y="3"/>
                    <a:pt x="6" y="8"/>
                  </a:cubicBezTo>
                  <a:cubicBezTo>
                    <a:pt x="5" y="9"/>
                    <a:pt x="6" y="13"/>
                    <a:pt x="5" y="14"/>
                  </a:cubicBezTo>
                  <a:cubicBezTo>
                    <a:pt x="1" y="17"/>
                    <a:pt x="0" y="18"/>
                    <a:pt x="0" y="24"/>
                  </a:cubicBezTo>
                  <a:cubicBezTo>
                    <a:pt x="0" y="26"/>
                    <a:pt x="3" y="31"/>
                    <a:pt x="3" y="31"/>
                  </a:cubicBezTo>
                  <a:cubicBezTo>
                    <a:pt x="3" y="31"/>
                    <a:pt x="15" y="31"/>
                    <a:pt x="15" y="33"/>
                  </a:cubicBezTo>
                  <a:cubicBezTo>
                    <a:pt x="15" y="36"/>
                    <a:pt x="15" y="36"/>
                    <a:pt x="15" y="36"/>
                  </a:cubicBezTo>
                  <a:cubicBezTo>
                    <a:pt x="11" y="35"/>
                    <a:pt x="8" y="34"/>
                    <a:pt x="5" y="36"/>
                  </a:cubicBezTo>
                  <a:cubicBezTo>
                    <a:pt x="6" y="39"/>
                    <a:pt x="10" y="39"/>
                    <a:pt x="11" y="43"/>
                  </a:cubicBezTo>
                  <a:cubicBezTo>
                    <a:pt x="22" y="43"/>
                    <a:pt x="22" y="43"/>
                    <a:pt x="22" y="43"/>
                  </a:cubicBezTo>
                  <a:cubicBezTo>
                    <a:pt x="23" y="43"/>
                    <a:pt x="27" y="47"/>
                    <a:pt x="28" y="47"/>
                  </a:cubicBezTo>
                  <a:cubicBezTo>
                    <a:pt x="39" y="47"/>
                    <a:pt x="56" y="46"/>
                    <a:pt x="63" y="47"/>
                  </a:cubicBezTo>
                  <a:cubicBezTo>
                    <a:pt x="63" y="48"/>
                    <a:pt x="62" y="52"/>
                    <a:pt x="65" y="52"/>
                  </a:cubicBezTo>
                  <a:cubicBezTo>
                    <a:pt x="69" y="52"/>
                    <a:pt x="72" y="43"/>
                    <a:pt x="75" y="43"/>
                  </a:cubicBezTo>
                  <a:cubicBezTo>
                    <a:pt x="78" y="43"/>
                    <a:pt x="90" y="53"/>
                    <a:pt x="92" y="56"/>
                  </a:cubicBezTo>
                  <a:cubicBezTo>
                    <a:pt x="91" y="56"/>
                    <a:pt x="87" y="56"/>
                    <a:pt x="87" y="58"/>
                  </a:cubicBezTo>
                  <a:cubicBezTo>
                    <a:pt x="87" y="59"/>
                    <a:pt x="88" y="61"/>
                    <a:pt x="89" y="61"/>
                  </a:cubicBezTo>
                  <a:cubicBezTo>
                    <a:pt x="91" y="61"/>
                    <a:pt x="93" y="58"/>
                    <a:pt x="96" y="58"/>
                  </a:cubicBezTo>
                  <a:cubicBezTo>
                    <a:pt x="101" y="58"/>
                    <a:pt x="115" y="70"/>
                    <a:pt x="115" y="75"/>
                  </a:cubicBezTo>
                  <a:cubicBezTo>
                    <a:pt x="115" y="79"/>
                    <a:pt x="110" y="84"/>
                    <a:pt x="108" y="86"/>
                  </a:cubicBezTo>
                  <a:cubicBezTo>
                    <a:pt x="107" y="87"/>
                    <a:pt x="103" y="85"/>
                    <a:pt x="103" y="89"/>
                  </a:cubicBezTo>
                  <a:cubicBezTo>
                    <a:pt x="103" y="91"/>
                    <a:pt x="106" y="92"/>
                    <a:pt x="107" y="93"/>
                  </a:cubicBezTo>
                  <a:cubicBezTo>
                    <a:pt x="104" y="95"/>
                    <a:pt x="98" y="95"/>
                    <a:pt x="96" y="95"/>
                  </a:cubicBezTo>
                  <a:cubicBezTo>
                    <a:pt x="94" y="95"/>
                    <a:pt x="91" y="95"/>
                    <a:pt x="87" y="95"/>
                  </a:cubicBezTo>
                  <a:cubicBezTo>
                    <a:pt x="84" y="95"/>
                    <a:pt x="78" y="100"/>
                    <a:pt x="78" y="102"/>
                  </a:cubicBezTo>
                  <a:cubicBezTo>
                    <a:pt x="78" y="105"/>
                    <a:pt x="85" y="109"/>
                    <a:pt x="87" y="109"/>
                  </a:cubicBezTo>
                  <a:cubicBezTo>
                    <a:pt x="90" y="109"/>
                    <a:pt x="91" y="106"/>
                    <a:pt x="94" y="106"/>
                  </a:cubicBezTo>
                  <a:cubicBezTo>
                    <a:pt x="96" y="106"/>
                    <a:pt x="96" y="108"/>
                    <a:pt x="98" y="108"/>
                  </a:cubicBezTo>
                  <a:cubicBezTo>
                    <a:pt x="100" y="108"/>
                    <a:pt x="101" y="106"/>
                    <a:pt x="103" y="104"/>
                  </a:cubicBezTo>
                  <a:cubicBezTo>
                    <a:pt x="109" y="108"/>
                    <a:pt x="113" y="112"/>
                    <a:pt x="120" y="116"/>
                  </a:cubicBezTo>
                  <a:cubicBezTo>
                    <a:pt x="116" y="123"/>
                    <a:pt x="130" y="123"/>
                    <a:pt x="135" y="126"/>
                  </a:cubicBezTo>
                  <a:cubicBezTo>
                    <a:pt x="141" y="129"/>
                    <a:pt x="145" y="128"/>
                    <a:pt x="152" y="131"/>
                  </a:cubicBezTo>
                  <a:cubicBezTo>
                    <a:pt x="153" y="131"/>
                    <a:pt x="153" y="134"/>
                    <a:pt x="154" y="134"/>
                  </a:cubicBezTo>
                  <a:cubicBezTo>
                    <a:pt x="155" y="134"/>
                    <a:pt x="157" y="133"/>
                    <a:pt x="157" y="131"/>
                  </a:cubicBezTo>
                  <a:cubicBezTo>
                    <a:pt x="157" y="125"/>
                    <a:pt x="144" y="119"/>
                    <a:pt x="140" y="115"/>
                  </a:cubicBezTo>
                  <a:cubicBezTo>
                    <a:pt x="143" y="115"/>
                    <a:pt x="143" y="115"/>
                    <a:pt x="143" y="115"/>
                  </a:cubicBezTo>
                  <a:cubicBezTo>
                    <a:pt x="146" y="119"/>
                    <a:pt x="160" y="124"/>
                    <a:pt x="164" y="124"/>
                  </a:cubicBezTo>
                  <a:cubicBezTo>
                    <a:pt x="165" y="122"/>
                    <a:pt x="168" y="117"/>
                    <a:pt x="168" y="115"/>
                  </a:cubicBezTo>
                  <a:cubicBezTo>
                    <a:pt x="168" y="113"/>
                    <a:pt x="164" y="112"/>
                    <a:pt x="164" y="111"/>
                  </a:cubicBezTo>
                  <a:cubicBezTo>
                    <a:pt x="164" y="110"/>
                    <a:pt x="164" y="107"/>
                    <a:pt x="164" y="107"/>
                  </a:cubicBezTo>
                  <a:cubicBezTo>
                    <a:pt x="162" y="107"/>
                    <a:pt x="162" y="107"/>
                    <a:pt x="160" y="107"/>
                  </a:cubicBezTo>
                  <a:cubicBezTo>
                    <a:pt x="159" y="103"/>
                    <a:pt x="158" y="106"/>
                    <a:pt x="154" y="104"/>
                  </a:cubicBezTo>
                  <a:cubicBezTo>
                    <a:pt x="152" y="103"/>
                    <a:pt x="149" y="95"/>
                    <a:pt x="149" y="95"/>
                  </a:cubicBezTo>
                  <a:cubicBezTo>
                    <a:pt x="147" y="95"/>
                    <a:pt x="147" y="95"/>
                    <a:pt x="147" y="95"/>
                  </a:cubicBezTo>
                  <a:cubicBezTo>
                    <a:pt x="147" y="91"/>
                    <a:pt x="147" y="91"/>
                    <a:pt x="147" y="91"/>
                  </a:cubicBezTo>
                  <a:cubicBezTo>
                    <a:pt x="147" y="91"/>
                    <a:pt x="147" y="91"/>
                    <a:pt x="151" y="91"/>
                  </a:cubicBezTo>
                  <a:cubicBezTo>
                    <a:pt x="151" y="88"/>
                    <a:pt x="151" y="88"/>
                    <a:pt x="151" y="88"/>
                  </a:cubicBezTo>
                  <a:cubicBezTo>
                    <a:pt x="147" y="88"/>
                    <a:pt x="148" y="89"/>
                    <a:pt x="146" y="87"/>
                  </a:cubicBezTo>
                  <a:cubicBezTo>
                    <a:pt x="146" y="87"/>
                    <a:pt x="148" y="85"/>
                    <a:pt x="150" y="85"/>
                  </a:cubicBezTo>
                  <a:cubicBezTo>
                    <a:pt x="160" y="85"/>
                    <a:pt x="161" y="100"/>
                    <a:pt x="172" y="100"/>
                  </a:cubicBezTo>
                  <a:cubicBezTo>
                    <a:pt x="174" y="100"/>
                    <a:pt x="175" y="97"/>
                    <a:pt x="175" y="94"/>
                  </a:cubicBezTo>
                  <a:cubicBezTo>
                    <a:pt x="179" y="94"/>
                    <a:pt x="180" y="92"/>
                    <a:pt x="180" y="91"/>
                  </a:cubicBezTo>
                  <a:cubicBezTo>
                    <a:pt x="180" y="90"/>
                    <a:pt x="180" y="91"/>
                    <a:pt x="180" y="88"/>
                  </a:cubicBezTo>
                  <a:cubicBezTo>
                    <a:pt x="183" y="88"/>
                    <a:pt x="186" y="87"/>
                    <a:pt x="186" y="85"/>
                  </a:cubicBezTo>
                  <a:cubicBezTo>
                    <a:pt x="186" y="81"/>
                    <a:pt x="185" y="79"/>
                    <a:pt x="180" y="79"/>
                  </a:cubicBezTo>
                  <a:cubicBezTo>
                    <a:pt x="179" y="79"/>
                    <a:pt x="177" y="79"/>
                    <a:pt x="176" y="78"/>
                  </a:cubicBezTo>
                  <a:cubicBezTo>
                    <a:pt x="174" y="74"/>
                    <a:pt x="173" y="77"/>
                    <a:pt x="168" y="77"/>
                  </a:cubicBezTo>
                  <a:cubicBezTo>
                    <a:pt x="165" y="77"/>
                    <a:pt x="164" y="73"/>
                    <a:pt x="163" y="69"/>
                  </a:cubicBezTo>
                  <a:cubicBezTo>
                    <a:pt x="159" y="69"/>
                    <a:pt x="152" y="66"/>
                    <a:pt x="152" y="61"/>
                  </a:cubicBezTo>
                  <a:cubicBezTo>
                    <a:pt x="149" y="61"/>
                    <a:pt x="148" y="60"/>
                    <a:pt x="146" y="59"/>
                  </a:cubicBezTo>
                  <a:cubicBezTo>
                    <a:pt x="148" y="56"/>
                    <a:pt x="150" y="56"/>
                    <a:pt x="153" y="54"/>
                  </a:cubicBezTo>
                  <a:cubicBezTo>
                    <a:pt x="152" y="53"/>
                    <a:pt x="151" y="52"/>
                    <a:pt x="150" y="52"/>
                  </a:cubicBezTo>
                  <a:cubicBezTo>
                    <a:pt x="148" y="52"/>
                    <a:pt x="147" y="52"/>
                    <a:pt x="143" y="52"/>
                  </a:cubicBezTo>
                  <a:cubicBezTo>
                    <a:pt x="145" y="49"/>
                    <a:pt x="148" y="49"/>
                    <a:pt x="151" y="48"/>
                  </a:cubicBezTo>
                  <a:cubicBezTo>
                    <a:pt x="150" y="45"/>
                    <a:pt x="148" y="43"/>
                    <a:pt x="145" y="43"/>
                  </a:cubicBezTo>
                  <a:cubicBezTo>
                    <a:pt x="145" y="43"/>
                    <a:pt x="143" y="43"/>
                    <a:pt x="139" y="43"/>
                  </a:cubicBezTo>
                  <a:cubicBezTo>
                    <a:pt x="139" y="39"/>
                    <a:pt x="139" y="39"/>
                    <a:pt x="139" y="39"/>
                  </a:cubicBezTo>
                  <a:cubicBezTo>
                    <a:pt x="135" y="38"/>
                    <a:pt x="130" y="34"/>
                    <a:pt x="124" y="32"/>
                  </a:cubicBezTo>
                  <a:cubicBezTo>
                    <a:pt x="125" y="28"/>
                    <a:pt x="120" y="27"/>
                    <a:pt x="117" y="2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1" name="Freeform 141">
              <a:extLst>
                <a:ext uri="{FF2B5EF4-FFF2-40B4-BE49-F238E27FC236}">
                  <a16:creationId xmlns:a16="http://schemas.microsoft.com/office/drawing/2014/main" id="{EE55633B-BB45-2546-8E7B-959B7CC721AF}"/>
                </a:ext>
              </a:extLst>
            </p:cNvPr>
            <p:cNvSpPr>
              <a:spLocks/>
            </p:cNvSpPr>
            <p:nvPr/>
          </p:nvSpPr>
          <p:spPr bwMode="auto">
            <a:xfrm>
              <a:off x="2699853" y="2672570"/>
              <a:ext cx="16695" cy="16695"/>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5"/>
                    <a:pt x="2" y="5"/>
                    <a:pt x="5" y="3"/>
                  </a:cubicBezTo>
                  <a:cubicBezTo>
                    <a:pt x="2" y="2"/>
                    <a:pt x="2" y="0"/>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2" name="Freeform 142">
              <a:extLst>
                <a:ext uri="{FF2B5EF4-FFF2-40B4-BE49-F238E27FC236}">
                  <a16:creationId xmlns:a16="http://schemas.microsoft.com/office/drawing/2014/main" id="{AD6AC21F-EC20-6945-B2A8-C8B91F80881C}"/>
                </a:ext>
              </a:extLst>
            </p:cNvPr>
            <p:cNvSpPr>
              <a:spLocks/>
            </p:cNvSpPr>
            <p:nvPr/>
          </p:nvSpPr>
          <p:spPr bwMode="auto">
            <a:xfrm>
              <a:off x="2571861" y="2586312"/>
              <a:ext cx="16695" cy="16695"/>
            </a:xfrm>
            <a:custGeom>
              <a:avLst/>
              <a:gdLst>
                <a:gd name="T0" fmla="*/ 1 w 5"/>
                <a:gd name="T1" fmla="*/ 2 h 5"/>
                <a:gd name="T2" fmla="*/ 5 w 5"/>
                <a:gd name="T3" fmla="*/ 5 h 5"/>
                <a:gd name="T4" fmla="*/ 1 w 5"/>
                <a:gd name="T5" fmla="*/ 2 h 5"/>
              </a:gdLst>
              <a:ahLst/>
              <a:cxnLst>
                <a:cxn ang="0">
                  <a:pos x="T0" y="T1"/>
                </a:cxn>
                <a:cxn ang="0">
                  <a:pos x="T2" y="T3"/>
                </a:cxn>
                <a:cxn ang="0">
                  <a:pos x="T4" y="T5"/>
                </a:cxn>
              </a:cxnLst>
              <a:rect l="0" t="0" r="r" b="b"/>
              <a:pathLst>
                <a:path w="5" h="5">
                  <a:moveTo>
                    <a:pt x="1" y="2"/>
                  </a:moveTo>
                  <a:cubicBezTo>
                    <a:pt x="0" y="3"/>
                    <a:pt x="2" y="5"/>
                    <a:pt x="5" y="5"/>
                  </a:cubicBezTo>
                  <a:cubicBezTo>
                    <a:pt x="4" y="3"/>
                    <a:pt x="4" y="0"/>
                    <a:pt x="1"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3" name="Freeform 143">
              <a:extLst>
                <a:ext uri="{FF2B5EF4-FFF2-40B4-BE49-F238E27FC236}">
                  <a16:creationId xmlns:a16="http://schemas.microsoft.com/office/drawing/2014/main" id="{9DCA2BE8-3463-5047-A0B0-E79B47DB6C44}"/>
                </a:ext>
              </a:extLst>
            </p:cNvPr>
            <p:cNvSpPr>
              <a:spLocks noEditPoints="1"/>
            </p:cNvSpPr>
            <p:nvPr/>
          </p:nvSpPr>
          <p:spPr bwMode="auto">
            <a:xfrm>
              <a:off x="2410480" y="1848950"/>
              <a:ext cx="655263" cy="345030"/>
            </a:xfrm>
            <a:custGeom>
              <a:avLst/>
              <a:gdLst>
                <a:gd name="T0" fmla="*/ 15 w 199"/>
                <a:gd name="T1" fmla="*/ 26 h 105"/>
                <a:gd name="T2" fmla="*/ 13 w 199"/>
                <a:gd name="T3" fmla="*/ 31 h 105"/>
                <a:gd name="T4" fmla="*/ 26 w 199"/>
                <a:gd name="T5" fmla="*/ 27 h 105"/>
                <a:gd name="T6" fmla="*/ 23 w 199"/>
                <a:gd name="T7" fmla="*/ 34 h 105"/>
                <a:gd name="T8" fmla="*/ 29 w 199"/>
                <a:gd name="T9" fmla="*/ 41 h 105"/>
                <a:gd name="T10" fmla="*/ 37 w 199"/>
                <a:gd name="T11" fmla="*/ 38 h 105"/>
                <a:gd name="T12" fmla="*/ 51 w 199"/>
                <a:gd name="T13" fmla="*/ 41 h 105"/>
                <a:gd name="T14" fmla="*/ 55 w 199"/>
                <a:gd name="T15" fmla="*/ 45 h 105"/>
                <a:gd name="T16" fmla="*/ 50 w 199"/>
                <a:gd name="T17" fmla="*/ 45 h 105"/>
                <a:gd name="T18" fmla="*/ 34 w 199"/>
                <a:gd name="T19" fmla="*/ 45 h 105"/>
                <a:gd name="T20" fmla="*/ 32 w 199"/>
                <a:gd name="T21" fmla="*/ 49 h 105"/>
                <a:gd name="T22" fmla="*/ 36 w 199"/>
                <a:gd name="T23" fmla="*/ 67 h 105"/>
                <a:gd name="T24" fmla="*/ 30 w 199"/>
                <a:gd name="T25" fmla="*/ 78 h 105"/>
                <a:gd name="T26" fmla="*/ 34 w 199"/>
                <a:gd name="T27" fmla="*/ 74 h 105"/>
                <a:gd name="T28" fmla="*/ 47 w 199"/>
                <a:gd name="T29" fmla="*/ 86 h 105"/>
                <a:gd name="T30" fmla="*/ 29 w 199"/>
                <a:gd name="T31" fmla="*/ 80 h 105"/>
                <a:gd name="T32" fmla="*/ 31 w 199"/>
                <a:gd name="T33" fmla="*/ 90 h 105"/>
                <a:gd name="T34" fmla="*/ 17 w 199"/>
                <a:gd name="T35" fmla="*/ 100 h 105"/>
                <a:gd name="T36" fmla="*/ 41 w 199"/>
                <a:gd name="T37" fmla="*/ 104 h 105"/>
                <a:gd name="T38" fmla="*/ 65 w 199"/>
                <a:gd name="T39" fmla="*/ 102 h 105"/>
                <a:gd name="T40" fmla="*/ 90 w 199"/>
                <a:gd name="T41" fmla="*/ 96 h 105"/>
                <a:gd name="T42" fmla="*/ 81 w 199"/>
                <a:gd name="T43" fmla="*/ 94 h 105"/>
                <a:gd name="T44" fmla="*/ 89 w 199"/>
                <a:gd name="T45" fmla="*/ 82 h 105"/>
                <a:gd name="T46" fmla="*/ 111 w 199"/>
                <a:gd name="T47" fmla="*/ 71 h 105"/>
                <a:gd name="T48" fmla="*/ 111 w 199"/>
                <a:gd name="T49" fmla="*/ 62 h 105"/>
                <a:gd name="T50" fmla="*/ 119 w 199"/>
                <a:gd name="T51" fmla="*/ 56 h 105"/>
                <a:gd name="T52" fmla="*/ 152 w 199"/>
                <a:gd name="T53" fmla="*/ 38 h 105"/>
                <a:gd name="T54" fmla="*/ 161 w 199"/>
                <a:gd name="T55" fmla="*/ 26 h 105"/>
                <a:gd name="T56" fmla="*/ 199 w 199"/>
                <a:gd name="T57" fmla="*/ 14 h 105"/>
                <a:gd name="T58" fmla="*/ 180 w 199"/>
                <a:gd name="T59" fmla="*/ 4 h 105"/>
                <a:gd name="T60" fmla="*/ 160 w 199"/>
                <a:gd name="T61" fmla="*/ 7 h 105"/>
                <a:gd name="T62" fmla="*/ 132 w 199"/>
                <a:gd name="T63" fmla="*/ 2 h 105"/>
                <a:gd name="T64" fmla="*/ 119 w 199"/>
                <a:gd name="T65" fmla="*/ 0 h 105"/>
                <a:gd name="T66" fmla="*/ 103 w 199"/>
                <a:gd name="T67" fmla="*/ 1 h 105"/>
                <a:gd name="T68" fmla="*/ 75 w 199"/>
                <a:gd name="T69" fmla="*/ 2 h 105"/>
                <a:gd name="T70" fmla="*/ 65 w 199"/>
                <a:gd name="T71" fmla="*/ 6 h 105"/>
                <a:gd name="T72" fmla="*/ 38 w 199"/>
                <a:gd name="T73" fmla="*/ 11 h 105"/>
                <a:gd name="T74" fmla="*/ 27 w 199"/>
                <a:gd name="T75" fmla="*/ 18 h 105"/>
                <a:gd name="T76" fmla="*/ 0 w 199"/>
                <a:gd name="T77" fmla="*/ 26 h 105"/>
                <a:gd name="T78" fmla="*/ 8 w 199"/>
                <a:gd name="T79" fmla="*/ 26 h 105"/>
                <a:gd name="T80" fmla="*/ 79 w 199"/>
                <a:gd name="T81" fmla="*/ 38 h 105"/>
                <a:gd name="T82" fmla="*/ 68 w 199"/>
                <a:gd name="T83"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05">
                  <a:moveTo>
                    <a:pt x="8" y="26"/>
                  </a:moveTo>
                  <a:cubicBezTo>
                    <a:pt x="15" y="26"/>
                    <a:pt x="15" y="26"/>
                    <a:pt x="15" y="26"/>
                  </a:cubicBezTo>
                  <a:cubicBezTo>
                    <a:pt x="12" y="26"/>
                    <a:pt x="11" y="27"/>
                    <a:pt x="9" y="29"/>
                  </a:cubicBezTo>
                  <a:cubicBezTo>
                    <a:pt x="9" y="29"/>
                    <a:pt x="12" y="31"/>
                    <a:pt x="13" y="31"/>
                  </a:cubicBezTo>
                  <a:cubicBezTo>
                    <a:pt x="17" y="31"/>
                    <a:pt x="17" y="26"/>
                    <a:pt x="22" y="26"/>
                  </a:cubicBezTo>
                  <a:cubicBezTo>
                    <a:pt x="24" y="26"/>
                    <a:pt x="24" y="26"/>
                    <a:pt x="26" y="27"/>
                  </a:cubicBezTo>
                  <a:cubicBezTo>
                    <a:pt x="20" y="28"/>
                    <a:pt x="15" y="28"/>
                    <a:pt x="12" y="34"/>
                  </a:cubicBezTo>
                  <a:cubicBezTo>
                    <a:pt x="14" y="33"/>
                    <a:pt x="19" y="34"/>
                    <a:pt x="23" y="34"/>
                  </a:cubicBezTo>
                  <a:cubicBezTo>
                    <a:pt x="20" y="34"/>
                    <a:pt x="18" y="35"/>
                    <a:pt x="17" y="36"/>
                  </a:cubicBezTo>
                  <a:cubicBezTo>
                    <a:pt x="18" y="38"/>
                    <a:pt x="25" y="41"/>
                    <a:pt x="29" y="41"/>
                  </a:cubicBezTo>
                  <a:cubicBezTo>
                    <a:pt x="31" y="41"/>
                    <a:pt x="33" y="38"/>
                    <a:pt x="34" y="38"/>
                  </a:cubicBezTo>
                  <a:cubicBezTo>
                    <a:pt x="37" y="38"/>
                    <a:pt x="37" y="38"/>
                    <a:pt x="37" y="38"/>
                  </a:cubicBezTo>
                  <a:cubicBezTo>
                    <a:pt x="36" y="42"/>
                    <a:pt x="42" y="43"/>
                    <a:pt x="46" y="43"/>
                  </a:cubicBezTo>
                  <a:cubicBezTo>
                    <a:pt x="48" y="43"/>
                    <a:pt x="49" y="41"/>
                    <a:pt x="51" y="41"/>
                  </a:cubicBezTo>
                  <a:cubicBezTo>
                    <a:pt x="53" y="41"/>
                    <a:pt x="54" y="42"/>
                    <a:pt x="57" y="43"/>
                  </a:cubicBezTo>
                  <a:cubicBezTo>
                    <a:pt x="56" y="46"/>
                    <a:pt x="55" y="44"/>
                    <a:pt x="55" y="45"/>
                  </a:cubicBezTo>
                  <a:cubicBezTo>
                    <a:pt x="55" y="47"/>
                    <a:pt x="63" y="52"/>
                    <a:pt x="64" y="53"/>
                  </a:cubicBezTo>
                  <a:cubicBezTo>
                    <a:pt x="57" y="53"/>
                    <a:pt x="55" y="47"/>
                    <a:pt x="50" y="45"/>
                  </a:cubicBezTo>
                  <a:cubicBezTo>
                    <a:pt x="45" y="44"/>
                    <a:pt x="40" y="45"/>
                    <a:pt x="38" y="45"/>
                  </a:cubicBezTo>
                  <a:cubicBezTo>
                    <a:pt x="37" y="45"/>
                    <a:pt x="35" y="44"/>
                    <a:pt x="34" y="45"/>
                  </a:cubicBezTo>
                  <a:cubicBezTo>
                    <a:pt x="35" y="47"/>
                    <a:pt x="35" y="48"/>
                    <a:pt x="38" y="48"/>
                  </a:cubicBezTo>
                  <a:cubicBezTo>
                    <a:pt x="35" y="48"/>
                    <a:pt x="32" y="47"/>
                    <a:pt x="32" y="49"/>
                  </a:cubicBezTo>
                  <a:cubicBezTo>
                    <a:pt x="32" y="54"/>
                    <a:pt x="47" y="54"/>
                    <a:pt x="47" y="61"/>
                  </a:cubicBezTo>
                  <a:cubicBezTo>
                    <a:pt x="47" y="67"/>
                    <a:pt x="42" y="65"/>
                    <a:pt x="36" y="67"/>
                  </a:cubicBezTo>
                  <a:cubicBezTo>
                    <a:pt x="32" y="68"/>
                    <a:pt x="30" y="71"/>
                    <a:pt x="30" y="74"/>
                  </a:cubicBezTo>
                  <a:cubicBezTo>
                    <a:pt x="30" y="78"/>
                    <a:pt x="30" y="78"/>
                    <a:pt x="30" y="78"/>
                  </a:cubicBezTo>
                  <a:cubicBezTo>
                    <a:pt x="32" y="78"/>
                    <a:pt x="32" y="78"/>
                    <a:pt x="32" y="78"/>
                  </a:cubicBezTo>
                  <a:cubicBezTo>
                    <a:pt x="32" y="78"/>
                    <a:pt x="32" y="78"/>
                    <a:pt x="34" y="74"/>
                  </a:cubicBezTo>
                  <a:cubicBezTo>
                    <a:pt x="37" y="74"/>
                    <a:pt x="37" y="74"/>
                    <a:pt x="37" y="74"/>
                  </a:cubicBezTo>
                  <a:cubicBezTo>
                    <a:pt x="37" y="82"/>
                    <a:pt x="44" y="82"/>
                    <a:pt x="47" y="86"/>
                  </a:cubicBezTo>
                  <a:cubicBezTo>
                    <a:pt x="43" y="86"/>
                    <a:pt x="43" y="86"/>
                    <a:pt x="43" y="86"/>
                  </a:cubicBezTo>
                  <a:cubicBezTo>
                    <a:pt x="39" y="86"/>
                    <a:pt x="37" y="80"/>
                    <a:pt x="29" y="80"/>
                  </a:cubicBezTo>
                  <a:cubicBezTo>
                    <a:pt x="27" y="80"/>
                    <a:pt x="24" y="79"/>
                    <a:pt x="24" y="83"/>
                  </a:cubicBezTo>
                  <a:cubicBezTo>
                    <a:pt x="24" y="87"/>
                    <a:pt x="28" y="87"/>
                    <a:pt x="31" y="90"/>
                  </a:cubicBezTo>
                  <a:cubicBezTo>
                    <a:pt x="26" y="93"/>
                    <a:pt x="15" y="90"/>
                    <a:pt x="15" y="99"/>
                  </a:cubicBezTo>
                  <a:cubicBezTo>
                    <a:pt x="15" y="99"/>
                    <a:pt x="15" y="100"/>
                    <a:pt x="17" y="100"/>
                  </a:cubicBezTo>
                  <a:cubicBezTo>
                    <a:pt x="18" y="100"/>
                    <a:pt x="19" y="99"/>
                    <a:pt x="20" y="98"/>
                  </a:cubicBezTo>
                  <a:cubicBezTo>
                    <a:pt x="27" y="101"/>
                    <a:pt x="34" y="104"/>
                    <a:pt x="41" y="104"/>
                  </a:cubicBezTo>
                  <a:cubicBezTo>
                    <a:pt x="44" y="104"/>
                    <a:pt x="46" y="102"/>
                    <a:pt x="48" y="102"/>
                  </a:cubicBezTo>
                  <a:cubicBezTo>
                    <a:pt x="54" y="102"/>
                    <a:pt x="58" y="102"/>
                    <a:pt x="65" y="102"/>
                  </a:cubicBezTo>
                  <a:cubicBezTo>
                    <a:pt x="69" y="102"/>
                    <a:pt x="67" y="105"/>
                    <a:pt x="72" y="105"/>
                  </a:cubicBezTo>
                  <a:cubicBezTo>
                    <a:pt x="78" y="105"/>
                    <a:pt x="90" y="100"/>
                    <a:pt x="90" y="96"/>
                  </a:cubicBezTo>
                  <a:cubicBezTo>
                    <a:pt x="90" y="94"/>
                    <a:pt x="88" y="94"/>
                    <a:pt x="87" y="94"/>
                  </a:cubicBezTo>
                  <a:cubicBezTo>
                    <a:pt x="85" y="94"/>
                    <a:pt x="85" y="94"/>
                    <a:pt x="81" y="94"/>
                  </a:cubicBezTo>
                  <a:cubicBezTo>
                    <a:pt x="81" y="86"/>
                    <a:pt x="91" y="92"/>
                    <a:pt x="91" y="84"/>
                  </a:cubicBezTo>
                  <a:cubicBezTo>
                    <a:pt x="91" y="83"/>
                    <a:pt x="90" y="82"/>
                    <a:pt x="89" y="82"/>
                  </a:cubicBezTo>
                  <a:cubicBezTo>
                    <a:pt x="91" y="82"/>
                    <a:pt x="91" y="82"/>
                    <a:pt x="101" y="82"/>
                  </a:cubicBezTo>
                  <a:cubicBezTo>
                    <a:pt x="105" y="78"/>
                    <a:pt x="106" y="73"/>
                    <a:pt x="111" y="71"/>
                  </a:cubicBezTo>
                  <a:cubicBezTo>
                    <a:pt x="109" y="67"/>
                    <a:pt x="107" y="67"/>
                    <a:pt x="104" y="66"/>
                  </a:cubicBezTo>
                  <a:cubicBezTo>
                    <a:pt x="109" y="66"/>
                    <a:pt x="111" y="66"/>
                    <a:pt x="111" y="62"/>
                  </a:cubicBezTo>
                  <a:cubicBezTo>
                    <a:pt x="105" y="62"/>
                    <a:pt x="105" y="62"/>
                    <a:pt x="105" y="62"/>
                  </a:cubicBezTo>
                  <a:cubicBezTo>
                    <a:pt x="108" y="58"/>
                    <a:pt x="114" y="58"/>
                    <a:pt x="119" y="56"/>
                  </a:cubicBezTo>
                  <a:cubicBezTo>
                    <a:pt x="122" y="55"/>
                    <a:pt x="127" y="57"/>
                    <a:pt x="131" y="55"/>
                  </a:cubicBezTo>
                  <a:cubicBezTo>
                    <a:pt x="137" y="50"/>
                    <a:pt x="143" y="41"/>
                    <a:pt x="152" y="38"/>
                  </a:cubicBezTo>
                  <a:cubicBezTo>
                    <a:pt x="160" y="35"/>
                    <a:pt x="173" y="32"/>
                    <a:pt x="178" y="26"/>
                  </a:cubicBezTo>
                  <a:cubicBezTo>
                    <a:pt x="172" y="26"/>
                    <a:pt x="163" y="28"/>
                    <a:pt x="161" y="26"/>
                  </a:cubicBezTo>
                  <a:cubicBezTo>
                    <a:pt x="173" y="20"/>
                    <a:pt x="184" y="24"/>
                    <a:pt x="193" y="17"/>
                  </a:cubicBezTo>
                  <a:cubicBezTo>
                    <a:pt x="195" y="16"/>
                    <a:pt x="199" y="17"/>
                    <a:pt x="199" y="14"/>
                  </a:cubicBezTo>
                  <a:cubicBezTo>
                    <a:pt x="199" y="10"/>
                    <a:pt x="187" y="11"/>
                    <a:pt x="184" y="8"/>
                  </a:cubicBezTo>
                  <a:cubicBezTo>
                    <a:pt x="183" y="7"/>
                    <a:pt x="183" y="5"/>
                    <a:pt x="180" y="4"/>
                  </a:cubicBezTo>
                  <a:cubicBezTo>
                    <a:pt x="178" y="4"/>
                    <a:pt x="178" y="3"/>
                    <a:pt x="176" y="2"/>
                  </a:cubicBezTo>
                  <a:cubicBezTo>
                    <a:pt x="160" y="7"/>
                    <a:pt x="160" y="7"/>
                    <a:pt x="160" y="7"/>
                  </a:cubicBezTo>
                  <a:cubicBezTo>
                    <a:pt x="160" y="7"/>
                    <a:pt x="161" y="6"/>
                    <a:pt x="162" y="5"/>
                  </a:cubicBezTo>
                  <a:cubicBezTo>
                    <a:pt x="157" y="1"/>
                    <a:pt x="138" y="2"/>
                    <a:pt x="132" y="2"/>
                  </a:cubicBezTo>
                  <a:cubicBezTo>
                    <a:pt x="130" y="2"/>
                    <a:pt x="129" y="2"/>
                    <a:pt x="126" y="2"/>
                  </a:cubicBezTo>
                  <a:cubicBezTo>
                    <a:pt x="124" y="2"/>
                    <a:pt x="123" y="0"/>
                    <a:pt x="119" y="0"/>
                  </a:cubicBezTo>
                  <a:cubicBezTo>
                    <a:pt x="116" y="0"/>
                    <a:pt x="115" y="4"/>
                    <a:pt x="112" y="4"/>
                  </a:cubicBezTo>
                  <a:cubicBezTo>
                    <a:pt x="109" y="4"/>
                    <a:pt x="107" y="1"/>
                    <a:pt x="103" y="1"/>
                  </a:cubicBezTo>
                  <a:cubicBezTo>
                    <a:pt x="102" y="1"/>
                    <a:pt x="101" y="2"/>
                    <a:pt x="101" y="2"/>
                  </a:cubicBezTo>
                  <a:cubicBezTo>
                    <a:pt x="89" y="2"/>
                    <a:pt x="86" y="2"/>
                    <a:pt x="75" y="2"/>
                  </a:cubicBezTo>
                  <a:cubicBezTo>
                    <a:pt x="72" y="2"/>
                    <a:pt x="71" y="3"/>
                    <a:pt x="69" y="5"/>
                  </a:cubicBezTo>
                  <a:cubicBezTo>
                    <a:pt x="66" y="8"/>
                    <a:pt x="69" y="6"/>
                    <a:pt x="65" y="6"/>
                  </a:cubicBezTo>
                  <a:cubicBezTo>
                    <a:pt x="58" y="6"/>
                    <a:pt x="56" y="10"/>
                    <a:pt x="54" y="16"/>
                  </a:cubicBezTo>
                  <a:cubicBezTo>
                    <a:pt x="51" y="15"/>
                    <a:pt x="43" y="11"/>
                    <a:pt x="38" y="11"/>
                  </a:cubicBezTo>
                  <a:cubicBezTo>
                    <a:pt x="34" y="11"/>
                    <a:pt x="37" y="16"/>
                    <a:pt x="29" y="16"/>
                  </a:cubicBezTo>
                  <a:cubicBezTo>
                    <a:pt x="29" y="17"/>
                    <a:pt x="28" y="18"/>
                    <a:pt x="27" y="18"/>
                  </a:cubicBezTo>
                  <a:cubicBezTo>
                    <a:pt x="27" y="18"/>
                    <a:pt x="25" y="18"/>
                    <a:pt x="22" y="18"/>
                  </a:cubicBezTo>
                  <a:cubicBezTo>
                    <a:pt x="16" y="18"/>
                    <a:pt x="1" y="22"/>
                    <a:pt x="0" y="26"/>
                  </a:cubicBezTo>
                  <a:cubicBezTo>
                    <a:pt x="1" y="26"/>
                    <a:pt x="4" y="26"/>
                    <a:pt x="5" y="26"/>
                  </a:cubicBezTo>
                  <a:cubicBezTo>
                    <a:pt x="5" y="26"/>
                    <a:pt x="7" y="26"/>
                    <a:pt x="8" y="26"/>
                  </a:cubicBezTo>
                  <a:close/>
                  <a:moveTo>
                    <a:pt x="76" y="38"/>
                  </a:moveTo>
                  <a:cubicBezTo>
                    <a:pt x="79" y="38"/>
                    <a:pt x="79" y="38"/>
                    <a:pt x="79" y="38"/>
                  </a:cubicBezTo>
                  <a:cubicBezTo>
                    <a:pt x="76" y="42"/>
                    <a:pt x="73" y="42"/>
                    <a:pt x="68" y="42"/>
                  </a:cubicBezTo>
                  <a:cubicBezTo>
                    <a:pt x="68" y="42"/>
                    <a:pt x="68" y="42"/>
                    <a:pt x="68" y="42"/>
                  </a:cubicBezTo>
                  <a:cubicBezTo>
                    <a:pt x="71" y="41"/>
                    <a:pt x="73" y="40"/>
                    <a:pt x="76" y="3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4" name="Freeform 144">
              <a:extLst>
                <a:ext uri="{FF2B5EF4-FFF2-40B4-BE49-F238E27FC236}">
                  <a16:creationId xmlns:a16="http://schemas.microsoft.com/office/drawing/2014/main" id="{95A58E59-ABA9-1D4F-86E4-47A2511505BF}"/>
                </a:ext>
              </a:extLst>
            </p:cNvPr>
            <p:cNvSpPr>
              <a:spLocks noEditPoints="1"/>
            </p:cNvSpPr>
            <p:nvPr/>
          </p:nvSpPr>
          <p:spPr bwMode="auto">
            <a:xfrm>
              <a:off x="2818107" y="1815560"/>
              <a:ext cx="1279920" cy="972483"/>
            </a:xfrm>
            <a:custGeom>
              <a:avLst/>
              <a:gdLst>
                <a:gd name="T0" fmla="*/ 307 w 389"/>
                <a:gd name="T1" fmla="*/ 178 h 295"/>
                <a:gd name="T2" fmla="*/ 326 w 389"/>
                <a:gd name="T3" fmla="*/ 183 h 295"/>
                <a:gd name="T4" fmla="*/ 310 w 389"/>
                <a:gd name="T5" fmla="*/ 152 h 295"/>
                <a:gd name="T6" fmla="*/ 328 w 389"/>
                <a:gd name="T7" fmla="*/ 157 h 295"/>
                <a:gd name="T8" fmla="*/ 326 w 389"/>
                <a:gd name="T9" fmla="*/ 152 h 295"/>
                <a:gd name="T10" fmla="*/ 346 w 389"/>
                <a:gd name="T11" fmla="*/ 133 h 295"/>
                <a:gd name="T12" fmla="*/ 344 w 389"/>
                <a:gd name="T13" fmla="*/ 121 h 295"/>
                <a:gd name="T14" fmla="*/ 338 w 389"/>
                <a:gd name="T15" fmla="*/ 104 h 295"/>
                <a:gd name="T16" fmla="*/ 348 w 389"/>
                <a:gd name="T17" fmla="*/ 91 h 295"/>
                <a:gd name="T18" fmla="*/ 336 w 389"/>
                <a:gd name="T19" fmla="*/ 77 h 295"/>
                <a:gd name="T20" fmla="*/ 356 w 389"/>
                <a:gd name="T21" fmla="*/ 58 h 295"/>
                <a:gd name="T22" fmla="*/ 361 w 389"/>
                <a:gd name="T23" fmla="*/ 48 h 295"/>
                <a:gd name="T24" fmla="*/ 376 w 389"/>
                <a:gd name="T25" fmla="*/ 25 h 295"/>
                <a:gd name="T26" fmla="*/ 352 w 389"/>
                <a:gd name="T27" fmla="*/ 33 h 295"/>
                <a:gd name="T28" fmla="*/ 310 w 389"/>
                <a:gd name="T29" fmla="*/ 52 h 295"/>
                <a:gd name="T30" fmla="*/ 293 w 389"/>
                <a:gd name="T31" fmla="*/ 38 h 295"/>
                <a:gd name="T32" fmla="*/ 306 w 389"/>
                <a:gd name="T33" fmla="*/ 24 h 295"/>
                <a:gd name="T34" fmla="*/ 275 w 389"/>
                <a:gd name="T35" fmla="*/ 0 h 295"/>
                <a:gd name="T36" fmla="*/ 202 w 389"/>
                <a:gd name="T37" fmla="*/ 6 h 295"/>
                <a:gd name="T38" fmla="*/ 183 w 389"/>
                <a:gd name="T39" fmla="*/ 7 h 295"/>
                <a:gd name="T40" fmla="*/ 159 w 389"/>
                <a:gd name="T41" fmla="*/ 18 h 295"/>
                <a:gd name="T42" fmla="*/ 141 w 389"/>
                <a:gd name="T43" fmla="*/ 20 h 295"/>
                <a:gd name="T44" fmla="*/ 134 w 389"/>
                <a:gd name="T45" fmla="*/ 28 h 295"/>
                <a:gd name="T46" fmla="*/ 122 w 389"/>
                <a:gd name="T47" fmla="*/ 28 h 295"/>
                <a:gd name="T48" fmla="*/ 75 w 389"/>
                <a:gd name="T49" fmla="*/ 30 h 295"/>
                <a:gd name="T50" fmla="*/ 37 w 389"/>
                <a:gd name="T51" fmla="*/ 52 h 295"/>
                <a:gd name="T52" fmla="*/ 44 w 389"/>
                <a:gd name="T53" fmla="*/ 72 h 295"/>
                <a:gd name="T54" fmla="*/ 0 w 389"/>
                <a:gd name="T55" fmla="*/ 86 h 295"/>
                <a:gd name="T56" fmla="*/ 22 w 389"/>
                <a:gd name="T57" fmla="*/ 100 h 295"/>
                <a:gd name="T58" fmla="*/ 18 w 389"/>
                <a:gd name="T59" fmla="*/ 104 h 295"/>
                <a:gd name="T60" fmla="*/ 37 w 389"/>
                <a:gd name="T61" fmla="*/ 117 h 295"/>
                <a:gd name="T62" fmla="*/ 42 w 389"/>
                <a:gd name="T63" fmla="*/ 113 h 295"/>
                <a:gd name="T64" fmla="*/ 63 w 389"/>
                <a:gd name="T65" fmla="*/ 112 h 295"/>
                <a:gd name="T66" fmla="*/ 116 w 389"/>
                <a:gd name="T67" fmla="*/ 159 h 295"/>
                <a:gd name="T68" fmla="*/ 123 w 389"/>
                <a:gd name="T69" fmla="*/ 168 h 295"/>
                <a:gd name="T70" fmla="*/ 124 w 389"/>
                <a:gd name="T71" fmla="*/ 181 h 295"/>
                <a:gd name="T72" fmla="*/ 137 w 389"/>
                <a:gd name="T73" fmla="*/ 206 h 295"/>
                <a:gd name="T74" fmla="*/ 122 w 389"/>
                <a:gd name="T75" fmla="*/ 220 h 295"/>
                <a:gd name="T76" fmla="*/ 124 w 389"/>
                <a:gd name="T77" fmla="*/ 231 h 295"/>
                <a:gd name="T78" fmla="*/ 143 w 389"/>
                <a:gd name="T79" fmla="*/ 252 h 295"/>
                <a:gd name="T80" fmla="*/ 154 w 389"/>
                <a:gd name="T81" fmla="*/ 281 h 295"/>
                <a:gd name="T82" fmla="*/ 182 w 389"/>
                <a:gd name="T83" fmla="*/ 295 h 295"/>
                <a:gd name="T84" fmla="*/ 198 w 389"/>
                <a:gd name="T85" fmla="*/ 281 h 295"/>
                <a:gd name="T86" fmla="*/ 206 w 389"/>
                <a:gd name="T87" fmla="*/ 251 h 295"/>
                <a:gd name="T88" fmla="*/ 225 w 389"/>
                <a:gd name="T89" fmla="*/ 236 h 295"/>
                <a:gd name="T90" fmla="*/ 232 w 389"/>
                <a:gd name="T91" fmla="*/ 236 h 295"/>
                <a:gd name="T92" fmla="*/ 262 w 389"/>
                <a:gd name="T93" fmla="*/ 212 h 295"/>
                <a:gd name="T94" fmla="*/ 301 w 389"/>
                <a:gd name="T95" fmla="*/ 203 h 295"/>
                <a:gd name="T96" fmla="*/ 39 w 389"/>
                <a:gd name="T97" fmla="*/ 96 h 295"/>
                <a:gd name="T98" fmla="*/ 42 w 389"/>
                <a:gd name="T99" fmla="*/ 9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9" h="295">
                  <a:moveTo>
                    <a:pt x="327" y="188"/>
                  </a:moveTo>
                  <a:cubicBezTo>
                    <a:pt x="322" y="187"/>
                    <a:pt x="302" y="188"/>
                    <a:pt x="302" y="181"/>
                  </a:cubicBezTo>
                  <a:cubicBezTo>
                    <a:pt x="303" y="181"/>
                    <a:pt x="307" y="180"/>
                    <a:pt x="307" y="178"/>
                  </a:cubicBezTo>
                  <a:cubicBezTo>
                    <a:pt x="307" y="176"/>
                    <a:pt x="305" y="175"/>
                    <a:pt x="305" y="172"/>
                  </a:cubicBezTo>
                  <a:cubicBezTo>
                    <a:pt x="306" y="173"/>
                    <a:pt x="307" y="172"/>
                    <a:pt x="308" y="172"/>
                  </a:cubicBezTo>
                  <a:cubicBezTo>
                    <a:pt x="317" y="172"/>
                    <a:pt x="315" y="183"/>
                    <a:pt x="326" y="183"/>
                  </a:cubicBezTo>
                  <a:cubicBezTo>
                    <a:pt x="328" y="183"/>
                    <a:pt x="332" y="183"/>
                    <a:pt x="332" y="181"/>
                  </a:cubicBezTo>
                  <a:cubicBezTo>
                    <a:pt x="332" y="168"/>
                    <a:pt x="318" y="164"/>
                    <a:pt x="310" y="156"/>
                  </a:cubicBezTo>
                  <a:cubicBezTo>
                    <a:pt x="310" y="152"/>
                    <a:pt x="310" y="152"/>
                    <a:pt x="310" y="152"/>
                  </a:cubicBezTo>
                  <a:cubicBezTo>
                    <a:pt x="310" y="152"/>
                    <a:pt x="311" y="153"/>
                    <a:pt x="313" y="152"/>
                  </a:cubicBezTo>
                  <a:cubicBezTo>
                    <a:pt x="314" y="157"/>
                    <a:pt x="321" y="163"/>
                    <a:pt x="325" y="163"/>
                  </a:cubicBezTo>
                  <a:cubicBezTo>
                    <a:pt x="328" y="163"/>
                    <a:pt x="328" y="160"/>
                    <a:pt x="328" y="157"/>
                  </a:cubicBezTo>
                  <a:cubicBezTo>
                    <a:pt x="328" y="151"/>
                    <a:pt x="318" y="152"/>
                    <a:pt x="316" y="148"/>
                  </a:cubicBezTo>
                  <a:cubicBezTo>
                    <a:pt x="319" y="148"/>
                    <a:pt x="319" y="148"/>
                    <a:pt x="319" y="148"/>
                  </a:cubicBezTo>
                  <a:cubicBezTo>
                    <a:pt x="321" y="148"/>
                    <a:pt x="323" y="151"/>
                    <a:pt x="326" y="152"/>
                  </a:cubicBezTo>
                  <a:cubicBezTo>
                    <a:pt x="328" y="147"/>
                    <a:pt x="337" y="150"/>
                    <a:pt x="338" y="143"/>
                  </a:cubicBezTo>
                  <a:cubicBezTo>
                    <a:pt x="337" y="143"/>
                    <a:pt x="336" y="141"/>
                    <a:pt x="336" y="140"/>
                  </a:cubicBezTo>
                  <a:cubicBezTo>
                    <a:pt x="340" y="139"/>
                    <a:pt x="345" y="137"/>
                    <a:pt x="346" y="133"/>
                  </a:cubicBezTo>
                  <a:cubicBezTo>
                    <a:pt x="343" y="132"/>
                    <a:pt x="337" y="133"/>
                    <a:pt x="337" y="129"/>
                  </a:cubicBezTo>
                  <a:cubicBezTo>
                    <a:pt x="337" y="126"/>
                    <a:pt x="341" y="126"/>
                    <a:pt x="344" y="126"/>
                  </a:cubicBezTo>
                  <a:cubicBezTo>
                    <a:pt x="343" y="124"/>
                    <a:pt x="344" y="123"/>
                    <a:pt x="344" y="121"/>
                  </a:cubicBezTo>
                  <a:cubicBezTo>
                    <a:pt x="344" y="117"/>
                    <a:pt x="341" y="116"/>
                    <a:pt x="341" y="111"/>
                  </a:cubicBezTo>
                  <a:cubicBezTo>
                    <a:pt x="338" y="111"/>
                    <a:pt x="334" y="111"/>
                    <a:pt x="334" y="107"/>
                  </a:cubicBezTo>
                  <a:cubicBezTo>
                    <a:pt x="334" y="106"/>
                    <a:pt x="336" y="104"/>
                    <a:pt x="338" y="104"/>
                  </a:cubicBezTo>
                  <a:cubicBezTo>
                    <a:pt x="342" y="104"/>
                    <a:pt x="354" y="106"/>
                    <a:pt x="354" y="100"/>
                  </a:cubicBezTo>
                  <a:cubicBezTo>
                    <a:pt x="354" y="95"/>
                    <a:pt x="345" y="96"/>
                    <a:pt x="344" y="92"/>
                  </a:cubicBezTo>
                  <a:cubicBezTo>
                    <a:pt x="346" y="92"/>
                    <a:pt x="347" y="92"/>
                    <a:pt x="348" y="91"/>
                  </a:cubicBezTo>
                  <a:cubicBezTo>
                    <a:pt x="346" y="89"/>
                    <a:pt x="343" y="87"/>
                    <a:pt x="339" y="87"/>
                  </a:cubicBezTo>
                  <a:cubicBezTo>
                    <a:pt x="337" y="87"/>
                    <a:pt x="335" y="88"/>
                    <a:pt x="333" y="87"/>
                  </a:cubicBezTo>
                  <a:cubicBezTo>
                    <a:pt x="334" y="84"/>
                    <a:pt x="334" y="79"/>
                    <a:pt x="336" y="77"/>
                  </a:cubicBezTo>
                  <a:cubicBezTo>
                    <a:pt x="341" y="74"/>
                    <a:pt x="345" y="72"/>
                    <a:pt x="345" y="67"/>
                  </a:cubicBezTo>
                  <a:cubicBezTo>
                    <a:pt x="345" y="67"/>
                    <a:pt x="346" y="67"/>
                    <a:pt x="345" y="64"/>
                  </a:cubicBezTo>
                  <a:cubicBezTo>
                    <a:pt x="350" y="63"/>
                    <a:pt x="356" y="62"/>
                    <a:pt x="356" y="58"/>
                  </a:cubicBezTo>
                  <a:cubicBezTo>
                    <a:pt x="356" y="56"/>
                    <a:pt x="357" y="59"/>
                    <a:pt x="356" y="55"/>
                  </a:cubicBezTo>
                  <a:cubicBezTo>
                    <a:pt x="360" y="54"/>
                    <a:pt x="366" y="54"/>
                    <a:pt x="366" y="48"/>
                  </a:cubicBezTo>
                  <a:cubicBezTo>
                    <a:pt x="364" y="50"/>
                    <a:pt x="364" y="50"/>
                    <a:pt x="361" y="48"/>
                  </a:cubicBezTo>
                  <a:cubicBezTo>
                    <a:pt x="371" y="48"/>
                    <a:pt x="376" y="42"/>
                    <a:pt x="384" y="39"/>
                  </a:cubicBezTo>
                  <a:cubicBezTo>
                    <a:pt x="385" y="39"/>
                    <a:pt x="389" y="37"/>
                    <a:pt x="389" y="34"/>
                  </a:cubicBezTo>
                  <a:cubicBezTo>
                    <a:pt x="389" y="31"/>
                    <a:pt x="379" y="25"/>
                    <a:pt x="376" y="25"/>
                  </a:cubicBezTo>
                  <a:cubicBezTo>
                    <a:pt x="373" y="25"/>
                    <a:pt x="372" y="28"/>
                    <a:pt x="371" y="28"/>
                  </a:cubicBezTo>
                  <a:cubicBezTo>
                    <a:pt x="360" y="28"/>
                    <a:pt x="360" y="28"/>
                    <a:pt x="360" y="28"/>
                  </a:cubicBezTo>
                  <a:cubicBezTo>
                    <a:pt x="357" y="32"/>
                    <a:pt x="356" y="31"/>
                    <a:pt x="352" y="33"/>
                  </a:cubicBezTo>
                  <a:cubicBezTo>
                    <a:pt x="351" y="33"/>
                    <a:pt x="347" y="32"/>
                    <a:pt x="347" y="32"/>
                  </a:cubicBezTo>
                  <a:cubicBezTo>
                    <a:pt x="347" y="32"/>
                    <a:pt x="337" y="32"/>
                    <a:pt x="331" y="32"/>
                  </a:cubicBezTo>
                  <a:cubicBezTo>
                    <a:pt x="328" y="36"/>
                    <a:pt x="316" y="50"/>
                    <a:pt x="310" y="52"/>
                  </a:cubicBezTo>
                  <a:cubicBezTo>
                    <a:pt x="311" y="49"/>
                    <a:pt x="326" y="34"/>
                    <a:pt x="326" y="32"/>
                  </a:cubicBezTo>
                  <a:cubicBezTo>
                    <a:pt x="326" y="29"/>
                    <a:pt x="324" y="25"/>
                    <a:pt x="320" y="25"/>
                  </a:cubicBezTo>
                  <a:cubicBezTo>
                    <a:pt x="313" y="25"/>
                    <a:pt x="299" y="38"/>
                    <a:pt x="293" y="38"/>
                  </a:cubicBezTo>
                  <a:cubicBezTo>
                    <a:pt x="292" y="38"/>
                    <a:pt x="302" y="29"/>
                    <a:pt x="302" y="27"/>
                  </a:cubicBezTo>
                  <a:cubicBezTo>
                    <a:pt x="298" y="25"/>
                    <a:pt x="260" y="30"/>
                    <a:pt x="256" y="27"/>
                  </a:cubicBezTo>
                  <a:cubicBezTo>
                    <a:pt x="306" y="24"/>
                    <a:pt x="306" y="24"/>
                    <a:pt x="306" y="24"/>
                  </a:cubicBezTo>
                  <a:cubicBezTo>
                    <a:pt x="312" y="22"/>
                    <a:pt x="327" y="23"/>
                    <a:pt x="328" y="15"/>
                  </a:cubicBezTo>
                  <a:cubicBezTo>
                    <a:pt x="323" y="14"/>
                    <a:pt x="315" y="16"/>
                    <a:pt x="309" y="13"/>
                  </a:cubicBezTo>
                  <a:cubicBezTo>
                    <a:pt x="298" y="9"/>
                    <a:pt x="288" y="0"/>
                    <a:pt x="275" y="0"/>
                  </a:cubicBezTo>
                  <a:cubicBezTo>
                    <a:pt x="263" y="0"/>
                    <a:pt x="255" y="0"/>
                    <a:pt x="242" y="0"/>
                  </a:cubicBezTo>
                  <a:cubicBezTo>
                    <a:pt x="230" y="0"/>
                    <a:pt x="222" y="6"/>
                    <a:pt x="211" y="6"/>
                  </a:cubicBezTo>
                  <a:cubicBezTo>
                    <a:pt x="207" y="6"/>
                    <a:pt x="206" y="6"/>
                    <a:pt x="202" y="6"/>
                  </a:cubicBezTo>
                  <a:cubicBezTo>
                    <a:pt x="202" y="8"/>
                    <a:pt x="202" y="8"/>
                    <a:pt x="202" y="8"/>
                  </a:cubicBezTo>
                  <a:cubicBezTo>
                    <a:pt x="197" y="8"/>
                    <a:pt x="197" y="8"/>
                    <a:pt x="197" y="8"/>
                  </a:cubicBezTo>
                  <a:cubicBezTo>
                    <a:pt x="192" y="8"/>
                    <a:pt x="188" y="7"/>
                    <a:pt x="183" y="7"/>
                  </a:cubicBezTo>
                  <a:cubicBezTo>
                    <a:pt x="175" y="7"/>
                    <a:pt x="170" y="9"/>
                    <a:pt x="164" y="12"/>
                  </a:cubicBezTo>
                  <a:cubicBezTo>
                    <a:pt x="165" y="13"/>
                    <a:pt x="167" y="14"/>
                    <a:pt x="168" y="15"/>
                  </a:cubicBezTo>
                  <a:cubicBezTo>
                    <a:pt x="166" y="16"/>
                    <a:pt x="159" y="15"/>
                    <a:pt x="159" y="18"/>
                  </a:cubicBezTo>
                  <a:cubicBezTo>
                    <a:pt x="159" y="23"/>
                    <a:pt x="168" y="24"/>
                    <a:pt x="172" y="28"/>
                  </a:cubicBezTo>
                  <a:cubicBezTo>
                    <a:pt x="162" y="28"/>
                    <a:pt x="162" y="28"/>
                    <a:pt x="162" y="28"/>
                  </a:cubicBezTo>
                  <a:cubicBezTo>
                    <a:pt x="156" y="24"/>
                    <a:pt x="151" y="20"/>
                    <a:pt x="141" y="20"/>
                  </a:cubicBezTo>
                  <a:cubicBezTo>
                    <a:pt x="139" y="20"/>
                    <a:pt x="136" y="20"/>
                    <a:pt x="136" y="23"/>
                  </a:cubicBezTo>
                  <a:cubicBezTo>
                    <a:pt x="136" y="25"/>
                    <a:pt x="137" y="24"/>
                    <a:pt x="138" y="28"/>
                  </a:cubicBezTo>
                  <a:cubicBezTo>
                    <a:pt x="138" y="28"/>
                    <a:pt x="135" y="28"/>
                    <a:pt x="134" y="28"/>
                  </a:cubicBezTo>
                  <a:cubicBezTo>
                    <a:pt x="130" y="24"/>
                    <a:pt x="126" y="26"/>
                    <a:pt x="123" y="22"/>
                  </a:cubicBezTo>
                  <a:cubicBezTo>
                    <a:pt x="121" y="24"/>
                    <a:pt x="121" y="24"/>
                    <a:pt x="121" y="24"/>
                  </a:cubicBezTo>
                  <a:cubicBezTo>
                    <a:pt x="121" y="25"/>
                    <a:pt x="122" y="27"/>
                    <a:pt x="122" y="28"/>
                  </a:cubicBezTo>
                  <a:cubicBezTo>
                    <a:pt x="118" y="28"/>
                    <a:pt x="117" y="21"/>
                    <a:pt x="113" y="21"/>
                  </a:cubicBezTo>
                  <a:cubicBezTo>
                    <a:pt x="107" y="21"/>
                    <a:pt x="102" y="25"/>
                    <a:pt x="96" y="27"/>
                  </a:cubicBezTo>
                  <a:cubicBezTo>
                    <a:pt x="87" y="27"/>
                    <a:pt x="84" y="29"/>
                    <a:pt x="75" y="30"/>
                  </a:cubicBezTo>
                  <a:cubicBezTo>
                    <a:pt x="67" y="31"/>
                    <a:pt x="73" y="41"/>
                    <a:pt x="66" y="41"/>
                  </a:cubicBezTo>
                  <a:cubicBezTo>
                    <a:pt x="63" y="41"/>
                    <a:pt x="61" y="41"/>
                    <a:pt x="60" y="40"/>
                  </a:cubicBezTo>
                  <a:cubicBezTo>
                    <a:pt x="55" y="44"/>
                    <a:pt x="45" y="50"/>
                    <a:pt x="37" y="52"/>
                  </a:cubicBezTo>
                  <a:cubicBezTo>
                    <a:pt x="36" y="52"/>
                    <a:pt x="33" y="53"/>
                    <a:pt x="33" y="55"/>
                  </a:cubicBezTo>
                  <a:cubicBezTo>
                    <a:pt x="33" y="60"/>
                    <a:pt x="46" y="59"/>
                    <a:pt x="50" y="60"/>
                  </a:cubicBezTo>
                  <a:cubicBezTo>
                    <a:pt x="50" y="66"/>
                    <a:pt x="47" y="70"/>
                    <a:pt x="44" y="72"/>
                  </a:cubicBezTo>
                  <a:cubicBezTo>
                    <a:pt x="39" y="75"/>
                    <a:pt x="30" y="71"/>
                    <a:pt x="24" y="74"/>
                  </a:cubicBezTo>
                  <a:cubicBezTo>
                    <a:pt x="20" y="75"/>
                    <a:pt x="17" y="77"/>
                    <a:pt x="13" y="79"/>
                  </a:cubicBezTo>
                  <a:cubicBezTo>
                    <a:pt x="8" y="80"/>
                    <a:pt x="0" y="79"/>
                    <a:pt x="0" y="86"/>
                  </a:cubicBezTo>
                  <a:cubicBezTo>
                    <a:pt x="0" y="89"/>
                    <a:pt x="22" y="96"/>
                    <a:pt x="23" y="96"/>
                  </a:cubicBezTo>
                  <a:cubicBezTo>
                    <a:pt x="24" y="96"/>
                    <a:pt x="25" y="96"/>
                    <a:pt x="27" y="96"/>
                  </a:cubicBezTo>
                  <a:cubicBezTo>
                    <a:pt x="25" y="100"/>
                    <a:pt x="25" y="100"/>
                    <a:pt x="22" y="100"/>
                  </a:cubicBezTo>
                  <a:cubicBezTo>
                    <a:pt x="21" y="100"/>
                    <a:pt x="19" y="100"/>
                    <a:pt x="17" y="100"/>
                  </a:cubicBezTo>
                  <a:cubicBezTo>
                    <a:pt x="15" y="100"/>
                    <a:pt x="10" y="101"/>
                    <a:pt x="10" y="104"/>
                  </a:cubicBezTo>
                  <a:cubicBezTo>
                    <a:pt x="14" y="106"/>
                    <a:pt x="13" y="104"/>
                    <a:pt x="18" y="104"/>
                  </a:cubicBezTo>
                  <a:cubicBezTo>
                    <a:pt x="21" y="104"/>
                    <a:pt x="23" y="106"/>
                    <a:pt x="27" y="108"/>
                  </a:cubicBezTo>
                  <a:cubicBezTo>
                    <a:pt x="26" y="110"/>
                    <a:pt x="25" y="110"/>
                    <a:pt x="22" y="111"/>
                  </a:cubicBezTo>
                  <a:cubicBezTo>
                    <a:pt x="25" y="115"/>
                    <a:pt x="32" y="117"/>
                    <a:pt x="37" y="117"/>
                  </a:cubicBezTo>
                  <a:cubicBezTo>
                    <a:pt x="39" y="117"/>
                    <a:pt x="39" y="117"/>
                    <a:pt x="40" y="116"/>
                  </a:cubicBezTo>
                  <a:cubicBezTo>
                    <a:pt x="39" y="116"/>
                    <a:pt x="39" y="115"/>
                    <a:pt x="38" y="114"/>
                  </a:cubicBezTo>
                  <a:cubicBezTo>
                    <a:pt x="39" y="114"/>
                    <a:pt x="40" y="113"/>
                    <a:pt x="42" y="113"/>
                  </a:cubicBezTo>
                  <a:cubicBezTo>
                    <a:pt x="45" y="113"/>
                    <a:pt x="47" y="115"/>
                    <a:pt x="49" y="115"/>
                  </a:cubicBezTo>
                  <a:cubicBezTo>
                    <a:pt x="52" y="115"/>
                    <a:pt x="54" y="112"/>
                    <a:pt x="56" y="112"/>
                  </a:cubicBezTo>
                  <a:cubicBezTo>
                    <a:pt x="59" y="112"/>
                    <a:pt x="59" y="112"/>
                    <a:pt x="63" y="112"/>
                  </a:cubicBezTo>
                  <a:cubicBezTo>
                    <a:pt x="89" y="112"/>
                    <a:pt x="106" y="132"/>
                    <a:pt x="110" y="151"/>
                  </a:cubicBezTo>
                  <a:cubicBezTo>
                    <a:pt x="110" y="155"/>
                    <a:pt x="110" y="155"/>
                    <a:pt x="110" y="155"/>
                  </a:cubicBezTo>
                  <a:cubicBezTo>
                    <a:pt x="114" y="155"/>
                    <a:pt x="116" y="155"/>
                    <a:pt x="116" y="159"/>
                  </a:cubicBezTo>
                  <a:cubicBezTo>
                    <a:pt x="116" y="164"/>
                    <a:pt x="111" y="163"/>
                    <a:pt x="111" y="168"/>
                  </a:cubicBezTo>
                  <a:cubicBezTo>
                    <a:pt x="111" y="172"/>
                    <a:pt x="113" y="172"/>
                    <a:pt x="118" y="172"/>
                  </a:cubicBezTo>
                  <a:cubicBezTo>
                    <a:pt x="121" y="172"/>
                    <a:pt x="121" y="168"/>
                    <a:pt x="123" y="168"/>
                  </a:cubicBezTo>
                  <a:cubicBezTo>
                    <a:pt x="131" y="168"/>
                    <a:pt x="133" y="179"/>
                    <a:pt x="140" y="181"/>
                  </a:cubicBezTo>
                  <a:cubicBezTo>
                    <a:pt x="140" y="183"/>
                    <a:pt x="140" y="185"/>
                    <a:pt x="138" y="185"/>
                  </a:cubicBezTo>
                  <a:cubicBezTo>
                    <a:pt x="132" y="185"/>
                    <a:pt x="129" y="181"/>
                    <a:pt x="124" y="181"/>
                  </a:cubicBezTo>
                  <a:cubicBezTo>
                    <a:pt x="122" y="181"/>
                    <a:pt x="122" y="180"/>
                    <a:pt x="120" y="181"/>
                  </a:cubicBezTo>
                  <a:cubicBezTo>
                    <a:pt x="121" y="188"/>
                    <a:pt x="137" y="189"/>
                    <a:pt x="144" y="191"/>
                  </a:cubicBezTo>
                  <a:cubicBezTo>
                    <a:pt x="142" y="197"/>
                    <a:pt x="138" y="200"/>
                    <a:pt x="137" y="206"/>
                  </a:cubicBezTo>
                  <a:cubicBezTo>
                    <a:pt x="134" y="205"/>
                    <a:pt x="134" y="205"/>
                    <a:pt x="130" y="207"/>
                  </a:cubicBezTo>
                  <a:cubicBezTo>
                    <a:pt x="130" y="207"/>
                    <a:pt x="130" y="207"/>
                    <a:pt x="130" y="207"/>
                  </a:cubicBezTo>
                  <a:cubicBezTo>
                    <a:pt x="126" y="211"/>
                    <a:pt x="126" y="215"/>
                    <a:pt x="122" y="220"/>
                  </a:cubicBezTo>
                  <a:cubicBezTo>
                    <a:pt x="122" y="225"/>
                    <a:pt x="122" y="225"/>
                    <a:pt x="122" y="225"/>
                  </a:cubicBezTo>
                  <a:cubicBezTo>
                    <a:pt x="122" y="224"/>
                    <a:pt x="125" y="224"/>
                    <a:pt x="127" y="225"/>
                  </a:cubicBezTo>
                  <a:cubicBezTo>
                    <a:pt x="126" y="227"/>
                    <a:pt x="124" y="228"/>
                    <a:pt x="124" y="231"/>
                  </a:cubicBezTo>
                  <a:cubicBezTo>
                    <a:pt x="124" y="237"/>
                    <a:pt x="131" y="239"/>
                    <a:pt x="132" y="244"/>
                  </a:cubicBezTo>
                  <a:cubicBezTo>
                    <a:pt x="133" y="246"/>
                    <a:pt x="133" y="250"/>
                    <a:pt x="134" y="251"/>
                  </a:cubicBezTo>
                  <a:cubicBezTo>
                    <a:pt x="138" y="253"/>
                    <a:pt x="139" y="247"/>
                    <a:pt x="143" y="252"/>
                  </a:cubicBezTo>
                  <a:cubicBezTo>
                    <a:pt x="141" y="253"/>
                    <a:pt x="139" y="253"/>
                    <a:pt x="139" y="256"/>
                  </a:cubicBezTo>
                  <a:cubicBezTo>
                    <a:pt x="139" y="263"/>
                    <a:pt x="148" y="273"/>
                    <a:pt x="152" y="276"/>
                  </a:cubicBezTo>
                  <a:cubicBezTo>
                    <a:pt x="153" y="277"/>
                    <a:pt x="153" y="280"/>
                    <a:pt x="154" y="281"/>
                  </a:cubicBezTo>
                  <a:cubicBezTo>
                    <a:pt x="158" y="284"/>
                    <a:pt x="160" y="282"/>
                    <a:pt x="161" y="287"/>
                  </a:cubicBezTo>
                  <a:cubicBezTo>
                    <a:pt x="164" y="287"/>
                    <a:pt x="168" y="284"/>
                    <a:pt x="171" y="284"/>
                  </a:cubicBezTo>
                  <a:cubicBezTo>
                    <a:pt x="177" y="284"/>
                    <a:pt x="176" y="295"/>
                    <a:pt x="182" y="295"/>
                  </a:cubicBezTo>
                  <a:cubicBezTo>
                    <a:pt x="183" y="295"/>
                    <a:pt x="184" y="293"/>
                    <a:pt x="186" y="293"/>
                  </a:cubicBezTo>
                  <a:cubicBezTo>
                    <a:pt x="187" y="294"/>
                    <a:pt x="187" y="295"/>
                    <a:pt x="189" y="295"/>
                  </a:cubicBezTo>
                  <a:cubicBezTo>
                    <a:pt x="195" y="295"/>
                    <a:pt x="192" y="283"/>
                    <a:pt x="198" y="281"/>
                  </a:cubicBezTo>
                  <a:cubicBezTo>
                    <a:pt x="197" y="278"/>
                    <a:pt x="198" y="273"/>
                    <a:pt x="198" y="268"/>
                  </a:cubicBezTo>
                  <a:cubicBezTo>
                    <a:pt x="198" y="262"/>
                    <a:pt x="208" y="264"/>
                    <a:pt x="208" y="257"/>
                  </a:cubicBezTo>
                  <a:cubicBezTo>
                    <a:pt x="208" y="254"/>
                    <a:pt x="206" y="253"/>
                    <a:pt x="206" y="251"/>
                  </a:cubicBezTo>
                  <a:cubicBezTo>
                    <a:pt x="206" y="250"/>
                    <a:pt x="207" y="250"/>
                    <a:pt x="207" y="249"/>
                  </a:cubicBezTo>
                  <a:cubicBezTo>
                    <a:pt x="207" y="248"/>
                    <a:pt x="207" y="247"/>
                    <a:pt x="207" y="246"/>
                  </a:cubicBezTo>
                  <a:cubicBezTo>
                    <a:pt x="207" y="239"/>
                    <a:pt x="220" y="241"/>
                    <a:pt x="225" y="236"/>
                  </a:cubicBezTo>
                  <a:cubicBezTo>
                    <a:pt x="227" y="234"/>
                    <a:pt x="226" y="232"/>
                    <a:pt x="230" y="231"/>
                  </a:cubicBezTo>
                  <a:cubicBezTo>
                    <a:pt x="230" y="236"/>
                    <a:pt x="230" y="236"/>
                    <a:pt x="230" y="236"/>
                  </a:cubicBezTo>
                  <a:cubicBezTo>
                    <a:pt x="232" y="236"/>
                    <a:pt x="232" y="236"/>
                    <a:pt x="232" y="236"/>
                  </a:cubicBezTo>
                  <a:cubicBezTo>
                    <a:pt x="236" y="232"/>
                    <a:pt x="244" y="233"/>
                    <a:pt x="249" y="229"/>
                  </a:cubicBezTo>
                  <a:cubicBezTo>
                    <a:pt x="252" y="225"/>
                    <a:pt x="252" y="221"/>
                    <a:pt x="257" y="217"/>
                  </a:cubicBezTo>
                  <a:cubicBezTo>
                    <a:pt x="262" y="212"/>
                    <a:pt x="262" y="212"/>
                    <a:pt x="262" y="212"/>
                  </a:cubicBezTo>
                  <a:cubicBezTo>
                    <a:pt x="262" y="211"/>
                    <a:pt x="265" y="212"/>
                    <a:pt x="267" y="208"/>
                  </a:cubicBezTo>
                  <a:cubicBezTo>
                    <a:pt x="277" y="208"/>
                    <a:pt x="277" y="208"/>
                    <a:pt x="277" y="208"/>
                  </a:cubicBezTo>
                  <a:cubicBezTo>
                    <a:pt x="286" y="204"/>
                    <a:pt x="293" y="206"/>
                    <a:pt x="301" y="203"/>
                  </a:cubicBezTo>
                  <a:cubicBezTo>
                    <a:pt x="307" y="201"/>
                    <a:pt x="310" y="195"/>
                    <a:pt x="317" y="192"/>
                  </a:cubicBezTo>
                  <a:cubicBezTo>
                    <a:pt x="321" y="191"/>
                    <a:pt x="324" y="191"/>
                    <a:pt x="327" y="188"/>
                  </a:cubicBezTo>
                  <a:close/>
                  <a:moveTo>
                    <a:pt x="39" y="96"/>
                  </a:moveTo>
                  <a:cubicBezTo>
                    <a:pt x="31" y="96"/>
                    <a:pt x="31" y="96"/>
                    <a:pt x="31" y="96"/>
                  </a:cubicBezTo>
                  <a:cubicBezTo>
                    <a:pt x="32" y="96"/>
                    <a:pt x="33" y="92"/>
                    <a:pt x="33" y="92"/>
                  </a:cubicBezTo>
                  <a:cubicBezTo>
                    <a:pt x="42" y="92"/>
                    <a:pt x="42" y="92"/>
                    <a:pt x="42" y="92"/>
                  </a:cubicBezTo>
                  <a:cubicBezTo>
                    <a:pt x="42" y="96"/>
                    <a:pt x="42" y="96"/>
                    <a:pt x="39" y="9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5" name="Freeform 145">
              <a:extLst>
                <a:ext uri="{FF2B5EF4-FFF2-40B4-BE49-F238E27FC236}">
                  <a16:creationId xmlns:a16="http://schemas.microsoft.com/office/drawing/2014/main" id="{8D93F45E-2AB7-2C42-A415-1392410F5D7B}"/>
                </a:ext>
              </a:extLst>
            </p:cNvPr>
            <p:cNvSpPr>
              <a:spLocks/>
            </p:cNvSpPr>
            <p:nvPr/>
          </p:nvSpPr>
          <p:spPr bwMode="auto">
            <a:xfrm>
              <a:off x="3200691" y="2427710"/>
              <a:ext cx="62605" cy="47302"/>
            </a:xfrm>
            <a:custGeom>
              <a:avLst/>
              <a:gdLst>
                <a:gd name="T0" fmla="*/ 5 w 19"/>
                <a:gd name="T1" fmla="*/ 14 h 14"/>
                <a:gd name="T2" fmla="*/ 10 w 19"/>
                <a:gd name="T3" fmla="*/ 14 h 14"/>
                <a:gd name="T4" fmla="*/ 19 w 19"/>
                <a:gd name="T5" fmla="*/ 9 h 14"/>
                <a:gd name="T6" fmla="*/ 5 w 19"/>
                <a:gd name="T7" fmla="*/ 0 h 14"/>
                <a:gd name="T8" fmla="*/ 0 w 19"/>
                <a:gd name="T9" fmla="*/ 5 h 14"/>
                <a:gd name="T10" fmla="*/ 5 w 19"/>
                <a:gd name="T11" fmla="*/ 14 h 14"/>
              </a:gdLst>
              <a:ahLst/>
              <a:cxnLst>
                <a:cxn ang="0">
                  <a:pos x="T0" y="T1"/>
                </a:cxn>
                <a:cxn ang="0">
                  <a:pos x="T2" y="T3"/>
                </a:cxn>
                <a:cxn ang="0">
                  <a:pos x="T4" y="T5"/>
                </a:cxn>
                <a:cxn ang="0">
                  <a:pos x="T6" y="T7"/>
                </a:cxn>
                <a:cxn ang="0">
                  <a:pos x="T8" y="T9"/>
                </a:cxn>
                <a:cxn ang="0">
                  <a:pos x="T10" y="T11"/>
                </a:cxn>
              </a:cxnLst>
              <a:rect l="0" t="0" r="r" b="b"/>
              <a:pathLst>
                <a:path w="19" h="14">
                  <a:moveTo>
                    <a:pt x="5" y="14"/>
                  </a:moveTo>
                  <a:cubicBezTo>
                    <a:pt x="10" y="14"/>
                    <a:pt x="10" y="14"/>
                    <a:pt x="10" y="14"/>
                  </a:cubicBezTo>
                  <a:cubicBezTo>
                    <a:pt x="13" y="14"/>
                    <a:pt x="18" y="12"/>
                    <a:pt x="19" y="9"/>
                  </a:cubicBezTo>
                  <a:cubicBezTo>
                    <a:pt x="13" y="7"/>
                    <a:pt x="11" y="0"/>
                    <a:pt x="5" y="0"/>
                  </a:cubicBezTo>
                  <a:cubicBezTo>
                    <a:pt x="3" y="0"/>
                    <a:pt x="0" y="2"/>
                    <a:pt x="0" y="5"/>
                  </a:cubicBezTo>
                  <a:cubicBezTo>
                    <a:pt x="0" y="8"/>
                    <a:pt x="3" y="14"/>
                    <a:pt x="5"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6" name="Freeform 146">
              <a:extLst>
                <a:ext uri="{FF2B5EF4-FFF2-40B4-BE49-F238E27FC236}">
                  <a16:creationId xmlns:a16="http://schemas.microsoft.com/office/drawing/2014/main" id="{D4914257-F216-2849-A823-039179FD3F2B}"/>
                </a:ext>
              </a:extLst>
            </p:cNvPr>
            <p:cNvSpPr>
              <a:spLocks/>
            </p:cNvSpPr>
            <p:nvPr/>
          </p:nvSpPr>
          <p:spPr bwMode="auto">
            <a:xfrm>
              <a:off x="3963078" y="2224587"/>
              <a:ext cx="33389" cy="12521"/>
            </a:xfrm>
            <a:custGeom>
              <a:avLst/>
              <a:gdLst>
                <a:gd name="T0" fmla="*/ 2 w 10"/>
                <a:gd name="T1" fmla="*/ 0 h 4"/>
                <a:gd name="T2" fmla="*/ 0 w 10"/>
                <a:gd name="T3" fmla="*/ 2 h 4"/>
                <a:gd name="T4" fmla="*/ 3 w 10"/>
                <a:gd name="T5" fmla="*/ 4 h 4"/>
                <a:gd name="T6" fmla="*/ 10 w 10"/>
                <a:gd name="T7" fmla="*/ 0 h 4"/>
                <a:gd name="T8" fmla="*/ 6 w 10"/>
                <a:gd name="T9" fmla="*/ 0 h 4"/>
                <a:gd name="T10" fmla="*/ 2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2" y="0"/>
                  </a:moveTo>
                  <a:cubicBezTo>
                    <a:pt x="1" y="0"/>
                    <a:pt x="0" y="1"/>
                    <a:pt x="0" y="2"/>
                  </a:cubicBezTo>
                  <a:cubicBezTo>
                    <a:pt x="0" y="3"/>
                    <a:pt x="1" y="4"/>
                    <a:pt x="3" y="4"/>
                  </a:cubicBezTo>
                  <a:cubicBezTo>
                    <a:pt x="5" y="4"/>
                    <a:pt x="9" y="0"/>
                    <a:pt x="10" y="0"/>
                  </a:cubicBezTo>
                  <a:cubicBezTo>
                    <a:pt x="6" y="0"/>
                    <a:pt x="6" y="0"/>
                    <a:pt x="6" y="0"/>
                  </a:cubicBezTo>
                  <a:lnTo>
                    <a:pt x="2"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7" name="Freeform 147">
              <a:extLst>
                <a:ext uri="{FF2B5EF4-FFF2-40B4-BE49-F238E27FC236}">
                  <a16:creationId xmlns:a16="http://schemas.microsoft.com/office/drawing/2014/main" id="{CB8C16A6-FFEE-434C-96ED-14FED14E2CC1}"/>
                </a:ext>
              </a:extLst>
            </p:cNvPr>
            <p:cNvSpPr>
              <a:spLocks/>
            </p:cNvSpPr>
            <p:nvPr/>
          </p:nvSpPr>
          <p:spPr bwMode="auto">
            <a:xfrm>
              <a:off x="3111653" y="3044033"/>
              <a:ext cx="134948" cy="139125"/>
            </a:xfrm>
            <a:custGeom>
              <a:avLst/>
              <a:gdLst>
                <a:gd name="T0" fmla="*/ 23 w 41"/>
                <a:gd name="T1" fmla="*/ 2 h 42"/>
                <a:gd name="T2" fmla="*/ 21 w 41"/>
                <a:gd name="T3" fmla="*/ 0 h 42"/>
                <a:gd name="T4" fmla="*/ 14 w 41"/>
                <a:gd name="T5" fmla="*/ 7 h 42"/>
                <a:gd name="T6" fmla="*/ 2 w 41"/>
                <a:gd name="T7" fmla="*/ 26 h 42"/>
                <a:gd name="T8" fmla="*/ 5 w 41"/>
                <a:gd name="T9" fmla="*/ 27 h 42"/>
                <a:gd name="T10" fmla="*/ 5 w 41"/>
                <a:gd name="T11" fmla="*/ 28 h 42"/>
                <a:gd name="T12" fmla="*/ 0 w 41"/>
                <a:gd name="T13" fmla="*/ 32 h 42"/>
                <a:gd name="T14" fmla="*/ 2 w 41"/>
                <a:gd name="T15" fmla="*/ 35 h 42"/>
                <a:gd name="T16" fmla="*/ 9 w 41"/>
                <a:gd name="T17" fmla="*/ 33 h 42"/>
                <a:gd name="T18" fmla="*/ 15 w 41"/>
                <a:gd name="T19" fmla="*/ 35 h 42"/>
                <a:gd name="T20" fmla="*/ 20 w 41"/>
                <a:gd name="T21" fmla="*/ 34 h 42"/>
                <a:gd name="T22" fmla="*/ 26 w 41"/>
                <a:gd name="T23" fmla="*/ 35 h 42"/>
                <a:gd name="T24" fmla="*/ 24 w 41"/>
                <a:gd name="T25" fmla="*/ 39 h 42"/>
                <a:gd name="T26" fmla="*/ 25 w 41"/>
                <a:gd name="T27" fmla="*/ 39 h 42"/>
                <a:gd name="T28" fmla="*/ 32 w 41"/>
                <a:gd name="T29" fmla="*/ 33 h 42"/>
                <a:gd name="T30" fmla="*/ 34 w 41"/>
                <a:gd name="T31" fmla="*/ 38 h 42"/>
                <a:gd name="T32" fmla="*/ 36 w 41"/>
                <a:gd name="T33" fmla="*/ 39 h 42"/>
                <a:gd name="T34" fmla="*/ 38 w 41"/>
                <a:gd name="T35" fmla="*/ 42 h 42"/>
                <a:gd name="T36" fmla="*/ 41 w 41"/>
                <a:gd name="T37" fmla="*/ 36 h 42"/>
                <a:gd name="T38" fmla="*/ 40 w 41"/>
                <a:gd name="T39" fmla="*/ 31 h 42"/>
                <a:gd name="T40" fmla="*/ 37 w 41"/>
                <a:gd name="T41" fmla="*/ 33 h 42"/>
                <a:gd name="T42" fmla="*/ 35 w 41"/>
                <a:gd name="T43" fmla="*/ 29 h 42"/>
                <a:gd name="T44" fmla="*/ 38 w 41"/>
                <a:gd name="T45" fmla="*/ 26 h 42"/>
                <a:gd name="T46" fmla="*/ 35 w 41"/>
                <a:gd name="T47" fmla="*/ 26 h 42"/>
                <a:gd name="T48" fmla="*/ 35 w 41"/>
                <a:gd name="T49" fmla="*/ 19 h 42"/>
                <a:gd name="T50" fmla="*/ 28 w 41"/>
                <a:gd name="T51" fmla="*/ 19 h 42"/>
                <a:gd name="T52" fmla="*/ 25 w 41"/>
                <a:gd name="T53" fmla="*/ 20 h 42"/>
                <a:gd name="T54" fmla="*/ 25 w 41"/>
                <a:gd name="T55" fmla="*/ 19 h 42"/>
                <a:gd name="T56" fmla="*/ 21 w 41"/>
                <a:gd name="T57" fmla="*/ 19 h 42"/>
                <a:gd name="T58" fmla="*/ 21 w 41"/>
                <a:gd name="T59" fmla="*/ 17 h 42"/>
                <a:gd name="T60" fmla="*/ 23 w 41"/>
                <a:gd name="T61" fmla="*/ 15 h 42"/>
                <a:gd name="T62" fmla="*/ 20 w 41"/>
                <a:gd name="T63" fmla="*/ 14 h 42"/>
                <a:gd name="T64" fmla="*/ 17 w 41"/>
                <a:gd name="T65" fmla="*/ 16 h 42"/>
                <a:gd name="T66" fmla="*/ 17 w 41"/>
                <a:gd name="T67" fmla="*/ 14 h 42"/>
                <a:gd name="T68" fmla="*/ 23 w 41"/>
                <a:gd name="T69"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2">
                  <a:moveTo>
                    <a:pt x="23" y="2"/>
                  </a:moveTo>
                  <a:cubicBezTo>
                    <a:pt x="23" y="2"/>
                    <a:pt x="22" y="0"/>
                    <a:pt x="21" y="0"/>
                  </a:cubicBezTo>
                  <a:cubicBezTo>
                    <a:pt x="17" y="0"/>
                    <a:pt x="16" y="4"/>
                    <a:pt x="14" y="7"/>
                  </a:cubicBezTo>
                  <a:cubicBezTo>
                    <a:pt x="10" y="12"/>
                    <a:pt x="9" y="22"/>
                    <a:pt x="2" y="26"/>
                  </a:cubicBezTo>
                  <a:cubicBezTo>
                    <a:pt x="3" y="26"/>
                    <a:pt x="1" y="27"/>
                    <a:pt x="5" y="27"/>
                  </a:cubicBezTo>
                  <a:cubicBezTo>
                    <a:pt x="5" y="28"/>
                    <a:pt x="5" y="28"/>
                    <a:pt x="5" y="28"/>
                  </a:cubicBezTo>
                  <a:cubicBezTo>
                    <a:pt x="5" y="28"/>
                    <a:pt x="0" y="32"/>
                    <a:pt x="0" y="32"/>
                  </a:cubicBezTo>
                  <a:cubicBezTo>
                    <a:pt x="0" y="33"/>
                    <a:pt x="1" y="35"/>
                    <a:pt x="2" y="35"/>
                  </a:cubicBezTo>
                  <a:cubicBezTo>
                    <a:pt x="5" y="35"/>
                    <a:pt x="5" y="33"/>
                    <a:pt x="9" y="33"/>
                  </a:cubicBezTo>
                  <a:cubicBezTo>
                    <a:pt x="11" y="33"/>
                    <a:pt x="12" y="35"/>
                    <a:pt x="15" y="35"/>
                  </a:cubicBezTo>
                  <a:cubicBezTo>
                    <a:pt x="17" y="35"/>
                    <a:pt x="18" y="34"/>
                    <a:pt x="20" y="34"/>
                  </a:cubicBezTo>
                  <a:cubicBezTo>
                    <a:pt x="21" y="36"/>
                    <a:pt x="24" y="35"/>
                    <a:pt x="26" y="35"/>
                  </a:cubicBezTo>
                  <a:cubicBezTo>
                    <a:pt x="26" y="36"/>
                    <a:pt x="24" y="35"/>
                    <a:pt x="24" y="39"/>
                  </a:cubicBezTo>
                  <a:cubicBezTo>
                    <a:pt x="24" y="39"/>
                    <a:pt x="25" y="39"/>
                    <a:pt x="25" y="39"/>
                  </a:cubicBezTo>
                  <a:cubicBezTo>
                    <a:pt x="28" y="39"/>
                    <a:pt x="30" y="35"/>
                    <a:pt x="32" y="33"/>
                  </a:cubicBezTo>
                  <a:cubicBezTo>
                    <a:pt x="33" y="34"/>
                    <a:pt x="32" y="38"/>
                    <a:pt x="34" y="38"/>
                  </a:cubicBezTo>
                  <a:cubicBezTo>
                    <a:pt x="35" y="38"/>
                    <a:pt x="35" y="39"/>
                    <a:pt x="36" y="39"/>
                  </a:cubicBezTo>
                  <a:cubicBezTo>
                    <a:pt x="36" y="40"/>
                    <a:pt x="36" y="42"/>
                    <a:pt x="38" y="42"/>
                  </a:cubicBezTo>
                  <a:cubicBezTo>
                    <a:pt x="40" y="42"/>
                    <a:pt x="41" y="39"/>
                    <a:pt x="41" y="36"/>
                  </a:cubicBezTo>
                  <a:cubicBezTo>
                    <a:pt x="41" y="34"/>
                    <a:pt x="40" y="34"/>
                    <a:pt x="40" y="31"/>
                  </a:cubicBezTo>
                  <a:cubicBezTo>
                    <a:pt x="38" y="32"/>
                    <a:pt x="39" y="33"/>
                    <a:pt x="37" y="33"/>
                  </a:cubicBezTo>
                  <a:cubicBezTo>
                    <a:pt x="37" y="31"/>
                    <a:pt x="35" y="30"/>
                    <a:pt x="35" y="29"/>
                  </a:cubicBezTo>
                  <a:cubicBezTo>
                    <a:pt x="35" y="28"/>
                    <a:pt x="37" y="28"/>
                    <a:pt x="38" y="26"/>
                  </a:cubicBezTo>
                  <a:cubicBezTo>
                    <a:pt x="37" y="26"/>
                    <a:pt x="35" y="26"/>
                    <a:pt x="35" y="26"/>
                  </a:cubicBezTo>
                  <a:cubicBezTo>
                    <a:pt x="35" y="23"/>
                    <a:pt x="35" y="21"/>
                    <a:pt x="35" y="19"/>
                  </a:cubicBezTo>
                  <a:cubicBezTo>
                    <a:pt x="34" y="19"/>
                    <a:pt x="31" y="19"/>
                    <a:pt x="28" y="19"/>
                  </a:cubicBezTo>
                  <a:cubicBezTo>
                    <a:pt x="25" y="20"/>
                    <a:pt x="25" y="20"/>
                    <a:pt x="25" y="20"/>
                  </a:cubicBezTo>
                  <a:cubicBezTo>
                    <a:pt x="25" y="19"/>
                    <a:pt x="25" y="19"/>
                    <a:pt x="25" y="19"/>
                  </a:cubicBezTo>
                  <a:cubicBezTo>
                    <a:pt x="21" y="19"/>
                    <a:pt x="21" y="19"/>
                    <a:pt x="21" y="19"/>
                  </a:cubicBezTo>
                  <a:cubicBezTo>
                    <a:pt x="21" y="17"/>
                    <a:pt x="21" y="17"/>
                    <a:pt x="21" y="17"/>
                  </a:cubicBezTo>
                  <a:cubicBezTo>
                    <a:pt x="23" y="15"/>
                    <a:pt x="23" y="15"/>
                    <a:pt x="23" y="15"/>
                  </a:cubicBezTo>
                  <a:cubicBezTo>
                    <a:pt x="22" y="14"/>
                    <a:pt x="21" y="14"/>
                    <a:pt x="20" y="14"/>
                  </a:cubicBezTo>
                  <a:cubicBezTo>
                    <a:pt x="18" y="14"/>
                    <a:pt x="17" y="16"/>
                    <a:pt x="17" y="16"/>
                  </a:cubicBezTo>
                  <a:cubicBezTo>
                    <a:pt x="17" y="14"/>
                    <a:pt x="17" y="14"/>
                    <a:pt x="17" y="14"/>
                  </a:cubicBezTo>
                  <a:cubicBezTo>
                    <a:pt x="17" y="10"/>
                    <a:pt x="23" y="7"/>
                    <a:pt x="23"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8" name="Freeform 148">
              <a:extLst>
                <a:ext uri="{FF2B5EF4-FFF2-40B4-BE49-F238E27FC236}">
                  <a16:creationId xmlns:a16="http://schemas.microsoft.com/office/drawing/2014/main" id="{6679AD21-AAAB-6C41-9C3C-9A85509BD3D5}"/>
                </a:ext>
              </a:extLst>
            </p:cNvPr>
            <p:cNvSpPr>
              <a:spLocks/>
            </p:cNvSpPr>
            <p:nvPr/>
          </p:nvSpPr>
          <p:spPr bwMode="auto">
            <a:xfrm>
              <a:off x="7274175" y="2174502"/>
              <a:ext cx="164164" cy="66780"/>
            </a:xfrm>
            <a:custGeom>
              <a:avLst/>
              <a:gdLst>
                <a:gd name="T0" fmla="*/ 11 w 50"/>
                <a:gd name="T1" fmla="*/ 20 h 20"/>
                <a:gd name="T2" fmla="*/ 16 w 50"/>
                <a:gd name="T3" fmla="*/ 16 h 20"/>
                <a:gd name="T4" fmla="*/ 20 w 50"/>
                <a:gd name="T5" fmla="*/ 18 h 20"/>
                <a:gd name="T6" fmla="*/ 25 w 50"/>
                <a:gd name="T7" fmla="*/ 17 h 20"/>
                <a:gd name="T8" fmla="*/ 30 w 50"/>
                <a:gd name="T9" fmla="*/ 15 h 20"/>
                <a:gd name="T10" fmla="*/ 34 w 50"/>
                <a:gd name="T11" fmla="*/ 17 h 20"/>
                <a:gd name="T12" fmla="*/ 39 w 50"/>
                <a:gd name="T13" fmla="*/ 15 h 20"/>
                <a:gd name="T14" fmla="*/ 46 w 50"/>
                <a:gd name="T15" fmla="*/ 15 h 20"/>
                <a:gd name="T16" fmla="*/ 50 w 50"/>
                <a:gd name="T17" fmla="*/ 8 h 20"/>
                <a:gd name="T18" fmla="*/ 27 w 50"/>
                <a:gd name="T19" fmla="*/ 1 h 20"/>
                <a:gd name="T20" fmla="*/ 24 w 50"/>
                <a:gd name="T21" fmla="*/ 8 h 20"/>
                <a:gd name="T22" fmla="*/ 10 w 50"/>
                <a:gd name="T23" fmla="*/ 0 h 20"/>
                <a:gd name="T24" fmla="*/ 0 w 50"/>
                <a:gd name="T25" fmla="*/ 9 h 20"/>
                <a:gd name="T26" fmla="*/ 11 w 50"/>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20">
                  <a:moveTo>
                    <a:pt x="11" y="20"/>
                  </a:moveTo>
                  <a:cubicBezTo>
                    <a:pt x="13" y="20"/>
                    <a:pt x="15" y="18"/>
                    <a:pt x="16" y="16"/>
                  </a:cubicBezTo>
                  <a:cubicBezTo>
                    <a:pt x="17" y="18"/>
                    <a:pt x="18" y="18"/>
                    <a:pt x="20" y="18"/>
                  </a:cubicBezTo>
                  <a:cubicBezTo>
                    <a:pt x="22" y="18"/>
                    <a:pt x="24" y="17"/>
                    <a:pt x="25" y="17"/>
                  </a:cubicBezTo>
                  <a:cubicBezTo>
                    <a:pt x="27" y="17"/>
                    <a:pt x="28" y="15"/>
                    <a:pt x="30" y="15"/>
                  </a:cubicBezTo>
                  <a:cubicBezTo>
                    <a:pt x="31" y="15"/>
                    <a:pt x="32" y="17"/>
                    <a:pt x="34" y="17"/>
                  </a:cubicBezTo>
                  <a:cubicBezTo>
                    <a:pt x="37" y="17"/>
                    <a:pt x="38" y="15"/>
                    <a:pt x="39" y="15"/>
                  </a:cubicBezTo>
                  <a:cubicBezTo>
                    <a:pt x="46" y="15"/>
                    <a:pt x="46" y="15"/>
                    <a:pt x="46" y="15"/>
                  </a:cubicBezTo>
                  <a:cubicBezTo>
                    <a:pt x="46" y="15"/>
                    <a:pt x="49" y="11"/>
                    <a:pt x="50" y="8"/>
                  </a:cubicBezTo>
                  <a:cubicBezTo>
                    <a:pt x="45" y="6"/>
                    <a:pt x="32" y="1"/>
                    <a:pt x="27" y="1"/>
                  </a:cubicBezTo>
                  <a:cubicBezTo>
                    <a:pt x="25" y="1"/>
                    <a:pt x="24" y="4"/>
                    <a:pt x="24" y="8"/>
                  </a:cubicBezTo>
                  <a:cubicBezTo>
                    <a:pt x="17" y="8"/>
                    <a:pt x="17" y="0"/>
                    <a:pt x="10" y="0"/>
                  </a:cubicBezTo>
                  <a:cubicBezTo>
                    <a:pt x="5" y="0"/>
                    <a:pt x="0" y="4"/>
                    <a:pt x="0" y="9"/>
                  </a:cubicBezTo>
                  <a:cubicBezTo>
                    <a:pt x="0" y="15"/>
                    <a:pt x="5" y="20"/>
                    <a:pt x="11"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9" name="Freeform 149">
              <a:extLst>
                <a:ext uri="{FF2B5EF4-FFF2-40B4-BE49-F238E27FC236}">
                  <a16:creationId xmlns:a16="http://schemas.microsoft.com/office/drawing/2014/main" id="{94530487-DE43-2943-8EF0-AE4355F52625}"/>
                </a:ext>
              </a:extLst>
            </p:cNvPr>
            <p:cNvSpPr>
              <a:spLocks/>
            </p:cNvSpPr>
            <p:nvPr/>
          </p:nvSpPr>
          <p:spPr bwMode="auto">
            <a:xfrm>
              <a:off x="2624727" y="3002296"/>
              <a:ext cx="26433" cy="12521"/>
            </a:xfrm>
            <a:custGeom>
              <a:avLst/>
              <a:gdLst>
                <a:gd name="T0" fmla="*/ 7 w 8"/>
                <a:gd name="T1" fmla="*/ 4 h 4"/>
                <a:gd name="T2" fmla="*/ 8 w 8"/>
                <a:gd name="T3" fmla="*/ 4 h 4"/>
                <a:gd name="T4" fmla="*/ 0 w 8"/>
                <a:gd name="T5" fmla="*/ 0 h 4"/>
                <a:gd name="T6" fmla="*/ 0 w 8"/>
                <a:gd name="T7" fmla="*/ 2 h 4"/>
                <a:gd name="T8" fmla="*/ 7 w 8"/>
                <a:gd name="T9" fmla="*/ 4 h 4"/>
              </a:gdLst>
              <a:ahLst/>
              <a:cxnLst>
                <a:cxn ang="0">
                  <a:pos x="T0" y="T1"/>
                </a:cxn>
                <a:cxn ang="0">
                  <a:pos x="T2" y="T3"/>
                </a:cxn>
                <a:cxn ang="0">
                  <a:pos x="T4" y="T5"/>
                </a:cxn>
                <a:cxn ang="0">
                  <a:pos x="T6" y="T7"/>
                </a:cxn>
                <a:cxn ang="0">
                  <a:pos x="T8" y="T9"/>
                </a:cxn>
              </a:cxnLst>
              <a:rect l="0" t="0" r="r" b="b"/>
              <a:pathLst>
                <a:path w="8" h="4">
                  <a:moveTo>
                    <a:pt x="7" y="4"/>
                  </a:moveTo>
                  <a:cubicBezTo>
                    <a:pt x="7" y="4"/>
                    <a:pt x="8" y="4"/>
                    <a:pt x="8" y="4"/>
                  </a:cubicBezTo>
                  <a:cubicBezTo>
                    <a:pt x="8" y="1"/>
                    <a:pt x="4" y="0"/>
                    <a:pt x="0" y="0"/>
                  </a:cubicBezTo>
                  <a:cubicBezTo>
                    <a:pt x="0" y="1"/>
                    <a:pt x="0" y="1"/>
                    <a:pt x="0" y="2"/>
                  </a:cubicBezTo>
                  <a:cubicBezTo>
                    <a:pt x="1" y="3"/>
                    <a:pt x="5" y="4"/>
                    <a:pt x="7"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0" name="Freeform 150">
              <a:extLst>
                <a:ext uri="{FF2B5EF4-FFF2-40B4-BE49-F238E27FC236}">
                  <a16:creationId xmlns:a16="http://schemas.microsoft.com/office/drawing/2014/main" id="{E64FBDE4-63AE-AA4C-A734-A9EB94F26688}"/>
                </a:ext>
              </a:extLst>
            </p:cNvPr>
            <p:cNvSpPr>
              <a:spLocks/>
            </p:cNvSpPr>
            <p:nvPr/>
          </p:nvSpPr>
          <p:spPr bwMode="auto">
            <a:xfrm>
              <a:off x="1641137" y="3074641"/>
              <a:ext cx="91820" cy="58432"/>
            </a:xfrm>
            <a:custGeom>
              <a:avLst/>
              <a:gdLst>
                <a:gd name="T0" fmla="*/ 11 w 28"/>
                <a:gd name="T1" fmla="*/ 10 h 18"/>
                <a:gd name="T2" fmla="*/ 28 w 28"/>
                <a:gd name="T3" fmla="*/ 18 h 18"/>
                <a:gd name="T4" fmla="*/ 28 w 28"/>
                <a:gd name="T5" fmla="*/ 18 h 18"/>
                <a:gd name="T6" fmla="*/ 28 w 28"/>
                <a:gd name="T7" fmla="*/ 18 h 18"/>
                <a:gd name="T8" fmla="*/ 8 w 28"/>
                <a:gd name="T9" fmla="*/ 3 h 18"/>
                <a:gd name="T10" fmla="*/ 2 w 28"/>
                <a:gd name="T11" fmla="*/ 0 h 18"/>
                <a:gd name="T12" fmla="*/ 0 w 28"/>
                <a:gd name="T13" fmla="*/ 2 h 18"/>
                <a:gd name="T14" fmla="*/ 1 w 28"/>
                <a:gd name="T15" fmla="*/ 2 h 18"/>
                <a:gd name="T16" fmla="*/ 4 w 28"/>
                <a:gd name="T17" fmla="*/ 2 h 18"/>
                <a:gd name="T18" fmla="*/ 2 w 28"/>
                <a:gd name="T19" fmla="*/ 4 h 18"/>
                <a:gd name="T20" fmla="*/ 13 w 28"/>
                <a:gd name="T21" fmla="*/ 9 h 18"/>
                <a:gd name="T22" fmla="*/ 11 w 28"/>
                <a:gd name="T2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8">
                  <a:moveTo>
                    <a:pt x="11" y="10"/>
                  </a:moveTo>
                  <a:cubicBezTo>
                    <a:pt x="15" y="13"/>
                    <a:pt x="23" y="18"/>
                    <a:pt x="28" y="18"/>
                  </a:cubicBezTo>
                  <a:cubicBezTo>
                    <a:pt x="28" y="18"/>
                    <a:pt x="28" y="18"/>
                    <a:pt x="28" y="18"/>
                  </a:cubicBezTo>
                  <a:cubicBezTo>
                    <a:pt x="28" y="18"/>
                    <a:pt x="28" y="18"/>
                    <a:pt x="28" y="18"/>
                  </a:cubicBezTo>
                  <a:cubicBezTo>
                    <a:pt x="24" y="12"/>
                    <a:pt x="18" y="6"/>
                    <a:pt x="8" y="3"/>
                  </a:cubicBezTo>
                  <a:cubicBezTo>
                    <a:pt x="6" y="3"/>
                    <a:pt x="5" y="0"/>
                    <a:pt x="2" y="0"/>
                  </a:cubicBezTo>
                  <a:cubicBezTo>
                    <a:pt x="1" y="0"/>
                    <a:pt x="1" y="2"/>
                    <a:pt x="0" y="2"/>
                  </a:cubicBezTo>
                  <a:cubicBezTo>
                    <a:pt x="1" y="2"/>
                    <a:pt x="1" y="2"/>
                    <a:pt x="1" y="2"/>
                  </a:cubicBezTo>
                  <a:cubicBezTo>
                    <a:pt x="1" y="2"/>
                    <a:pt x="3" y="2"/>
                    <a:pt x="4" y="2"/>
                  </a:cubicBezTo>
                  <a:cubicBezTo>
                    <a:pt x="4" y="3"/>
                    <a:pt x="3" y="4"/>
                    <a:pt x="2" y="4"/>
                  </a:cubicBezTo>
                  <a:cubicBezTo>
                    <a:pt x="3" y="7"/>
                    <a:pt x="9" y="9"/>
                    <a:pt x="13" y="9"/>
                  </a:cubicBezTo>
                  <a:cubicBezTo>
                    <a:pt x="13" y="9"/>
                    <a:pt x="12" y="9"/>
                    <a:pt x="11"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1" name="Freeform 151">
              <a:extLst>
                <a:ext uri="{FF2B5EF4-FFF2-40B4-BE49-F238E27FC236}">
                  <a16:creationId xmlns:a16="http://schemas.microsoft.com/office/drawing/2014/main" id="{1D057F2F-0287-DA42-AED8-B08DBF91CE0B}"/>
                </a:ext>
              </a:extLst>
            </p:cNvPr>
            <p:cNvSpPr>
              <a:spLocks/>
            </p:cNvSpPr>
            <p:nvPr/>
          </p:nvSpPr>
          <p:spPr bwMode="auto">
            <a:xfrm>
              <a:off x="1535405" y="2978644"/>
              <a:ext cx="38954" cy="52867"/>
            </a:xfrm>
            <a:custGeom>
              <a:avLst/>
              <a:gdLst>
                <a:gd name="T0" fmla="*/ 9 w 12"/>
                <a:gd name="T1" fmla="*/ 9 h 16"/>
                <a:gd name="T2" fmla="*/ 8 w 12"/>
                <a:gd name="T3" fmla="*/ 7 h 16"/>
                <a:gd name="T4" fmla="*/ 8 w 12"/>
                <a:gd name="T5" fmla="*/ 2 h 16"/>
                <a:gd name="T6" fmla="*/ 5 w 12"/>
                <a:gd name="T7" fmla="*/ 5 h 16"/>
                <a:gd name="T8" fmla="*/ 6 w 12"/>
                <a:gd name="T9" fmla="*/ 2 h 16"/>
                <a:gd name="T10" fmla="*/ 0 w 12"/>
                <a:gd name="T11" fmla="*/ 0 h 16"/>
                <a:gd name="T12" fmla="*/ 0 w 12"/>
                <a:gd name="T13" fmla="*/ 2 h 16"/>
                <a:gd name="T14" fmla="*/ 3 w 12"/>
                <a:gd name="T15" fmla="*/ 6 h 16"/>
                <a:gd name="T16" fmla="*/ 7 w 12"/>
                <a:gd name="T17" fmla="*/ 9 h 16"/>
                <a:gd name="T18" fmla="*/ 7 w 12"/>
                <a:gd name="T19" fmla="*/ 12 h 16"/>
                <a:gd name="T20" fmla="*/ 10 w 12"/>
                <a:gd name="T21" fmla="*/ 16 h 16"/>
                <a:gd name="T22" fmla="*/ 8 w 12"/>
                <a:gd name="T23" fmla="*/ 12 h 16"/>
                <a:gd name="T24" fmla="*/ 9 w 12"/>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6">
                  <a:moveTo>
                    <a:pt x="9" y="9"/>
                  </a:moveTo>
                  <a:cubicBezTo>
                    <a:pt x="9" y="8"/>
                    <a:pt x="8" y="8"/>
                    <a:pt x="8" y="7"/>
                  </a:cubicBezTo>
                  <a:cubicBezTo>
                    <a:pt x="8" y="4"/>
                    <a:pt x="8" y="3"/>
                    <a:pt x="8" y="2"/>
                  </a:cubicBezTo>
                  <a:cubicBezTo>
                    <a:pt x="8" y="3"/>
                    <a:pt x="7" y="5"/>
                    <a:pt x="5" y="5"/>
                  </a:cubicBezTo>
                  <a:cubicBezTo>
                    <a:pt x="4" y="5"/>
                    <a:pt x="6" y="2"/>
                    <a:pt x="6" y="2"/>
                  </a:cubicBezTo>
                  <a:cubicBezTo>
                    <a:pt x="4" y="2"/>
                    <a:pt x="4" y="0"/>
                    <a:pt x="0" y="0"/>
                  </a:cubicBezTo>
                  <a:cubicBezTo>
                    <a:pt x="0" y="2"/>
                    <a:pt x="0" y="2"/>
                    <a:pt x="0" y="2"/>
                  </a:cubicBezTo>
                  <a:cubicBezTo>
                    <a:pt x="4" y="3"/>
                    <a:pt x="2" y="6"/>
                    <a:pt x="3" y="6"/>
                  </a:cubicBezTo>
                  <a:cubicBezTo>
                    <a:pt x="5" y="6"/>
                    <a:pt x="5" y="9"/>
                    <a:pt x="7" y="9"/>
                  </a:cubicBezTo>
                  <a:cubicBezTo>
                    <a:pt x="7" y="10"/>
                    <a:pt x="7" y="10"/>
                    <a:pt x="7" y="12"/>
                  </a:cubicBezTo>
                  <a:cubicBezTo>
                    <a:pt x="7" y="13"/>
                    <a:pt x="8" y="16"/>
                    <a:pt x="10" y="16"/>
                  </a:cubicBezTo>
                  <a:cubicBezTo>
                    <a:pt x="12" y="16"/>
                    <a:pt x="8" y="13"/>
                    <a:pt x="8" y="12"/>
                  </a:cubicBezTo>
                  <a:cubicBezTo>
                    <a:pt x="8" y="11"/>
                    <a:pt x="9" y="10"/>
                    <a:pt x="9"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2" name="Freeform 152">
              <a:extLst>
                <a:ext uri="{FF2B5EF4-FFF2-40B4-BE49-F238E27FC236}">
                  <a16:creationId xmlns:a16="http://schemas.microsoft.com/office/drawing/2014/main" id="{88AD9F1F-FA2C-4541-B0CE-730F692C2BEB}"/>
                </a:ext>
              </a:extLst>
            </p:cNvPr>
            <p:cNvSpPr>
              <a:spLocks/>
            </p:cNvSpPr>
            <p:nvPr/>
          </p:nvSpPr>
          <p:spPr bwMode="auto">
            <a:xfrm>
              <a:off x="1087433" y="2870127"/>
              <a:ext cx="40345" cy="26434"/>
            </a:xfrm>
            <a:custGeom>
              <a:avLst/>
              <a:gdLst>
                <a:gd name="T0" fmla="*/ 0 w 12"/>
                <a:gd name="T1" fmla="*/ 2 h 8"/>
                <a:gd name="T2" fmla="*/ 0 w 12"/>
                <a:gd name="T3" fmla="*/ 5 h 8"/>
                <a:gd name="T4" fmla="*/ 4 w 12"/>
                <a:gd name="T5" fmla="*/ 8 h 8"/>
                <a:gd name="T6" fmla="*/ 12 w 12"/>
                <a:gd name="T7" fmla="*/ 2 h 8"/>
                <a:gd name="T8" fmla="*/ 12 w 12"/>
                <a:gd name="T9" fmla="*/ 0 h 8"/>
                <a:gd name="T10" fmla="*/ 10 w 12"/>
                <a:gd name="T11" fmla="*/ 0 h 8"/>
                <a:gd name="T12" fmla="*/ 0 w 1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2"/>
                  </a:moveTo>
                  <a:cubicBezTo>
                    <a:pt x="0" y="5"/>
                    <a:pt x="0" y="5"/>
                    <a:pt x="0" y="5"/>
                  </a:cubicBezTo>
                  <a:cubicBezTo>
                    <a:pt x="0" y="6"/>
                    <a:pt x="2" y="7"/>
                    <a:pt x="4" y="8"/>
                  </a:cubicBezTo>
                  <a:cubicBezTo>
                    <a:pt x="7" y="5"/>
                    <a:pt x="8" y="4"/>
                    <a:pt x="12" y="2"/>
                  </a:cubicBezTo>
                  <a:cubicBezTo>
                    <a:pt x="12" y="0"/>
                    <a:pt x="12" y="0"/>
                    <a:pt x="12" y="0"/>
                  </a:cubicBezTo>
                  <a:cubicBezTo>
                    <a:pt x="12" y="0"/>
                    <a:pt x="11" y="0"/>
                    <a:pt x="10" y="0"/>
                  </a:cubicBezTo>
                  <a:cubicBezTo>
                    <a:pt x="6" y="0"/>
                    <a:pt x="4" y="1"/>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3" name="Freeform 153">
              <a:extLst>
                <a:ext uri="{FF2B5EF4-FFF2-40B4-BE49-F238E27FC236}">
                  <a16:creationId xmlns:a16="http://schemas.microsoft.com/office/drawing/2014/main" id="{66FB0714-F3F9-FC4A-8B32-E8B31251668B}"/>
                </a:ext>
              </a:extLst>
            </p:cNvPr>
            <p:cNvSpPr>
              <a:spLocks/>
            </p:cNvSpPr>
            <p:nvPr/>
          </p:nvSpPr>
          <p:spPr bwMode="auto">
            <a:xfrm>
              <a:off x="4628080" y="3393237"/>
              <a:ext cx="55649" cy="40346"/>
            </a:xfrm>
            <a:custGeom>
              <a:avLst/>
              <a:gdLst>
                <a:gd name="T0" fmla="*/ 17 w 17"/>
                <a:gd name="T1" fmla="*/ 2 h 12"/>
                <a:gd name="T2" fmla="*/ 10 w 17"/>
                <a:gd name="T3" fmla="*/ 3 h 12"/>
                <a:gd name="T4" fmla="*/ 0 w 17"/>
                <a:gd name="T5" fmla="*/ 3 h 12"/>
                <a:gd name="T6" fmla="*/ 0 w 17"/>
                <a:gd name="T7" fmla="*/ 4 h 12"/>
                <a:gd name="T8" fmla="*/ 3 w 17"/>
                <a:gd name="T9" fmla="*/ 5 h 12"/>
                <a:gd name="T10" fmla="*/ 13 w 17"/>
                <a:gd name="T11" fmla="*/ 11 h 12"/>
                <a:gd name="T12" fmla="*/ 15 w 17"/>
                <a:gd name="T13" fmla="*/ 12 h 12"/>
                <a:gd name="T14" fmla="*/ 16 w 17"/>
                <a:gd name="T15" fmla="*/ 11 h 12"/>
                <a:gd name="T16" fmla="*/ 15 w 17"/>
                <a:gd name="T17" fmla="*/ 7 h 12"/>
                <a:gd name="T18" fmla="*/ 16 w 17"/>
                <a:gd name="T19" fmla="*/ 4 h 12"/>
                <a:gd name="T20" fmla="*/ 17 w 17"/>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2">
                  <a:moveTo>
                    <a:pt x="17" y="2"/>
                  </a:moveTo>
                  <a:cubicBezTo>
                    <a:pt x="14" y="1"/>
                    <a:pt x="13" y="3"/>
                    <a:pt x="10" y="3"/>
                  </a:cubicBezTo>
                  <a:cubicBezTo>
                    <a:pt x="7" y="3"/>
                    <a:pt x="4" y="0"/>
                    <a:pt x="0" y="3"/>
                  </a:cubicBezTo>
                  <a:cubicBezTo>
                    <a:pt x="0" y="4"/>
                    <a:pt x="0" y="4"/>
                    <a:pt x="0" y="4"/>
                  </a:cubicBezTo>
                  <a:cubicBezTo>
                    <a:pt x="0" y="5"/>
                    <a:pt x="2" y="5"/>
                    <a:pt x="3" y="5"/>
                  </a:cubicBezTo>
                  <a:cubicBezTo>
                    <a:pt x="7" y="6"/>
                    <a:pt x="9" y="10"/>
                    <a:pt x="13" y="11"/>
                  </a:cubicBezTo>
                  <a:cubicBezTo>
                    <a:pt x="13" y="12"/>
                    <a:pt x="14" y="12"/>
                    <a:pt x="15" y="12"/>
                  </a:cubicBezTo>
                  <a:cubicBezTo>
                    <a:pt x="16" y="12"/>
                    <a:pt x="16" y="11"/>
                    <a:pt x="16" y="11"/>
                  </a:cubicBezTo>
                  <a:cubicBezTo>
                    <a:pt x="16" y="9"/>
                    <a:pt x="15" y="8"/>
                    <a:pt x="15" y="7"/>
                  </a:cubicBezTo>
                  <a:cubicBezTo>
                    <a:pt x="15" y="6"/>
                    <a:pt x="16" y="4"/>
                    <a:pt x="16" y="4"/>
                  </a:cubicBezTo>
                  <a:lnTo>
                    <a:pt x="17"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4" name="Freeform 154">
              <a:extLst>
                <a:ext uri="{FF2B5EF4-FFF2-40B4-BE49-F238E27FC236}">
                  <a16:creationId xmlns:a16="http://schemas.microsoft.com/office/drawing/2014/main" id="{964ACB7F-4060-7C40-93E1-0118DA0C4C5F}"/>
                </a:ext>
              </a:extLst>
            </p:cNvPr>
            <p:cNvSpPr>
              <a:spLocks/>
            </p:cNvSpPr>
            <p:nvPr/>
          </p:nvSpPr>
          <p:spPr bwMode="auto">
            <a:xfrm>
              <a:off x="4545998" y="3277763"/>
              <a:ext cx="19477" cy="40346"/>
            </a:xfrm>
            <a:custGeom>
              <a:avLst/>
              <a:gdLst>
                <a:gd name="T0" fmla="*/ 4 w 6"/>
                <a:gd name="T1" fmla="*/ 12 h 12"/>
                <a:gd name="T2" fmla="*/ 6 w 6"/>
                <a:gd name="T3" fmla="*/ 2 h 12"/>
                <a:gd name="T4" fmla="*/ 5 w 6"/>
                <a:gd name="T5" fmla="*/ 0 h 12"/>
                <a:gd name="T6" fmla="*/ 1 w 6"/>
                <a:gd name="T7" fmla="*/ 2 h 12"/>
                <a:gd name="T8" fmla="*/ 0 w 6"/>
                <a:gd name="T9" fmla="*/ 3 h 12"/>
                <a:gd name="T10" fmla="*/ 4 w 6"/>
                <a:gd name="T11" fmla="*/ 12 h 12"/>
              </a:gdLst>
              <a:ahLst/>
              <a:cxnLst>
                <a:cxn ang="0">
                  <a:pos x="T0" y="T1"/>
                </a:cxn>
                <a:cxn ang="0">
                  <a:pos x="T2" y="T3"/>
                </a:cxn>
                <a:cxn ang="0">
                  <a:pos x="T4" y="T5"/>
                </a:cxn>
                <a:cxn ang="0">
                  <a:pos x="T6" y="T7"/>
                </a:cxn>
                <a:cxn ang="0">
                  <a:pos x="T8" y="T9"/>
                </a:cxn>
                <a:cxn ang="0">
                  <a:pos x="T10" y="T11"/>
                </a:cxn>
              </a:cxnLst>
              <a:rect l="0" t="0" r="r" b="b"/>
              <a:pathLst>
                <a:path w="6" h="12">
                  <a:moveTo>
                    <a:pt x="4" y="12"/>
                  </a:moveTo>
                  <a:cubicBezTo>
                    <a:pt x="5" y="10"/>
                    <a:pt x="5" y="5"/>
                    <a:pt x="6" y="2"/>
                  </a:cubicBezTo>
                  <a:cubicBezTo>
                    <a:pt x="5" y="2"/>
                    <a:pt x="5" y="1"/>
                    <a:pt x="5" y="0"/>
                  </a:cubicBezTo>
                  <a:cubicBezTo>
                    <a:pt x="4" y="0"/>
                    <a:pt x="3" y="2"/>
                    <a:pt x="1" y="2"/>
                  </a:cubicBezTo>
                  <a:cubicBezTo>
                    <a:pt x="1" y="2"/>
                    <a:pt x="0" y="3"/>
                    <a:pt x="0" y="3"/>
                  </a:cubicBezTo>
                  <a:cubicBezTo>
                    <a:pt x="1" y="4"/>
                    <a:pt x="2" y="11"/>
                    <a:pt x="4" y="1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5" name="Freeform 155">
              <a:extLst>
                <a:ext uri="{FF2B5EF4-FFF2-40B4-BE49-F238E27FC236}">
                  <a16:creationId xmlns:a16="http://schemas.microsoft.com/office/drawing/2014/main" id="{C98E8712-E9ED-4E42-9E3A-9A5CB105D9E4}"/>
                </a:ext>
              </a:extLst>
            </p:cNvPr>
            <p:cNvSpPr>
              <a:spLocks/>
            </p:cNvSpPr>
            <p:nvPr/>
          </p:nvSpPr>
          <p:spPr bwMode="auto">
            <a:xfrm>
              <a:off x="4539042" y="3320892"/>
              <a:ext cx="33389" cy="57041"/>
            </a:xfrm>
            <a:custGeom>
              <a:avLst/>
              <a:gdLst>
                <a:gd name="T0" fmla="*/ 2 w 10"/>
                <a:gd name="T1" fmla="*/ 8 h 17"/>
                <a:gd name="T2" fmla="*/ 1 w 10"/>
                <a:gd name="T3" fmla="*/ 12 h 17"/>
                <a:gd name="T4" fmla="*/ 3 w 10"/>
                <a:gd name="T5" fmla="*/ 17 h 17"/>
                <a:gd name="T6" fmla="*/ 9 w 10"/>
                <a:gd name="T7" fmla="*/ 11 h 17"/>
                <a:gd name="T8" fmla="*/ 8 w 10"/>
                <a:gd name="T9" fmla="*/ 1 h 17"/>
                <a:gd name="T10" fmla="*/ 5 w 10"/>
                <a:gd name="T11" fmla="*/ 0 h 17"/>
                <a:gd name="T12" fmla="*/ 0 w 10"/>
                <a:gd name="T13" fmla="*/ 3 h 17"/>
                <a:gd name="T14" fmla="*/ 2 w 10"/>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2" y="8"/>
                  </a:moveTo>
                  <a:cubicBezTo>
                    <a:pt x="2" y="9"/>
                    <a:pt x="1" y="11"/>
                    <a:pt x="1" y="12"/>
                  </a:cubicBezTo>
                  <a:cubicBezTo>
                    <a:pt x="1" y="14"/>
                    <a:pt x="1" y="17"/>
                    <a:pt x="3" y="17"/>
                  </a:cubicBezTo>
                  <a:cubicBezTo>
                    <a:pt x="5" y="17"/>
                    <a:pt x="9" y="14"/>
                    <a:pt x="9" y="11"/>
                  </a:cubicBezTo>
                  <a:cubicBezTo>
                    <a:pt x="9" y="7"/>
                    <a:pt x="10" y="5"/>
                    <a:pt x="8" y="1"/>
                  </a:cubicBezTo>
                  <a:cubicBezTo>
                    <a:pt x="7" y="1"/>
                    <a:pt x="7" y="0"/>
                    <a:pt x="5" y="0"/>
                  </a:cubicBezTo>
                  <a:cubicBezTo>
                    <a:pt x="3" y="0"/>
                    <a:pt x="3" y="2"/>
                    <a:pt x="0" y="3"/>
                  </a:cubicBezTo>
                  <a:cubicBezTo>
                    <a:pt x="0" y="5"/>
                    <a:pt x="2" y="6"/>
                    <a:pt x="2"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6" name="Freeform 156">
              <a:extLst>
                <a:ext uri="{FF2B5EF4-FFF2-40B4-BE49-F238E27FC236}">
                  <a16:creationId xmlns:a16="http://schemas.microsoft.com/office/drawing/2014/main" id="{6EA4AC5B-C486-8142-8C4D-C657FE74EC30}"/>
                </a:ext>
              </a:extLst>
            </p:cNvPr>
            <p:cNvSpPr>
              <a:spLocks/>
            </p:cNvSpPr>
            <p:nvPr/>
          </p:nvSpPr>
          <p:spPr bwMode="auto">
            <a:xfrm>
              <a:off x="4420789" y="3354282"/>
              <a:ext cx="13912" cy="12521"/>
            </a:xfrm>
            <a:custGeom>
              <a:avLst/>
              <a:gdLst>
                <a:gd name="T0" fmla="*/ 4 w 4"/>
                <a:gd name="T1" fmla="*/ 3 h 4"/>
                <a:gd name="T2" fmla="*/ 3 w 4"/>
                <a:gd name="T3" fmla="*/ 0 h 4"/>
                <a:gd name="T4" fmla="*/ 0 w 4"/>
                <a:gd name="T5" fmla="*/ 2 h 4"/>
                <a:gd name="T6" fmla="*/ 3 w 4"/>
                <a:gd name="T7" fmla="*/ 4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2"/>
                    <a:pt x="3" y="1"/>
                    <a:pt x="3" y="0"/>
                  </a:cubicBezTo>
                  <a:cubicBezTo>
                    <a:pt x="2" y="1"/>
                    <a:pt x="1" y="1"/>
                    <a:pt x="0" y="2"/>
                  </a:cubicBezTo>
                  <a:cubicBezTo>
                    <a:pt x="0" y="2"/>
                    <a:pt x="2" y="4"/>
                    <a:pt x="3" y="4"/>
                  </a:cubicBezTo>
                  <a:cubicBezTo>
                    <a:pt x="3" y="4"/>
                    <a:pt x="4" y="3"/>
                    <a:pt x="4"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7" name="Freeform 157">
              <a:extLst>
                <a:ext uri="{FF2B5EF4-FFF2-40B4-BE49-F238E27FC236}">
                  <a16:creationId xmlns:a16="http://schemas.microsoft.com/office/drawing/2014/main" id="{26DE4C88-4EF7-CF4F-A3C7-A212A993A41B}"/>
                </a:ext>
              </a:extLst>
            </p:cNvPr>
            <p:cNvSpPr>
              <a:spLocks/>
            </p:cNvSpPr>
            <p:nvPr/>
          </p:nvSpPr>
          <p:spPr bwMode="auto">
            <a:xfrm>
              <a:off x="4575214" y="2925777"/>
              <a:ext cx="20868" cy="23651"/>
            </a:xfrm>
            <a:custGeom>
              <a:avLst/>
              <a:gdLst>
                <a:gd name="T0" fmla="*/ 6 w 6"/>
                <a:gd name="T1" fmla="*/ 4 h 7"/>
                <a:gd name="T2" fmla="*/ 4 w 6"/>
                <a:gd name="T3" fmla="*/ 0 h 7"/>
                <a:gd name="T4" fmla="*/ 0 w 6"/>
                <a:gd name="T5" fmla="*/ 0 h 7"/>
                <a:gd name="T6" fmla="*/ 0 w 6"/>
                <a:gd name="T7" fmla="*/ 2 h 7"/>
                <a:gd name="T8" fmla="*/ 5 w 6"/>
                <a:gd name="T9" fmla="*/ 5 h 7"/>
                <a:gd name="T10" fmla="*/ 5 w 6"/>
                <a:gd name="T11" fmla="*/ 7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2"/>
                    <a:pt x="4" y="3"/>
                    <a:pt x="4" y="0"/>
                  </a:cubicBezTo>
                  <a:cubicBezTo>
                    <a:pt x="0" y="0"/>
                    <a:pt x="0" y="0"/>
                    <a:pt x="0" y="0"/>
                  </a:cubicBezTo>
                  <a:cubicBezTo>
                    <a:pt x="0" y="1"/>
                    <a:pt x="0" y="2"/>
                    <a:pt x="0" y="2"/>
                  </a:cubicBezTo>
                  <a:cubicBezTo>
                    <a:pt x="0" y="4"/>
                    <a:pt x="2" y="5"/>
                    <a:pt x="5" y="5"/>
                  </a:cubicBezTo>
                  <a:cubicBezTo>
                    <a:pt x="5" y="6"/>
                    <a:pt x="5" y="6"/>
                    <a:pt x="5" y="7"/>
                  </a:cubicBezTo>
                  <a:cubicBezTo>
                    <a:pt x="5" y="6"/>
                    <a:pt x="6" y="6"/>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8" name="Freeform 158">
              <a:extLst>
                <a:ext uri="{FF2B5EF4-FFF2-40B4-BE49-F238E27FC236}">
                  <a16:creationId xmlns:a16="http://schemas.microsoft.com/office/drawing/2014/main" id="{DAAAA429-65B4-994F-B65C-850A5A7179D9}"/>
                </a:ext>
              </a:extLst>
            </p:cNvPr>
            <p:cNvSpPr>
              <a:spLocks/>
            </p:cNvSpPr>
            <p:nvPr/>
          </p:nvSpPr>
          <p:spPr bwMode="auto">
            <a:xfrm>
              <a:off x="4598864" y="2902126"/>
              <a:ext cx="33389" cy="50085"/>
            </a:xfrm>
            <a:custGeom>
              <a:avLst/>
              <a:gdLst>
                <a:gd name="T0" fmla="*/ 1 w 10"/>
                <a:gd name="T1" fmla="*/ 14 h 15"/>
                <a:gd name="T2" fmla="*/ 1 w 10"/>
                <a:gd name="T3" fmla="*/ 13 h 15"/>
                <a:gd name="T4" fmla="*/ 0 w 10"/>
                <a:gd name="T5" fmla="*/ 14 h 15"/>
                <a:gd name="T6" fmla="*/ 3 w 10"/>
                <a:gd name="T7" fmla="*/ 15 h 15"/>
                <a:gd name="T8" fmla="*/ 10 w 10"/>
                <a:gd name="T9" fmla="*/ 6 h 15"/>
                <a:gd name="T10" fmla="*/ 4 w 10"/>
                <a:gd name="T11" fmla="*/ 0 h 15"/>
                <a:gd name="T12" fmla="*/ 0 w 10"/>
                <a:gd name="T13" fmla="*/ 7 h 15"/>
                <a:gd name="T14" fmla="*/ 4 w 10"/>
                <a:gd name="T15" fmla="*/ 11 h 15"/>
                <a:gd name="T16" fmla="*/ 1 w 10"/>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1" y="14"/>
                  </a:moveTo>
                  <a:cubicBezTo>
                    <a:pt x="1" y="13"/>
                    <a:pt x="1" y="13"/>
                    <a:pt x="1" y="13"/>
                  </a:cubicBezTo>
                  <a:cubicBezTo>
                    <a:pt x="1" y="13"/>
                    <a:pt x="0" y="14"/>
                    <a:pt x="0" y="14"/>
                  </a:cubicBezTo>
                  <a:cubicBezTo>
                    <a:pt x="0" y="14"/>
                    <a:pt x="1" y="15"/>
                    <a:pt x="3" y="15"/>
                  </a:cubicBezTo>
                  <a:cubicBezTo>
                    <a:pt x="8" y="15"/>
                    <a:pt x="6" y="7"/>
                    <a:pt x="10" y="6"/>
                  </a:cubicBezTo>
                  <a:cubicBezTo>
                    <a:pt x="9" y="2"/>
                    <a:pt x="9" y="0"/>
                    <a:pt x="4" y="0"/>
                  </a:cubicBezTo>
                  <a:cubicBezTo>
                    <a:pt x="2" y="0"/>
                    <a:pt x="0" y="6"/>
                    <a:pt x="0" y="7"/>
                  </a:cubicBezTo>
                  <a:cubicBezTo>
                    <a:pt x="0" y="9"/>
                    <a:pt x="2" y="10"/>
                    <a:pt x="4" y="11"/>
                  </a:cubicBezTo>
                  <a:cubicBezTo>
                    <a:pt x="4" y="12"/>
                    <a:pt x="3" y="14"/>
                    <a:pt x="1"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9" name="Freeform 159">
              <a:extLst>
                <a:ext uri="{FF2B5EF4-FFF2-40B4-BE49-F238E27FC236}">
                  <a16:creationId xmlns:a16="http://schemas.microsoft.com/office/drawing/2014/main" id="{A1E47D40-B712-494A-ACAD-28463E44E8A9}"/>
                </a:ext>
              </a:extLst>
            </p:cNvPr>
            <p:cNvSpPr>
              <a:spLocks/>
            </p:cNvSpPr>
            <p:nvPr/>
          </p:nvSpPr>
          <p:spPr bwMode="auto">
            <a:xfrm>
              <a:off x="4743551" y="2850650"/>
              <a:ext cx="19477" cy="26434"/>
            </a:xfrm>
            <a:custGeom>
              <a:avLst/>
              <a:gdLst>
                <a:gd name="T0" fmla="*/ 6 w 6"/>
                <a:gd name="T1" fmla="*/ 0 h 8"/>
                <a:gd name="T2" fmla="*/ 1 w 6"/>
                <a:gd name="T3" fmla="*/ 5 h 8"/>
                <a:gd name="T4" fmla="*/ 1 w 6"/>
                <a:gd name="T5" fmla="*/ 8 h 8"/>
                <a:gd name="T6" fmla="*/ 4 w 6"/>
                <a:gd name="T7" fmla="*/ 3 h 8"/>
                <a:gd name="T8" fmla="*/ 6 w 6"/>
                <a:gd name="T9" fmla="*/ 0 h 8"/>
              </a:gdLst>
              <a:ahLst/>
              <a:cxnLst>
                <a:cxn ang="0">
                  <a:pos x="T0" y="T1"/>
                </a:cxn>
                <a:cxn ang="0">
                  <a:pos x="T2" y="T3"/>
                </a:cxn>
                <a:cxn ang="0">
                  <a:pos x="T4" y="T5"/>
                </a:cxn>
                <a:cxn ang="0">
                  <a:pos x="T6" y="T7"/>
                </a:cxn>
                <a:cxn ang="0">
                  <a:pos x="T8" y="T9"/>
                </a:cxn>
              </a:cxnLst>
              <a:rect l="0" t="0" r="r" b="b"/>
              <a:pathLst>
                <a:path w="6" h="8">
                  <a:moveTo>
                    <a:pt x="6" y="0"/>
                  </a:moveTo>
                  <a:cubicBezTo>
                    <a:pt x="2" y="0"/>
                    <a:pt x="1" y="4"/>
                    <a:pt x="1" y="5"/>
                  </a:cubicBezTo>
                  <a:cubicBezTo>
                    <a:pt x="1" y="7"/>
                    <a:pt x="0" y="8"/>
                    <a:pt x="1" y="8"/>
                  </a:cubicBezTo>
                  <a:cubicBezTo>
                    <a:pt x="2" y="6"/>
                    <a:pt x="4" y="5"/>
                    <a:pt x="4" y="3"/>
                  </a:cubicBezTo>
                  <a:cubicBezTo>
                    <a:pt x="4" y="2"/>
                    <a:pt x="6" y="1"/>
                    <a:pt x="6"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0" name="Freeform 160">
              <a:extLst>
                <a:ext uri="{FF2B5EF4-FFF2-40B4-BE49-F238E27FC236}">
                  <a16:creationId xmlns:a16="http://schemas.microsoft.com/office/drawing/2014/main" id="{4AB88E48-E74D-8D40-B270-478F5139D4CC}"/>
                </a:ext>
              </a:extLst>
            </p:cNvPr>
            <p:cNvSpPr>
              <a:spLocks/>
            </p:cNvSpPr>
            <p:nvPr/>
          </p:nvSpPr>
          <p:spPr bwMode="auto">
            <a:xfrm>
              <a:off x="4822850" y="2810303"/>
              <a:ext cx="22259" cy="36172"/>
            </a:xfrm>
            <a:custGeom>
              <a:avLst/>
              <a:gdLst>
                <a:gd name="T0" fmla="*/ 2 w 7"/>
                <a:gd name="T1" fmla="*/ 11 h 11"/>
                <a:gd name="T2" fmla="*/ 5 w 7"/>
                <a:gd name="T3" fmla="*/ 8 h 11"/>
                <a:gd name="T4" fmla="*/ 5 w 7"/>
                <a:gd name="T5" fmla="*/ 6 h 11"/>
                <a:gd name="T6" fmla="*/ 7 w 7"/>
                <a:gd name="T7" fmla="*/ 3 h 11"/>
                <a:gd name="T8" fmla="*/ 5 w 7"/>
                <a:gd name="T9" fmla="*/ 0 h 11"/>
                <a:gd name="T10" fmla="*/ 3 w 7"/>
                <a:gd name="T11" fmla="*/ 3 h 11"/>
                <a:gd name="T12" fmla="*/ 5 w 7"/>
                <a:gd name="T13" fmla="*/ 5 h 11"/>
                <a:gd name="T14" fmla="*/ 0 w 7"/>
                <a:gd name="T15" fmla="*/ 7 h 11"/>
                <a:gd name="T16" fmla="*/ 2 w 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2" y="11"/>
                  </a:moveTo>
                  <a:cubicBezTo>
                    <a:pt x="3" y="11"/>
                    <a:pt x="5" y="9"/>
                    <a:pt x="5" y="8"/>
                  </a:cubicBezTo>
                  <a:cubicBezTo>
                    <a:pt x="5" y="8"/>
                    <a:pt x="5" y="7"/>
                    <a:pt x="5" y="6"/>
                  </a:cubicBezTo>
                  <a:cubicBezTo>
                    <a:pt x="5" y="5"/>
                    <a:pt x="7" y="4"/>
                    <a:pt x="7" y="3"/>
                  </a:cubicBezTo>
                  <a:cubicBezTo>
                    <a:pt x="7" y="2"/>
                    <a:pt x="6" y="2"/>
                    <a:pt x="5" y="0"/>
                  </a:cubicBezTo>
                  <a:cubicBezTo>
                    <a:pt x="5" y="0"/>
                    <a:pt x="3" y="2"/>
                    <a:pt x="3" y="3"/>
                  </a:cubicBezTo>
                  <a:cubicBezTo>
                    <a:pt x="3" y="4"/>
                    <a:pt x="4" y="5"/>
                    <a:pt x="5" y="5"/>
                  </a:cubicBezTo>
                  <a:cubicBezTo>
                    <a:pt x="3" y="6"/>
                    <a:pt x="2" y="7"/>
                    <a:pt x="0" y="7"/>
                  </a:cubicBezTo>
                  <a:cubicBezTo>
                    <a:pt x="0" y="9"/>
                    <a:pt x="0" y="11"/>
                    <a:pt x="2"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1" name="Freeform 161">
              <a:extLst>
                <a:ext uri="{FF2B5EF4-FFF2-40B4-BE49-F238E27FC236}">
                  <a16:creationId xmlns:a16="http://schemas.microsoft.com/office/drawing/2014/main" id="{7CAAD950-6FB7-5740-877A-ACEF5AC54AB5}"/>
                </a:ext>
              </a:extLst>
            </p:cNvPr>
            <p:cNvSpPr>
              <a:spLocks/>
            </p:cNvSpPr>
            <p:nvPr/>
          </p:nvSpPr>
          <p:spPr bwMode="auto">
            <a:xfrm>
              <a:off x="4868761" y="3462799"/>
              <a:ext cx="45910" cy="13912"/>
            </a:xfrm>
            <a:custGeom>
              <a:avLst/>
              <a:gdLst>
                <a:gd name="T0" fmla="*/ 14 w 14"/>
                <a:gd name="T1" fmla="*/ 3 h 4"/>
                <a:gd name="T2" fmla="*/ 0 w 14"/>
                <a:gd name="T3" fmla="*/ 1 h 4"/>
                <a:gd name="T4" fmla="*/ 9 w 14"/>
                <a:gd name="T5" fmla="*/ 3 h 4"/>
                <a:gd name="T6" fmla="*/ 14 w 14"/>
                <a:gd name="T7" fmla="*/ 3 h 4"/>
              </a:gdLst>
              <a:ahLst/>
              <a:cxnLst>
                <a:cxn ang="0">
                  <a:pos x="T0" y="T1"/>
                </a:cxn>
                <a:cxn ang="0">
                  <a:pos x="T2" y="T3"/>
                </a:cxn>
                <a:cxn ang="0">
                  <a:pos x="T4" y="T5"/>
                </a:cxn>
                <a:cxn ang="0">
                  <a:pos x="T6" y="T7"/>
                </a:cxn>
              </a:cxnLst>
              <a:rect l="0" t="0" r="r" b="b"/>
              <a:pathLst>
                <a:path w="14" h="4">
                  <a:moveTo>
                    <a:pt x="14" y="3"/>
                  </a:moveTo>
                  <a:cubicBezTo>
                    <a:pt x="11" y="2"/>
                    <a:pt x="5" y="0"/>
                    <a:pt x="0" y="1"/>
                  </a:cubicBezTo>
                  <a:cubicBezTo>
                    <a:pt x="3" y="3"/>
                    <a:pt x="7" y="3"/>
                    <a:pt x="9" y="3"/>
                  </a:cubicBezTo>
                  <a:cubicBezTo>
                    <a:pt x="10" y="3"/>
                    <a:pt x="12" y="4"/>
                    <a:pt x="14"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2" name="Freeform 162">
              <a:extLst>
                <a:ext uri="{FF2B5EF4-FFF2-40B4-BE49-F238E27FC236}">
                  <a16:creationId xmlns:a16="http://schemas.microsoft.com/office/drawing/2014/main" id="{4F4ABA3A-CE6B-7548-BAA5-43A140BB0FB9}"/>
                </a:ext>
              </a:extLst>
            </p:cNvPr>
            <p:cNvSpPr>
              <a:spLocks/>
            </p:cNvSpPr>
            <p:nvPr/>
          </p:nvSpPr>
          <p:spPr bwMode="auto">
            <a:xfrm>
              <a:off x="5049619" y="3460017"/>
              <a:ext cx="43128" cy="19477"/>
            </a:xfrm>
            <a:custGeom>
              <a:avLst/>
              <a:gdLst>
                <a:gd name="T0" fmla="*/ 13 w 13"/>
                <a:gd name="T1" fmla="*/ 0 h 6"/>
                <a:gd name="T2" fmla="*/ 0 w 13"/>
                <a:gd name="T3" fmla="*/ 4 h 6"/>
                <a:gd name="T4" fmla="*/ 1 w 13"/>
                <a:gd name="T5" fmla="*/ 5 h 6"/>
                <a:gd name="T6" fmla="*/ 3 w 13"/>
                <a:gd name="T7" fmla="*/ 6 h 6"/>
                <a:gd name="T8" fmla="*/ 10 w 13"/>
                <a:gd name="T9" fmla="*/ 4 h 6"/>
                <a:gd name="T10" fmla="*/ 10 w 13"/>
                <a:gd name="T11" fmla="*/ 2 h 6"/>
                <a:gd name="T12" fmla="*/ 13 w 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13" y="0"/>
                  </a:moveTo>
                  <a:cubicBezTo>
                    <a:pt x="9" y="0"/>
                    <a:pt x="3" y="3"/>
                    <a:pt x="0" y="4"/>
                  </a:cubicBezTo>
                  <a:cubicBezTo>
                    <a:pt x="0" y="5"/>
                    <a:pt x="0" y="5"/>
                    <a:pt x="1" y="5"/>
                  </a:cubicBezTo>
                  <a:cubicBezTo>
                    <a:pt x="1" y="6"/>
                    <a:pt x="2" y="6"/>
                    <a:pt x="3" y="6"/>
                  </a:cubicBezTo>
                  <a:cubicBezTo>
                    <a:pt x="5" y="6"/>
                    <a:pt x="9" y="5"/>
                    <a:pt x="10" y="4"/>
                  </a:cubicBezTo>
                  <a:cubicBezTo>
                    <a:pt x="10" y="3"/>
                    <a:pt x="9" y="2"/>
                    <a:pt x="10" y="2"/>
                  </a:cubicBezTo>
                  <a:cubicBezTo>
                    <a:pt x="11" y="1"/>
                    <a:pt x="13" y="2"/>
                    <a:pt x="13"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3" name="Freeform 163">
              <a:extLst>
                <a:ext uri="{FF2B5EF4-FFF2-40B4-BE49-F238E27FC236}">
                  <a16:creationId xmlns:a16="http://schemas.microsoft.com/office/drawing/2014/main" id="{3A44BA5C-3674-0F46-9181-862C4B6371D8}"/>
                </a:ext>
              </a:extLst>
            </p:cNvPr>
            <p:cNvSpPr>
              <a:spLocks/>
            </p:cNvSpPr>
            <p:nvPr/>
          </p:nvSpPr>
          <p:spPr bwMode="auto">
            <a:xfrm>
              <a:off x="5490635" y="3983126"/>
              <a:ext cx="23651" cy="9739"/>
            </a:xfrm>
            <a:custGeom>
              <a:avLst/>
              <a:gdLst>
                <a:gd name="T0" fmla="*/ 3 w 7"/>
                <a:gd name="T1" fmla="*/ 3 h 3"/>
                <a:gd name="T2" fmla="*/ 7 w 7"/>
                <a:gd name="T3" fmla="*/ 0 h 3"/>
                <a:gd name="T4" fmla="*/ 0 w 7"/>
                <a:gd name="T5" fmla="*/ 2 h 3"/>
                <a:gd name="T6" fmla="*/ 3 w 7"/>
                <a:gd name="T7" fmla="*/ 3 h 3"/>
              </a:gdLst>
              <a:ahLst/>
              <a:cxnLst>
                <a:cxn ang="0">
                  <a:pos x="T0" y="T1"/>
                </a:cxn>
                <a:cxn ang="0">
                  <a:pos x="T2" y="T3"/>
                </a:cxn>
                <a:cxn ang="0">
                  <a:pos x="T4" y="T5"/>
                </a:cxn>
                <a:cxn ang="0">
                  <a:pos x="T6" y="T7"/>
                </a:cxn>
              </a:cxnLst>
              <a:rect l="0" t="0" r="r" b="b"/>
              <a:pathLst>
                <a:path w="7" h="3">
                  <a:moveTo>
                    <a:pt x="3" y="3"/>
                  </a:moveTo>
                  <a:cubicBezTo>
                    <a:pt x="5" y="3"/>
                    <a:pt x="6" y="1"/>
                    <a:pt x="7" y="0"/>
                  </a:cubicBezTo>
                  <a:cubicBezTo>
                    <a:pt x="4" y="0"/>
                    <a:pt x="2" y="1"/>
                    <a:pt x="0" y="2"/>
                  </a:cubicBezTo>
                  <a:cubicBezTo>
                    <a:pt x="0" y="3"/>
                    <a:pt x="2" y="3"/>
                    <a:pt x="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4" name="Freeform 164">
              <a:extLst>
                <a:ext uri="{FF2B5EF4-FFF2-40B4-BE49-F238E27FC236}">
                  <a16:creationId xmlns:a16="http://schemas.microsoft.com/office/drawing/2014/main" id="{23A87867-4F2A-E748-9D66-EBB746888368}"/>
                </a:ext>
              </a:extLst>
            </p:cNvPr>
            <p:cNvSpPr>
              <a:spLocks/>
            </p:cNvSpPr>
            <p:nvPr/>
          </p:nvSpPr>
          <p:spPr bwMode="auto">
            <a:xfrm>
              <a:off x="5375164" y="2454143"/>
              <a:ext cx="43128" cy="33390"/>
            </a:xfrm>
            <a:custGeom>
              <a:avLst/>
              <a:gdLst>
                <a:gd name="T0" fmla="*/ 3 w 13"/>
                <a:gd name="T1" fmla="*/ 2 h 10"/>
                <a:gd name="T2" fmla="*/ 0 w 13"/>
                <a:gd name="T3" fmla="*/ 7 h 10"/>
                <a:gd name="T4" fmla="*/ 4 w 13"/>
                <a:gd name="T5" fmla="*/ 10 h 10"/>
                <a:gd name="T6" fmla="*/ 13 w 13"/>
                <a:gd name="T7" fmla="*/ 6 h 10"/>
                <a:gd name="T8" fmla="*/ 13 w 13"/>
                <a:gd name="T9" fmla="*/ 3 h 10"/>
                <a:gd name="T10" fmla="*/ 6 w 13"/>
                <a:gd name="T11" fmla="*/ 0 h 10"/>
                <a:gd name="T12" fmla="*/ 3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3" y="2"/>
                  </a:moveTo>
                  <a:cubicBezTo>
                    <a:pt x="3" y="2"/>
                    <a:pt x="0" y="6"/>
                    <a:pt x="0" y="7"/>
                  </a:cubicBezTo>
                  <a:cubicBezTo>
                    <a:pt x="0" y="9"/>
                    <a:pt x="1" y="10"/>
                    <a:pt x="4" y="10"/>
                  </a:cubicBezTo>
                  <a:cubicBezTo>
                    <a:pt x="8" y="10"/>
                    <a:pt x="9" y="8"/>
                    <a:pt x="13" y="6"/>
                  </a:cubicBezTo>
                  <a:cubicBezTo>
                    <a:pt x="13" y="3"/>
                    <a:pt x="13" y="3"/>
                    <a:pt x="13" y="3"/>
                  </a:cubicBezTo>
                  <a:cubicBezTo>
                    <a:pt x="9" y="3"/>
                    <a:pt x="9" y="0"/>
                    <a:pt x="6" y="0"/>
                  </a:cubicBezTo>
                  <a:cubicBezTo>
                    <a:pt x="4" y="0"/>
                    <a:pt x="4" y="2"/>
                    <a:pt x="3"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5" name="Freeform 165">
              <a:extLst>
                <a:ext uri="{FF2B5EF4-FFF2-40B4-BE49-F238E27FC236}">
                  <a16:creationId xmlns:a16="http://schemas.microsoft.com/office/drawing/2014/main" id="{CE9646FA-9A4D-104C-A973-233C465B7659}"/>
                </a:ext>
              </a:extLst>
            </p:cNvPr>
            <p:cNvSpPr>
              <a:spLocks/>
            </p:cNvSpPr>
            <p:nvPr/>
          </p:nvSpPr>
          <p:spPr bwMode="auto">
            <a:xfrm>
              <a:off x="5599150" y="2415188"/>
              <a:ext cx="36172" cy="36172"/>
            </a:xfrm>
            <a:custGeom>
              <a:avLst/>
              <a:gdLst>
                <a:gd name="T0" fmla="*/ 0 w 11"/>
                <a:gd name="T1" fmla="*/ 4 h 11"/>
                <a:gd name="T2" fmla="*/ 8 w 11"/>
                <a:gd name="T3" fmla="*/ 10 h 11"/>
                <a:gd name="T4" fmla="*/ 11 w 11"/>
                <a:gd name="T5" fmla="*/ 9 h 11"/>
                <a:gd name="T6" fmla="*/ 0 w 11"/>
                <a:gd name="T7" fmla="*/ 4 h 11"/>
              </a:gdLst>
              <a:ahLst/>
              <a:cxnLst>
                <a:cxn ang="0">
                  <a:pos x="T0" y="T1"/>
                </a:cxn>
                <a:cxn ang="0">
                  <a:pos x="T2" y="T3"/>
                </a:cxn>
                <a:cxn ang="0">
                  <a:pos x="T4" y="T5"/>
                </a:cxn>
                <a:cxn ang="0">
                  <a:pos x="T6" y="T7"/>
                </a:cxn>
              </a:cxnLst>
              <a:rect l="0" t="0" r="r" b="b"/>
              <a:pathLst>
                <a:path w="11" h="11">
                  <a:moveTo>
                    <a:pt x="0" y="4"/>
                  </a:moveTo>
                  <a:cubicBezTo>
                    <a:pt x="0" y="7"/>
                    <a:pt x="5" y="10"/>
                    <a:pt x="8" y="10"/>
                  </a:cubicBezTo>
                  <a:cubicBezTo>
                    <a:pt x="8" y="10"/>
                    <a:pt x="11" y="11"/>
                    <a:pt x="11" y="9"/>
                  </a:cubicBezTo>
                  <a:cubicBezTo>
                    <a:pt x="11" y="4"/>
                    <a:pt x="0" y="0"/>
                    <a:pt x="0"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6" name="Freeform 166">
              <a:extLst>
                <a:ext uri="{FF2B5EF4-FFF2-40B4-BE49-F238E27FC236}">
                  <a16:creationId xmlns:a16="http://schemas.microsoft.com/office/drawing/2014/main" id="{60858277-C5CA-1E40-A623-2AF3DFE87FFB}"/>
                </a:ext>
              </a:extLst>
            </p:cNvPr>
            <p:cNvSpPr>
              <a:spLocks/>
            </p:cNvSpPr>
            <p:nvPr/>
          </p:nvSpPr>
          <p:spPr bwMode="auto">
            <a:xfrm>
              <a:off x="5839830" y="2296932"/>
              <a:ext cx="31998" cy="19477"/>
            </a:xfrm>
            <a:custGeom>
              <a:avLst/>
              <a:gdLst>
                <a:gd name="T0" fmla="*/ 4 w 10"/>
                <a:gd name="T1" fmla="*/ 0 h 6"/>
                <a:gd name="T2" fmla="*/ 0 w 10"/>
                <a:gd name="T3" fmla="*/ 4 h 6"/>
                <a:gd name="T4" fmla="*/ 0 w 10"/>
                <a:gd name="T5" fmla="*/ 6 h 6"/>
                <a:gd name="T6" fmla="*/ 10 w 10"/>
                <a:gd name="T7" fmla="*/ 4 h 6"/>
                <a:gd name="T8" fmla="*/ 4 w 10"/>
                <a:gd name="T9" fmla="*/ 0 h 6"/>
              </a:gdLst>
              <a:ahLst/>
              <a:cxnLst>
                <a:cxn ang="0">
                  <a:pos x="T0" y="T1"/>
                </a:cxn>
                <a:cxn ang="0">
                  <a:pos x="T2" y="T3"/>
                </a:cxn>
                <a:cxn ang="0">
                  <a:pos x="T4" y="T5"/>
                </a:cxn>
                <a:cxn ang="0">
                  <a:pos x="T6" y="T7"/>
                </a:cxn>
                <a:cxn ang="0">
                  <a:pos x="T8" y="T9"/>
                </a:cxn>
              </a:cxnLst>
              <a:rect l="0" t="0" r="r" b="b"/>
              <a:pathLst>
                <a:path w="10" h="6">
                  <a:moveTo>
                    <a:pt x="4" y="0"/>
                  </a:moveTo>
                  <a:cubicBezTo>
                    <a:pt x="2" y="0"/>
                    <a:pt x="0" y="2"/>
                    <a:pt x="0" y="4"/>
                  </a:cubicBezTo>
                  <a:cubicBezTo>
                    <a:pt x="0" y="5"/>
                    <a:pt x="0" y="6"/>
                    <a:pt x="0" y="6"/>
                  </a:cubicBezTo>
                  <a:cubicBezTo>
                    <a:pt x="4" y="6"/>
                    <a:pt x="9" y="5"/>
                    <a:pt x="10" y="4"/>
                  </a:cubicBezTo>
                  <a:cubicBezTo>
                    <a:pt x="8" y="2"/>
                    <a:pt x="7" y="0"/>
                    <a:pt x="4"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7" name="Freeform 167">
              <a:extLst>
                <a:ext uri="{FF2B5EF4-FFF2-40B4-BE49-F238E27FC236}">
                  <a16:creationId xmlns:a16="http://schemas.microsoft.com/office/drawing/2014/main" id="{629C5920-420C-7B42-B57C-94CA90A483EC}"/>
                </a:ext>
              </a:extLst>
            </p:cNvPr>
            <p:cNvSpPr>
              <a:spLocks/>
            </p:cNvSpPr>
            <p:nvPr/>
          </p:nvSpPr>
          <p:spPr bwMode="auto">
            <a:xfrm>
              <a:off x="7339562" y="2273281"/>
              <a:ext cx="69561" cy="30607"/>
            </a:xfrm>
            <a:custGeom>
              <a:avLst/>
              <a:gdLst>
                <a:gd name="T0" fmla="*/ 14 w 21"/>
                <a:gd name="T1" fmla="*/ 9 h 9"/>
                <a:gd name="T2" fmla="*/ 21 w 21"/>
                <a:gd name="T3" fmla="*/ 9 h 9"/>
                <a:gd name="T4" fmla="*/ 10 w 21"/>
                <a:gd name="T5" fmla="*/ 0 h 9"/>
                <a:gd name="T6" fmla="*/ 0 w 21"/>
                <a:gd name="T7" fmla="*/ 7 h 9"/>
                <a:gd name="T8" fmla="*/ 1 w 21"/>
                <a:gd name="T9" fmla="*/ 6 h 9"/>
                <a:gd name="T10" fmla="*/ 14 w 21"/>
                <a:gd name="T11" fmla="*/ 9 h 9"/>
              </a:gdLst>
              <a:ahLst/>
              <a:cxnLst>
                <a:cxn ang="0">
                  <a:pos x="T0" y="T1"/>
                </a:cxn>
                <a:cxn ang="0">
                  <a:pos x="T2" y="T3"/>
                </a:cxn>
                <a:cxn ang="0">
                  <a:pos x="T4" y="T5"/>
                </a:cxn>
                <a:cxn ang="0">
                  <a:pos x="T6" y="T7"/>
                </a:cxn>
                <a:cxn ang="0">
                  <a:pos x="T8" y="T9"/>
                </a:cxn>
                <a:cxn ang="0">
                  <a:pos x="T10" y="T11"/>
                </a:cxn>
              </a:cxnLst>
              <a:rect l="0" t="0" r="r" b="b"/>
              <a:pathLst>
                <a:path w="21" h="9">
                  <a:moveTo>
                    <a:pt x="14" y="9"/>
                  </a:moveTo>
                  <a:cubicBezTo>
                    <a:pt x="21" y="9"/>
                    <a:pt x="21" y="9"/>
                    <a:pt x="21" y="9"/>
                  </a:cubicBezTo>
                  <a:cubicBezTo>
                    <a:pt x="21" y="5"/>
                    <a:pt x="16" y="0"/>
                    <a:pt x="10" y="0"/>
                  </a:cubicBezTo>
                  <a:cubicBezTo>
                    <a:pt x="5" y="0"/>
                    <a:pt x="2" y="3"/>
                    <a:pt x="0" y="7"/>
                  </a:cubicBezTo>
                  <a:cubicBezTo>
                    <a:pt x="1" y="6"/>
                    <a:pt x="1" y="6"/>
                    <a:pt x="1" y="6"/>
                  </a:cubicBezTo>
                  <a:cubicBezTo>
                    <a:pt x="5" y="7"/>
                    <a:pt x="10" y="5"/>
                    <a:pt x="14"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8" name="Freeform 168">
              <a:extLst>
                <a:ext uri="{FF2B5EF4-FFF2-40B4-BE49-F238E27FC236}">
                  <a16:creationId xmlns:a16="http://schemas.microsoft.com/office/drawing/2014/main" id="{83EF5F2E-DE8B-1145-910F-C6AC5FDBD01C}"/>
                </a:ext>
              </a:extLst>
            </p:cNvPr>
            <p:cNvSpPr>
              <a:spLocks/>
            </p:cNvSpPr>
            <p:nvPr/>
          </p:nvSpPr>
          <p:spPr bwMode="auto">
            <a:xfrm>
              <a:off x="7471728" y="2203719"/>
              <a:ext cx="94603" cy="33390"/>
            </a:xfrm>
            <a:custGeom>
              <a:avLst/>
              <a:gdLst>
                <a:gd name="T0" fmla="*/ 19 w 29"/>
                <a:gd name="T1" fmla="*/ 10 h 10"/>
                <a:gd name="T2" fmla="*/ 29 w 29"/>
                <a:gd name="T3" fmla="*/ 7 h 10"/>
                <a:gd name="T4" fmla="*/ 27 w 29"/>
                <a:gd name="T5" fmla="*/ 4 h 10"/>
                <a:gd name="T6" fmla="*/ 0 w 29"/>
                <a:gd name="T7" fmla="*/ 0 h 10"/>
                <a:gd name="T8" fmla="*/ 3 w 29"/>
                <a:gd name="T9" fmla="*/ 2 h 10"/>
                <a:gd name="T10" fmla="*/ 19 w 29"/>
                <a:gd name="T11" fmla="*/ 10 h 10"/>
              </a:gdLst>
              <a:ahLst/>
              <a:cxnLst>
                <a:cxn ang="0">
                  <a:pos x="T0" y="T1"/>
                </a:cxn>
                <a:cxn ang="0">
                  <a:pos x="T2" y="T3"/>
                </a:cxn>
                <a:cxn ang="0">
                  <a:pos x="T4" y="T5"/>
                </a:cxn>
                <a:cxn ang="0">
                  <a:pos x="T6" y="T7"/>
                </a:cxn>
                <a:cxn ang="0">
                  <a:pos x="T8" y="T9"/>
                </a:cxn>
                <a:cxn ang="0">
                  <a:pos x="T10" y="T11"/>
                </a:cxn>
              </a:cxnLst>
              <a:rect l="0" t="0" r="r" b="b"/>
              <a:pathLst>
                <a:path w="29" h="10">
                  <a:moveTo>
                    <a:pt x="19" y="10"/>
                  </a:moveTo>
                  <a:cubicBezTo>
                    <a:pt x="23" y="10"/>
                    <a:pt x="29" y="9"/>
                    <a:pt x="29" y="7"/>
                  </a:cubicBezTo>
                  <a:cubicBezTo>
                    <a:pt x="29" y="5"/>
                    <a:pt x="28" y="4"/>
                    <a:pt x="27" y="4"/>
                  </a:cubicBezTo>
                  <a:cubicBezTo>
                    <a:pt x="26" y="4"/>
                    <a:pt x="2" y="1"/>
                    <a:pt x="0" y="0"/>
                  </a:cubicBezTo>
                  <a:cubicBezTo>
                    <a:pt x="3" y="2"/>
                    <a:pt x="3" y="2"/>
                    <a:pt x="3" y="2"/>
                  </a:cubicBezTo>
                  <a:cubicBezTo>
                    <a:pt x="3" y="7"/>
                    <a:pt x="13" y="10"/>
                    <a:pt x="19"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9" name="Freeform 169">
              <a:extLst>
                <a:ext uri="{FF2B5EF4-FFF2-40B4-BE49-F238E27FC236}">
                  <a16:creationId xmlns:a16="http://schemas.microsoft.com/office/drawing/2014/main" id="{AFAC4D5B-839A-3F4A-9BF6-CD7DE2AD96FA}"/>
                </a:ext>
              </a:extLst>
            </p:cNvPr>
            <p:cNvSpPr>
              <a:spLocks/>
            </p:cNvSpPr>
            <p:nvPr/>
          </p:nvSpPr>
          <p:spPr bwMode="auto">
            <a:xfrm>
              <a:off x="7336780" y="2251021"/>
              <a:ext cx="19477" cy="22260"/>
            </a:xfrm>
            <a:custGeom>
              <a:avLst/>
              <a:gdLst>
                <a:gd name="T0" fmla="*/ 6 w 6"/>
                <a:gd name="T1" fmla="*/ 4 h 7"/>
                <a:gd name="T2" fmla="*/ 0 w 6"/>
                <a:gd name="T3" fmla="*/ 4 h 7"/>
                <a:gd name="T4" fmla="*/ 3 w 6"/>
                <a:gd name="T5" fmla="*/ 7 h 7"/>
                <a:gd name="T6" fmla="*/ 6 w 6"/>
                <a:gd name="T7" fmla="*/ 4 h 7"/>
              </a:gdLst>
              <a:ahLst/>
              <a:cxnLst>
                <a:cxn ang="0">
                  <a:pos x="T0" y="T1"/>
                </a:cxn>
                <a:cxn ang="0">
                  <a:pos x="T2" y="T3"/>
                </a:cxn>
                <a:cxn ang="0">
                  <a:pos x="T4" y="T5"/>
                </a:cxn>
                <a:cxn ang="0">
                  <a:pos x="T6" y="T7"/>
                </a:cxn>
              </a:cxnLst>
              <a:rect l="0" t="0" r="r" b="b"/>
              <a:pathLst>
                <a:path w="6" h="7">
                  <a:moveTo>
                    <a:pt x="6" y="4"/>
                  </a:moveTo>
                  <a:cubicBezTo>
                    <a:pt x="6" y="1"/>
                    <a:pt x="0" y="0"/>
                    <a:pt x="0" y="4"/>
                  </a:cubicBezTo>
                  <a:cubicBezTo>
                    <a:pt x="0" y="6"/>
                    <a:pt x="0" y="7"/>
                    <a:pt x="3" y="7"/>
                  </a:cubicBezTo>
                  <a:cubicBezTo>
                    <a:pt x="4" y="7"/>
                    <a:pt x="6" y="6"/>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0" name="Freeform 170">
              <a:extLst>
                <a:ext uri="{FF2B5EF4-FFF2-40B4-BE49-F238E27FC236}">
                  <a16:creationId xmlns:a16="http://schemas.microsoft.com/office/drawing/2014/main" id="{FB8FADB2-F37B-2C45-B73F-46BBFC5D9B25}"/>
                </a:ext>
              </a:extLst>
            </p:cNvPr>
            <p:cNvSpPr>
              <a:spLocks/>
            </p:cNvSpPr>
            <p:nvPr/>
          </p:nvSpPr>
          <p:spPr bwMode="auto">
            <a:xfrm>
              <a:off x="2998965" y="3089944"/>
              <a:ext cx="52866" cy="26434"/>
            </a:xfrm>
            <a:custGeom>
              <a:avLst/>
              <a:gdLst>
                <a:gd name="T0" fmla="*/ 16 w 16"/>
                <a:gd name="T1" fmla="*/ 7 h 8"/>
                <a:gd name="T2" fmla="*/ 0 w 16"/>
                <a:gd name="T3" fmla="*/ 1 h 8"/>
                <a:gd name="T4" fmla="*/ 13 w 16"/>
                <a:gd name="T5" fmla="*/ 8 h 8"/>
                <a:gd name="T6" fmla="*/ 16 w 16"/>
                <a:gd name="T7" fmla="*/ 7 h 8"/>
              </a:gdLst>
              <a:ahLst/>
              <a:cxnLst>
                <a:cxn ang="0">
                  <a:pos x="T0" y="T1"/>
                </a:cxn>
                <a:cxn ang="0">
                  <a:pos x="T2" y="T3"/>
                </a:cxn>
                <a:cxn ang="0">
                  <a:pos x="T4" y="T5"/>
                </a:cxn>
                <a:cxn ang="0">
                  <a:pos x="T6" y="T7"/>
                </a:cxn>
              </a:cxnLst>
              <a:rect l="0" t="0" r="r" b="b"/>
              <a:pathLst>
                <a:path w="16" h="8">
                  <a:moveTo>
                    <a:pt x="16" y="7"/>
                  </a:moveTo>
                  <a:cubicBezTo>
                    <a:pt x="11" y="4"/>
                    <a:pt x="7" y="0"/>
                    <a:pt x="0" y="1"/>
                  </a:cubicBezTo>
                  <a:cubicBezTo>
                    <a:pt x="3" y="3"/>
                    <a:pt x="9" y="8"/>
                    <a:pt x="13" y="8"/>
                  </a:cubicBezTo>
                  <a:cubicBezTo>
                    <a:pt x="15" y="8"/>
                    <a:pt x="16" y="8"/>
                    <a:pt x="16"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1" name="Freeform 171">
              <a:extLst>
                <a:ext uri="{FF2B5EF4-FFF2-40B4-BE49-F238E27FC236}">
                  <a16:creationId xmlns:a16="http://schemas.microsoft.com/office/drawing/2014/main" id="{6F2B3BA4-FE87-3B4E-8293-160936E853A2}"/>
                </a:ext>
              </a:extLst>
            </p:cNvPr>
            <p:cNvSpPr>
              <a:spLocks/>
            </p:cNvSpPr>
            <p:nvPr/>
          </p:nvSpPr>
          <p:spPr bwMode="auto">
            <a:xfrm>
              <a:off x="3003139" y="3176202"/>
              <a:ext cx="45910" cy="23651"/>
            </a:xfrm>
            <a:custGeom>
              <a:avLst/>
              <a:gdLst>
                <a:gd name="T0" fmla="*/ 1 w 14"/>
                <a:gd name="T1" fmla="*/ 0 h 7"/>
                <a:gd name="T2" fmla="*/ 0 w 14"/>
                <a:gd name="T3" fmla="*/ 1 h 7"/>
                <a:gd name="T4" fmla="*/ 11 w 14"/>
                <a:gd name="T5" fmla="*/ 7 h 7"/>
                <a:gd name="T6" fmla="*/ 14 w 14"/>
                <a:gd name="T7" fmla="*/ 5 h 7"/>
                <a:gd name="T8" fmla="*/ 14 w 14"/>
                <a:gd name="T9" fmla="*/ 3 h 7"/>
                <a:gd name="T10" fmla="*/ 6 w 14"/>
                <a:gd name="T11" fmla="*/ 3 h 7"/>
                <a:gd name="T12" fmla="*/ 1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 y="0"/>
                  </a:moveTo>
                  <a:cubicBezTo>
                    <a:pt x="1" y="0"/>
                    <a:pt x="0" y="1"/>
                    <a:pt x="0" y="1"/>
                  </a:cubicBezTo>
                  <a:cubicBezTo>
                    <a:pt x="0" y="3"/>
                    <a:pt x="9" y="7"/>
                    <a:pt x="11" y="7"/>
                  </a:cubicBezTo>
                  <a:cubicBezTo>
                    <a:pt x="11" y="7"/>
                    <a:pt x="14" y="6"/>
                    <a:pt x="14" y="5"/>
                  </a:cubicBezTo>
                  <a:cubicBezTo>
                    <a:pt x="14" y="4"/>
                    <a:pt x="14" y="3"/>
                    <a:pt x="14" y="3"/>
                  </a:cubicBezTo>
                  <a:cubicBezTo>
                    <a:pt x="6" y="3"/>
                    <a:pt x="6" y="3"/>
                    <a:pt x="6" y="3"/>
                  </a:cubicBezTo>
                  <a:cubicBezTo>
                    <a:pt x="4" y="3"/>
                    <a:pt x="2" y="2"/>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2" name="Freeform 172">
              <a:extLst>
                <a:ext uri="{FF2B5EF4-FFF2-40B4-BE49-F238E27FC236}">
                  <a16:creationId xmlns:a16="http://schemas.microsoft.com/office/drawing/2014/main" id="{EA7F4602-F392-C144-87B6-E87760470045}"/>
                </a:ext>
              </a:extLst>
            </p:cNvPr>
            <p:cNvSpPr>
              <a:spLocks/>
            </p:cNvSpPr>
            <p:nvPr/>
          </p:nvSpPr>
          <p:spPr bwMode="auto">
            <a:xfrm>
              <a:off x="3061570" y="3176202"/>
              <a:ext cx="26433" cy="33390"/>
            </a:xfrm>
            <a:custGeom>
              <a:avLst/>
              <a:gdLst>
                <a:gd name="T0" fmla="*/ 8 w 8"/>
                <a:gd name="T1" fmla="*/ 7 h 10"/>
                <a:gd name="T2" fmla="*/ 8 w 8"/>
                <a:gd name="T3" fmla="*/ 6 h 10"/>
                <a:gd name="T4" fmla="*/ 7 w 8"/>
                <a:gd name="T5" fmla="*/ 2 h 10"/>
                <a:gd name="T6" fmla="*/ 6 w 8"/>
                <a:gd name="T7" fmla="*/ 0 h 10"/>
                <a:gd name="T8" fmla="*/ 0 w 8"/>
                <a:gd name="T9" fmla="*/ 8 h 10"/>
                <a:gd name="T10" fmla="*/ 4 w 8"/>
                <a:gd name="T11" fmla="*/ 10 h 10"/>
                <a:gd name="T12" fmla="*/ 8 w 8"/>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7"/>
                  </a:moveTo>
                  <a:cubicBezTo>
                    <a:pt x="8" y="7"/>
                    <a:pt x="8" y="6"/>
                    <a:pt x="8" y="6"/>
                  </a:cubicBezTo>
                  <a:cubicBezTo>
                    <a:pt x="4" y="6"/>
                    <a:pt x="7" y="4"/>
                    <a:pt x="7" y="2"/>
                  </a:cubicBezTo>
                  <a:cubicBezTo>
                    <a:pt x="7" y="1"/>
                    <a:pt x="6" y="1"/>
                    <a:pt x="6" y="0"/>
                  </a:cubicBezTo>
                  <a:cubicBezTo>
                    <a:pt x="3" y="1"/>
                    <a:pt x="0" y="6"/>
                    <a:pt x="0" y="8"/>
                  </a:cubicBezTo>
                  <a:cubicBezTo>
                    <a:pt x="0" y="9"/>
                    <a:pt x="1" y="10"/>
                    <a:pt x="4" y="10"/>
                  </a:cubicBezTo>
                  <a:cubicBezTo>
                    <a:pt x="6" y="10"/>
                    <a:pt x="8" y="9"/>
                    <a:pt x="8"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3" name="Freeform 173">
              <a:extLst>
                <a:ext uri="{FF2B5EF4-FFF2-40B4-BE49-F238E27FC236}">
                  <a16:creationId xmlns:a16="http://schemas.microsoft.com/office/drawing/2014/main" id="{D50A0DE0-0C6B-DB40-9BE9-5E299B236DE4}"/>
                </a:ext>
              </a:extLst>
            </p:cNvPr>
            <p:cNvSpPr>
              <a:spLocks/>
            </p:cNvSpPr>
            <p:nvPr/>
          </p:nvSpPr>
          <p:spPr bwMode="auto">
            <a:xfrm>
              <a:off x="817537" y="2788043"/>
              <a:ext cx="33389" cy="15304"/>
            </a:xfrm>
            <a:custGeom>
              <a:avLst/>
              <a:gdLst>
                <a:gd name="T0" fmla="*/ 7 w 10"/>
                <a:gd name="T1" fmla="*/ 0 h 5"/>
                <a:gd name="T2" fmla="*/ 3 w 10"/>
                <a:gd name="T3" fmla="*/ 1 h 5"/>
                <a:gd name="T4" fmla="*/ 0 w 10"/>
                <a:gd name="T5" fmla="*/ 1 h 5"/>
                <a:gd name="T6" fmla="*/ 3 w 10"/>
                <a:gd name="T7" fmla="*/ 5 h 5"/>
                <a:gd name="T8" fmla="*/ 10 w 10"/>
                <a:gd name="T9" fmla="*/ 5 h 5"/>
                <a:gd name="T10" fmla="*/ 7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7" y="0"/>
                  </a:moveTo>
                  <a:cubicBezTo>
                    <a:pt x="5" y="0"/>
                    <a:pt x="4" y="1"/>
                    <a:pt x="3" y="1"/>
                  </a:cubicBezTo>
                  <a:cubicBezTo>
                    <a:pt x="0" y="1"/>
                    <a:pt x="0" y="1"/>
                    <a:pt x="0" y="1"/>
                  </a:cubicBezTo>
                  <a:cubicBezTo>
                    <a:pt x="0" y="1"/>
                    <a:pt x="2" y="5"/>
                    <a:pt x="3" y="5"/>
                  </a:cubicBezTo>
                  <a:cubicBezTo>
                    <a:pt x="10" y="5"/>
                    <a:pt x="10" y="5"/>
                    <a:pt x="10" y="5"/>
                  </a:cubicBezTo>
                  <a:cubicBezTo>
                    <a:pt x="10" y="1"/>
                    <a:pt x="9" y="0"/>
                    <a:pt x="7"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grpSp>
      <p:sp>
        <p:nvSpPr>
          <p:cNvPr id="184" name="Rectangle 183">
            <a:extLst>
              <a:ext uri="{FF2B5EF4-FFF2-40B4-BE49-F238E27FC236}">
                <a16:creationId xmlns:a16="http://schemas.microsoft.com/office/drawing/2014/main" id="{EC9A9A25-A5F2-AC49-B3AC-257BEBADA1FA}"/>
              </a:ext>
            </a:extLst>
          </p:cNvPr>
          <p:cNvSpPr/>
          <p:nvPr/>
        </p:nvSpPr>
        <p:spPr>
          <a:xfrm>
            <a:off x="2641993" y="1122822"/>
            <a:ext cx="3879960"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Australia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Austria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Belgium</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Canada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Canary Islands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Chile</a:t>
            </a:r>
            <a:r>
              <a:rPr kumimoji="0" lang="en-US" sz="1800" b="0" i="1" u="none" strike="noStrike" kern="1200" cap="none" spc="0" normalizeH="0" baseline="0" noProof="0" dirty="0">
                <a:ln>
                  <a:noFill/>
                </a:ln>
                <a:solidFill>
                  <a:srgbClr val="FFFFFF"/>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Denmark</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Finland</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Hong Kong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Hungary</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India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Ireland</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p>
        </p:txBody>
      </p:sp>
      <p:sp>
        <p:nvSpPr>
          <p:cNvPr id="177" name="Rectangle 176">
            <a:extLst>
              <a:ext uri="{FF2B5EF4-FFF2-40B4-BE49-F238E27FC236}">
                <a16:creationId xmlns:a16="http://schemas.microsoft.com/office/drawing/2014/main" id="{6F34580D-C251-400A-BD51-BFCDFEEC85EB}"/>
              </a:ext>
            </a:extLst>
          </p:cNvPr>
          <p:cNvSpPr/>
          <p:nvPr/>
        </p:nvSpPr>
        <p:spPr>
          <a:xfrm>
            <a:off x="5112376" y="906506"/>
            <a:ext cx="3048023"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Lithuania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New Zealand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Philippines</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Poland</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Punjab (</a:t>
            </a:r>
            <a:r>
              <a:rPr lang="en-US" b="1" dirty="0">
                <a:solidFill>
                  <a:srgbClr val="FFFFFF"/>
                </a:solidFill>
                <a:latin typeface="Calibri Light"/>
              </a:rPr>
              <a:t>India)</a:t>
            </a:r>
            <a:r>
              <a:rPr kumimoji="0" lang="en-US" sz="1800" b="1"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Saudi Arabia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Singapore</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Slovakia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South Africa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Spain</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a:ea typeface="+mn-ea"/>
                <a:cs typeface="+mn-cs"/>
              </a:rPr>
              <a:t>United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Calibri Light"/>
              </a:rPr>
              <a:t>Japan</a:t>
            </a:r>
            <a:r>
              <a:rPr kumimoji="0" lang="en-US" sz="1800" b="1"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88034438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5CD1A-AB8C-4D47-99C7-8CB5D2527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3" y="0"/>
            <a:ext cx="6102085" cy="5143500"/>
          </a:xfrm>
          <a:prstGeom prst="rect">
            <a:avLst/>
          </a:prstGeom>
          <a:ln>
            <a:solidFill>
              <a:schemeClr val="tx1"/>
            </a:solidFill>
          </a:ln>
        </p:spPr>
      </p:pic>
      <p:sp>
        <p:nvSpPr>
          <p:cNvPr id="6" name="TextBox 5">
            <a:extLst>
              <a:ext uri="{FF2B5EF4-FFF2-40B4-BE49-F238E27FC236}">
                <a16:creationId xmlns:a16="http://schemas.microsoft.com/office/drawing/2014/main" id="{68AED45C-8646-439A-8AB8-A9F7CC3E85BA}"/>
              </a:ext>
            </a:extLst>
          </p:cNvPr>
          <p:cNvSpPr txBox="1"/>
          <p:nvPr/>
        </p:nvSpPr>
        <p:spPr>
          <a:xfrm>
            <a:off x="6108192" y="98192"/>
            <a:ext cx="3035808" cy="4616648"/>
          </a:xfrm>
          <a:prstGeom prst="rect">
            <a:avLst/>
          </a:prstGeom>
          <a:noFill/>
        </p:spPr>
        <p:txBody>
          <a:bodyPr wrap="square" rtlCol="0">
            <a:spAutoFit/>
          </a:bodyPr>
          <a:lstStyle/>
          <a:p>
            <a:pPr marL="285750" indent="-285750">
              <a:buFont typeface="Arial" panose="020B0604020202020204" pitchFamily="34" charset="0"/>
              <a:buChar char="•"/>
            </a:pPr>
            <a:r>
              <a:rPr lang="en-US" sz="1400" dirty="0"/>
              <a:t>From 2007-17, Rodriguez submitted ~2,000 returns per year for his clients.</a:t>
            </a:r>
          </a:p>
          <a:p>
            <a:endParaRPr lang="en-US" sz="1400" dirty="0"/>
          </a:p>
          <a:p>
            <a:pPr marL="285750" indent="-285750">
              <a:buFont typeface="Arial" panose="020B0604020202020204" pitchFamily="34" charset="0"/>
              <a:buChar char="•"/>
            </a:pPr>
            <a:r>
              <a:rPr lang="en-US" sz="1400" dirty="0"/>
              <a:t>Fictitious deductions and fraudulent education and residential energy credits.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For one client, he claimed $6K in solar water heating, $9K in mortgage deductions, $13K on job expenses and others totaling $31K – none of which was true.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Would give clients paper copies of final returns which did not show the deductions/credits.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Charged between $80-$120 for preparation fees to his clients.</a:t>
            </a:r>
          </a:p>
          <a:p>
            <a:endParaRPr lang="en-US" sz="1400" dirty="0"/>
          </a:p>
        </p:txBody>
      </p:sp>
      <p:pic>
        <p:nvPicPr>
          <p:cNvPr id="10" name="Picture 9">
            <a:extLst>
              <a:ext uri="{FF2B5EF4-FFF2-40B4-BE49-F238E27FC236}">
                <a16:creationId xmlns:a16="http://schemas.microsoft.com/office/drawing/2014/main" id="{BBC175B8-B5B4-4700-8D9E-D9A31010B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523" y="4714840"/>
            <a:ext cx="4172164" cy="374669"/>
          </a:xfrm>
          <a:prstGeom prst="rect">
            <a:avLst/>
          </a:prstGeom>
          <a:ln>
            <a:solidFill>
              <a:schemeClr val="tx1"/>
            </a:solidFill>
          </a:ln>
        </p:spPr>
      </p:pic>
    </p:spTree>
    <p:extLst>
      <p:ext uri="{BB962C8B-B14F-4D97-AF65-F5344CB8AC3E}">
        <p14:creationId xmlns:p14="http://schemas.microsoft.com/office/powerpoint/2010/main" val="306115462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67373-28CD-4381-94B7-C8244997B9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71" y="248717"/>
            <a:ext cx="6113786" cy="2714025"/>
          </a:xfrm>
          <a:prstGeom prst="rect">
            <a:avLst/>
          </a:prstGeom>
          <a:ln>
            <a:solidFill>
              <a:schemeClr val="tx1"/>
            </a:solidFill>
          </a:ln>
        </p:spPr>
      </p:pic>
      <p:pic>
        <p:nvPicPr>
          <p:cNvPr id="4" name="Picture 3">
            <a:extLst>
              <a:ext uri="{FF2B5EF4-FFF2-40B4-BE49-F238E27FC236}">
                <a16:creationId xmlns:a16="http://schemas.microsoft.com/office/drawing/2014/main" id="{1AB2305F-9B48-45CB-96A1-574D9E962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072" y="2493499"/>
            <a:ext cx="6590995" cy="2547971"/>
          </a:xfrm>
          <a:prstGeom prst="rect">
            <a:avLst/>
          </a:prstGeom>
          <a:ln>
            <a:solidFill>
              <a:schemeClr val="tx1"/>
            </a:solidFill>
          </a:ln>
        </p:spPr>
      </p:pic>
      <p:sp>
        <p:nvSpPr>
          <p:cNvPr id="5" name="TextBox 4">
            <a:extLst>
              <a:ext uri="{FF2B5EF4-FFF2-40B4-BE49-F238E27FC236}">
                <a16:creationId xmlns:a16="http://schemas.microsoft.com/office/drawing/2014/main" id="{B2A4C134-C36A-4116-877B-B50B8B40A7FA}"/>
              </a:ext>
            </a:extLst>
          </p:cNvPr>
          <p:cNvSpPr txBox="1"/>
          <p:nvPr/>
        </p:nvSpPr>
        <p:spPr>
          <a:xfrm>
            <a:off x="6356909" y="413523"/>
            <a:ext cx="2690272" cy="1754326"/>
          </a:xfrm>
          <a:prstGeom prst="rect">
            <a:avLst/>
          </a:prstGeom>
          <a:noFill/>
        </p:spPr>
        <p:txBody>
          <a:bodyPr wrap="square" rtlCol="0">
            <a:spAutoFit/>
          </a:bodyPr>
          <a:lstStyle/>
          <a:p>
            <a:r>
              <a:rPr lang="en-US" dirty="0"/>
              <a:t>The best part.   Internet review in 2015.  Could it have been stopped earlier by scraping this data, and connecting it back to the tax returns filed?</a:t>
            </a:r>
          </a:p>
        </p:txBody>
      </p:sp>
      <p:sp>
        <p:nvSpPr>
          <p:cNvPr id="6" name="Arrow: Down 5">
            <a:extLst>
              <a:ext uri="{FF2B5EF4-FFF2-40B4-BE49-F238E27FC236}">
                <a16:creationId xmlns:a16="http://schemas.microsoft.com/office/drawing/2014/main" id="{E78618D3-4643-4AD6-9E3C-74039F9A79A7}"/>
              </a:ext>
            </a:extLst>
          </p:cNvPr>
          <p:cNvSpPr/>
          <p:nvPr/>
        </p:nvSpPr>
        <p:spPr>
          <a:xfrm>
            <a:off x="7000646" y="2167849"/>
            <a:ext cx="716890" cy="97768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9" name="Oval 8">
            <a:extLst>
              <a:ext uri="{FF2B5EF4-FFF2-40B4-BE49-F238E27FC236}">
                <a16:creationId xmlns:a16="http://schemas.microsoft.com/office/drawing/2014/main" id="{7889CD4D-1A9B-4313-945C-0172B9632896}"/>
              </a:ext>
            </a:extLst>
          </p:cNvPr>
          <p:cNvSpPr/>
          <p:nvPr/>
        </p:nvSpPr>
        <p:spPr>
          <a:xfrm>
            <a:off x="1375258" y="1141171"/>
            <a:ext cx="1338681" cy="921715"/>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Tree>
    <p:extLst>
      <p:ext uri="{BB962C8B-B14F-4D97-AF65-F5344CB8AC3E}">
        <p14:creationId xmlns:p14="http://schemas.microsoft.com/office/powerpoint/2010/main" val="15959834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8ADED-5596-4B3F-B501-9CC295879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42" y="73152"/>
            <a:ext cx="4706743" cy="3445459"/>
          </a:xfrm>
          <a:prstGeom prst="rect">
            <a:avLst/>
          </a:prstGeom>
          <a:ln>
            <a:solidFill>
              <a:schemeClr val="tx1"/>
            </a:solidFill>
          </a:ln>
        </p:spPr>
      </p:pic>
      <p:pic>
        <p:nvPicPr>
          <p:cNvPr id="7" name="Picture 6">
            <a:extLst>
              <a:ext uri="{FF2B5EF4-FFF2-40B4-BE49-F238E27FC236}">
                <a16:creationId xmlns:a16="http://schemas.microsoft.com/office/drawing/2014/main" id="{9C71EF92-9413-4CF2-9034-3649F40E8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260" y="240880"/>
            <a:ext cx="4607155" cy="1861168"/>
          </a:xfrm>
          <a:prstGeom prst="rect">
            <a:avLst/>
          </a:prstGeom>
          <a:ln>
            <a:solidFill>
              <a:schemeClr val="tx1"/>
            </a:solidFill>
          </a:ln>
        </p:spPr>
      </p:pic>
      <p:sp>
        <p:nvSpPr>
          <p:cNvPr id="8" name="TextBox 7">
            <a:extLst>
              <a:ext uri="{FF2B5EF4-FFF2-40B4-BE49-F238E27FC236}">
                <a16:creationId xmlns:a16="http://schemas.microsoft.com/office/drawing/2014/main" id="{334D2513-12AB-40ED-B213-878FC99FDCD0}"/>
              </a:ext>
            </a:extLst>
          </p:cNvPr>
          <p:cNvSpPr txBox="1"/>
          <p:nvPr/>
        </p:nvSpPr>
        <p:spPr>
          <a:xfrm>
            <a:off x="4776827" y="2250400"/>
            <a:ext cx="4171973"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In 2014, two North Carolina-based retail business owners found with $1.789M in cash in vehicle by Arkansas State Police.</a:t>
            </a:r>
          </a:p>
          <a:p>
            <a:pPr marL="285750" indent="-285750">
              <a:buFont typeface="Arial" panose="020B0604020202020204" pitchFamily="34" charset="0"/>
              <a:buChar char="•"/>
            </a:pPr>
            <a:r>
              <a:rPr lang="en-US" sz="1400" dirty="0"/>
              <a:t>Found business ledger in their home consistent with illegal tax prep services.</a:t>
            </a:r>
          </a:p>
          <a:p>
            <a:pPr marL="285750" indent="-285750">
              <a:buFont typeface="Arial" panose="020B0604020202020204" pitchFamily="34" charset="0"/>
              <a:buChar char="•"/>
            </a:pPr>
            <a:r>
              <a:rPr lang="en-US" sz="1400" dirty="0"/>
              <a:t>Officers seized 9 foreign ID documents, 300 ITIN letters, 113 tax related records, 179 W2s, and other ledgers indicating returns filed and refund status.</a:t>
            </a:r>
          </a:p>
          <a:p>
            <a:pPr marL="285750" indent="-285750">
              <a:buFont typeface="Arial" panose="020B0604020202020204" pitchFamily="34" charset="0"/>
              <a:buChar char="•"/>
            </a:pPr>
            <a:r>
              <a:rPr lang="en-US" sz="1400" dirty="0"/>
              <a:t>Computer seized had TaxWise software files for 229 “clients” for 2008-11.</a:t>
            </a:r>
          </a:p>
          <a:p>
            <a:pPr marL="285750" indent="-285750">
              <a:buFont typeface="Arial" panose="020B0604020202020204" pitchFamily="34" charset="0"/>
              <a:buChar char="•"/>
            </a:pPr>
            <a:r>
              <a:rPr lang="en-US" sz="1400" b="1" dirty="0"/>
              <a:t>5 common employers and mailing addresses across many (75) of the tax returns</a:t>
            </a:r>
          </a:p>
        </p:txBody>
      </p:sp>
      <p:pic>
        <p:nvPicPr>
          <p:cNvPr id="10" name="Picture 9">
            <a:extLst>
              <a:ext uri="{FF2B5EF4-FFF2-40B4-BE49-F238E27FC236}">
                <a16:creationId xmlns:a16="http://schemas.microsoft.com/office/drawing/2014/main" id="{7AC9D93E-5C07-44F8-B641-95D622D8B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98" y="3605809"/>
            <a:ext cx="3517877" cy="1389339"/>
          </a:xfrm>
          <a:prstGeom prst="rect">
            <a:avLst/>
          </a:prstGeom>
        </p:spPr>
      </p:pic>
      <p:pic>
        <p:nvPicPr>
          <p:cNvPr id="5" name="Picture 4">
            <a:extLst>
              <a:ext uri="{FF2B5EF4-FFF2-40B4-BE49-F238E27FC236}">
                <a16:creationId xmlns:a16="http://schemas.microsoft.com/office/drawing/2014/main" id="{10FC5B8D-47F9-48C7-A4AD-0FDA7967D7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584"/>
          <a:stretch/>
        </p:blipFill>
        <p:spPr>
          <a:xfrm>
            <a:off x="3230028" y="1157115"/>
            <a:ext cx="1982233" cy="604536"/>
          </a:xfrm>
          <a:prstGeom prst="rect">
            <a:avLst/>
          </a:prstGeom>
          <a:ln>
            <a:solidFill>
              <a:schemeClr val="tx1"/>
            </a:solidFill>
          </a:ln>
        </p:spPr>
      </p:pic>
      <p:pic>
        <p:nvPicPr>
          <p:cNvPr id="12" name="Picture 11">
            <a:extLst>
              <a:ext uri="{FF2B5EF4-FFF2-40B4-BE49-F238E27FC236}">
                <a16:creationId xmlns:a16="http://schemas.microsoft.com/office/drawing/2014/main" id="{923A44C8-338F-496A-8267-FC80CAF800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2654" y="47520"/>
            <a:ext cx="5127965" cy="664590"/>
          </a:xfrm>
          <a:prstGeom prst="rect">
            <a:avLst/>
          </a:prstGeom>
        </p:spPr>
      </p:pic>
    </p:spTree>
    <p:extLst>
      <p:ext uri="{BB962C8B-B14F-4D97-AF65-F5344CB8AC3E}">
        <p14:creationId xmlns:p14="http://schemas.microsoft.com/office/powerpoint/2010/main" val="19733280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978F3-9711-4326-A3FD-8534ED545A70}"/>
              </a:ext>
            </a:extLst>
          </p:cNvPr>
          <p:cNvSpPr>
            <a:spLocks noGrp="1"/>
          </p:cNvSpPr>
          <p:nvPr>
            <p:ph type="title"/>
          </p:nvPr>
        </p:nvSpPr>
        <p:spPr/>
        <p:txBody>
          <a:bodyPr/>
          <a:lstStyle/>
          <a:p>
            <a:r>
              <a:rPr lang="en-US" dirty="0"/>
              <a:t>In Summary</a:t>
            </a:r>
          </a:p>
        </p:txBody>
      </p:sp>
      <p:sp>
        <p:nvSpPr>
          <p:cNvPr id="6" name="TextBox 5">
            <a:extLst>
              <a:ext uri="{FF2B5EF4-FFF2-40B4-BE49-F238E27FC236}">
                <a16:creationId xmlns:a16="http://schemas.microsoft.com/office/drawing/2014/main" id="{B8B9A1BF-2403-496B-BE72-E82C3C0F01C1}"/>
              </a:ext>
            </a:extLst>
          </p:cNvPr>
          <p:cNvSpPr txBox="1"/>
          <p:nvPr/>
        </p:nvSpPr>
        <p:spPr>
          <a:xfrm>
            <a:off x="190195" y="1491019"/>
            <a:ext cx="4330600" cy="3262432"/>
          </a:xfrm>
          <a:prstGeom prst="rect">
            <a:avLst/>
          </a:prstGeom>
          <a:noFill/>
        </p:spPr>
        <p:txBody>
          <a:bodyPr wrap="square" rtlCol="0">
            <a:spAutoFit/>
          </a:bodyPr>
          <a:lstStyle/>
          <a:p>
            <a:pPr lvl="0"/>
            <a:endParaRPr lang="en-US" sz="1200" b="1" dirty="0">
              <a:solidFill>
                <a:srgbClr val="000000"/>
              </a:solidFill>
            </a:endParaRPr>
          </a:p>
          <a:p>
            <a:pPr marL="171450" lvl="0" indent="-171450">
              <a:buFont typeface="Wingdings" panose="05000000000000000000" pitchFamily="2" charset="2"/>
              <a:buChar char="q"/>
            </a:pPr>
            <a:r>
              <a:rPr lang="en-US" sz="1400" b="1" dirty="0">
                <a:solidFill>
                  <a:srgbClr val="000000"/>
                </a:solidFill>
              </a:rPr>
              <a:t>Everyone Can (and Must) Contribute</a:t>
            </a:r>
            <a:r>
              <a:rPr lang="en-US" sz="1400" dirty="0">
                <a:solidFill>
                  <a:srgbClr val="000000"/>
                </a:solidFill>
              </a:rPr>
              <a:t>– Enable your entire organization to do data analysis and intelligence gathering regardless of their technical skillset (or lack thereof). The line between “agent” and “data analyst” is growing thinner by the day.  Fit-for-purpose user interfaces and capabilities must remain a focus for the organization.</a:t>
            </a:r>
          </a:p>
          <a:p>
            <a:pPr marL="171450" lvl="0" indent="-171450">
              <a:buFont typeface="Wingdings" panose="05000000000000000000" pitchFamily="2" charset="2"/>
              <a:buChar char="q"/>
            </a:pPr>
            <a:endParaRPr lang="en-US" sz="1400" dirty="0">
              <a:solidFill>
                <a:srgbClr val="000000"/>
              </a:solidFill>
            </a:endParaRPr>
          </a:p>
          <a:p>
            <a:pPr marL="171450" indent="-171450">
              <a:buFont typeface="Wingdings" panose="05000000000000000000" pitchFamily="2" charset="2"/>
              <a:buChar char="q"/>
            </a:pPr>
            <a:r>
              <a:rPr lang="en-US" sz="1400" b="1" dirty="0">
                <a:solidFill>
                  <a:srgbClr val="000000"/>
                </a:solidFill>
              </a:rPr>
              <a:t>New Data Sources - </a:t>
            </a:r>
            <a:r>
              <a:rPr lang="en-US" sz="1400" dirty="0">
                <a:solidFill>
                  <a:srgbClr val="000000"/>
                </a:solidFill>
              </a:rPr>
              <a:t>PDF, Word, Excel, text, images, voice…resting in a database or on a PC…or even streaming in real-time from the edge.   The clues aren’t just in DB2 and SQL Server anymore.</a:t>
            </a:r>
          </a:p>
          <a:p>
            <a:pPr lvl="0">
              <a:defRPr/>
            </a:pPr>
            <a:endParaRPr lang="en-US" sz="1200" b="1" dirty="0">
              <a:solidFill>
                <a:srgbClr val="000000"/>
              </a:solidFill>
            </a:endParaRPr>
          </a:p>
          <a:p>
            <a:pPr marL="171450" indent="-171450">
              <a:buFont typeface="Wingdings" panose="05000000000000000000" pitchFamily="2" charset="2"/>
              <a:buChar char="q"/>
            </a:pPr>
            <a:endParaRPr lang="en-US" sz="1400" dirty="0">
              <a:solidFill>
                <a:srgbClr val="000000"/>
              </a:solidFill>
            </a:endParaRPr>
          </a:p>
        </p:txBody>
      </p:sp>
      <p:sp>
        <p:nvSpPr>
          <p:cNvPr id="9" name="TextBox 8">
            <a:extLst>
              <a:ext uri="{FF2B5EF4-FFF2-40B4-BE49-F238E27FC236}">
                <a16:creationId xmlns:a16="http://schemas.microsoft.com/office/drawing/2014/main" id="{F9CD543A-1BD9-4C53-B519-3E3E55D93B85}"/>
              </a:ext>
            </a:extLst>
          </p:cNvPr>
          <p:cNvSpPr txBox="1"/>
          <p:nvPr/>
        </p:nvSpPr>
        <p:spPr>
          <a:xfrm>
            <a:off x="190194" y="641908"/>
            <a:ext cx="8697773" cy="1138773"/>
          </a:xfrm>
          <a:prstGeom prst="rect">
            <a:avLst/>
          </a:prstGeom>
          <a:noFill/>
        </p:spPr>
        <p:txBody>
          <a:bodyPr wrap="square" rtlCol="0">
            <a:spAutoFit/>
          </a:bodyPr>
          <a:lstStyle/>
          <a:p>
            <a:pPr lvl="0">
              <a:defRPr/>
            </a:pPr>
            <a:endParaRPr lang="en-US" sz="1200" b="1" dirty="0">
              <a:solidFill>
                <a:srgbClr val="000000"/>
              </a:solidFill>
            </a:endParaRPr>
          </a:p>
          <a:p>
            <a:pPr marL="171450" lvl="0" indent="-171450">
              <a:buFont typeface="Wingdings" panose="05000000000000000000" pitchFamily="2" charset="2"/>
              <a:buChar char="q"/>
              <a:defRPr/>
            </a:pPr>
            <a:r>
              <a:rPr lang="en-US" sz="1400" b="1" dirty="0">
                <a:solidFill>
                  <a:srgbClr val="000000"/>
                </a:solidFill>
              </a:rPr>
              <a:t>DO Cross the Streams </a:t>
            </a:r>
            <a:r>
              <a:rPr lang="en-US" sz="1400" dirty="0">
                <a:solidFill>
                  <a:srgbClr val="000000"/>
                </a:solidFill>
              </a:rPr>
              <a:t>- It is no longer enough to work in parallel on separate cases, but rather move towards a vision where both the agents (and their case data) are </a:t>
            </a:r>
            <a:r>
              <a:rPr lang="en-US" sz="1400" b="1" dirty="0">
                <a:solidFill>
                  <a:srgbClr val="000000"/>
                </a:solidFill>
              </a:rPr>
              <a:t>connected</a:t>
            </a:r>
            <a:r>
              <a:rPr lang="en-US" sz="1400" dirty="0">
                <a:solidFill>
                  <a:srgbClr val="000000"/>
                </a:solidFill>
              </a:rPr>
              <a:t>, thereby revealing overlaps and insights not previously realized. </a:t>
            </a:r>
            <a:endParaRPr lang="en-US" sz="1400" b="1" dirty="0">
              <a:solidFill>
                <a:srgbClr val="000000"/>
              </a:solidFill>
            </a:endParaRPr>
          </a:p>
          <a:p>
            <a:pPr>
              <a:defRPr/>
            </a:pPr>
            <a:endParaRPr lang="en-US" sz="1400" b="1" dirty="0">
              <a:solidFill>
                <a:srgbClr val="000000"/>
              </a:solidFill>
            </a:endParaRPr>
          </a:p>
        </p:txBody>
      </p:sp>
      <p:pic>
        <p:nvPicPr>
          <p:cNvPr id="19" name="Online Media 18">
            <a:hlinkClick r:id="" action="ppaction://media"/>
            <a:extLst>
              <a:ext uri="{FF2B5EF4-FFF2-40B4-BE49-F238E27FC236}">
                <a16:creationId xmlns:a16="http://schemas.microsoft.com/office/drawing/2014/main" id="{8D483A72-3A8D-49D7-A925-F232D8758A2C}"/>
              </a:ext>
            </a:extLst>
          </p:cNvPr>
          <p:cNvPicPr>
            <a:picLocks noRot="1" noChangeAspect="1"/>
          </p:cNvPicPr>
          <p:nvPr>
            <a:videoFile r:link="rId1"/>
          </p:nvPr>
        </p:nvPicPr>
        <p:blipFill>
          <a:blip r:embed="rId3"/>
          <a:stretch>
            <a:fillRect/>
          </a:stretch>
        </p:blipFill>
        <p:spPr>
          <a:xfrm>
            <a:off x="4762195" y="1329436"/>
            <a:ext cx="4162349" cy="3317758"/>
          </a:xfrm>
          <a:prstGeom prst="roundRect">
            <a:avLst/>
          </a:prstGeom>
          <a:ln>
            <a:solidFill>
              <a:srgbClr val="FF0000"/>
            </a:solidFill>
          </a:ln>
          <a:effectLst>
            <a:outerShdw blurRad="50800" dist="38100" dir="8100000" algn="tr" rotWithShape="0">
              <a:prstClr val="black">
                <a:alpha val="40000"/>
              </a:prstClr>
            </a:outerShdw>
          </a:effectLst>
        </p:spPr>
      </p:pic>
      <p:sp>
        <p:nvSpPr>
          <p:cNvPr id="20" name="TextBox 19">
            <a:extLst>
              <a:ext uri="{FF2B5EF4-FFF2-40B4-BE49-F238E27FC236}">
                <a16:creationId xmlns:a16="http://schemas.microsoft.com/office/drawing/2014/main" id="{AE93D2DD-145A-41EC-90B1-652547207D55}"/>
              </a:ext>
            </a:extLst>
          </p:cNvPr>
          <p:cNvSpPr txBox="1"/>
          <p:nvPr/>
        </p:nvSpPr>
        <p:spPr>
          <a:xfrm>
            <a:off x="5108753" y="4753451"/>
            <a:ext cx="3408883" cy="246221"/>
          </a:xfrm>
          <a:prstGeom prst="rect">
            <a:avLst/>
          </a:prstGeom>
          <a:noFill/>
        </p:spPr>
        <p:txBody>
          <a:bodyPr wrap="square" rtlCol="0">
            <a:spAutoFit/>
          </a:bodyPr>
          <a:lstStyle/>
          <a:p>
            <a:pPr algn="ctr"/>
            <a:r>
              <a:rPr lang="en-US" sz="1000" dirty="0"/>
              <a:t>Play Video – Ghostbusters “Don’t Cross the Streams”</a:t>
            </a:r>
          </a:p>
        </p:txBody>
      </p:sp>
    </p:spTree>
    <p:extLst>
      <p:ext uri="{BB962C8B-B14F-4D97-AF65-F5344CB8AC3E}">
        <p14:creationId xmlns:p14="http://schemas.microsoft.com/office/powerpoint/2010/main" val="13802120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C31B-26D5-3B4F-81A6-173B9CABE291}"/>
              </a:ext>
            </a:extLst>
          </p:cNvPr>
          <p:cNvSpPr>
            <a:spLocks noGrp="1"/>
          </p:cNvSpPr>
          <p:nvPr>
            <p:ph type="title"/>
          </p:nvPr>
        </p:nvSpPr>
        <p:spPr/>
        <p:txBody>
          <a:bodyPr/>
          <a:lstStyle/>
          <a:p>
            <a:r>
              <a:rPr lang="en-US" dirty="0"/>
              <a:t>SAS is the de facto standard for tax analytics</a:t>
            </a:r>
          </a:p>
        </p:txBody>
      </p:sp>
      <p:sp>
        <p:nvSpPr>
          <p:cNvPr id="3" name="Text Placeholder 2">
            <a:extLst>
              <a:ext uri="{FF2B5EF4-FFF2-40B4-BE49-F238E27FC236}">
                <a16:creationId xmlns:a16="http://schemas.microsoft.com/office/drawing/2014/main" id="{CF5BC6C6-3690-5646-97C2-62E3204A039D}"/>
              </a:ext>
            </a:extLst>
          </p:cNvPr>
          <p:cNvSpPr>
            <a:spLocks noGrp="1"/>
          </p:cNvSpPr>
          <p:nvPr>
            <p:ph type="body" sz="quarter" idx="12"/>
          </p:nvPr>
        </p:nvSpPr>
        <p:spPr/>
        <p:txBody>
          <a:bodyPr/>
          <a:lstStyle/>
          <a:p>
            <a:r>
              <a:rPr lang="en-US" dirty="0"/>
              <a:t>Tax authority clients include…</a:t>
            </a:r>
          </a:p>
        </p:txBody>
      </p:sp>
      <p:grpSp>
        <p:nvGrpSpPr>
          <p:cNvPr id="4" name="Group 3">
            <a:extLst>
              <a:ext uri="{FF2B5EF4-FFF2-40B4-BE49-F238E27FC236}">
                <a16:creationId xmlns:a16="http://schemas.microsoft.com/office/drawing/2014/main" id="{E8C02901-B52B-344C-AB3C-D900E7E70FA9}"/>
              </a:ext>
            </a:extLst>
          </p:cNvPr>
          <p:cNvGrpSpPr/>
          <p:nvPr/>
        </p:nvGrpSpPr>
        <p:grpSpPr>
          <a:xfrm>
            <a:off x="899408" y="1276685"/>
            <a:ext cx="7100880" cy="3539456"/>
            <a:chOff x="807798" y="1815560"/>
            <a:chExt cx="7589089" cy="3782807"/>
          </a:xfrm>
          <a:solidFill>
            <a:schemeClr val="bg2">
              <a:lumMod val="90000"/>
              <a:lumOff val="10000"/>
            </a:schemeClr>
          </a:solidFill>
        </p:grpSpPr>
        <p:sp>
          <p:nvSpPr>
            <p:cNvPr id="5" name="Freeform 5">
              <a:extLst>
                <a:ext uri="{FF2B5EF4-FFF2-40B4-BE49-F238E27FC236}">
                  <a16:creationId xmlns:a16="http://schemas.microsoft.com/office/drawing/2014/main" id="{1FD1E9FB-8419-F942-8418-A7F72E3D2BE9}"/>
                </a:ext>
              </a:extLst>
            </p:cNvPr>
            <p:cNvSpPr>
              <a:spLocks/>
            </p:cNvSpPr>
            <p:nvPr/>
          </p:nvSpPr>
          <p:spPr bwMode="auto">
            <a:xfrm>
              <a:off x="5273605" y="4517366"/>
              <a:ext cx="157208" cy="296336"/>
            </a:xfrm>
            <a:custGeom>
              <a:avLst/>
              <a:gdLst>
                <a:gd name="T0" fmla="*/ 38 w 48"/>
                <a:gd name="T1" fmla="*/ 0 h 90"/>
                <a:gd name="T2" fmla="*/ 37 w 48"/>
                <a:gd name="T3" fmla="*/ 7 h 90"/>
                <a:gd name="T4" fmla="*/ 21 w 48"/>
                <a:gd name="T5" fmla="*/ 22 h 90"/>
                <a:gd name="T6" fmla="*/ 6 w 48"/>
                <a:gd name="T7" fmla="*/ 36 h 90"/>
                <a:gd name="T8" fmla="*/ 9 w 48"/>
                <a:gd name="T9" fmla="*/ 48 h 90"/>
                <a:gd name="T10" fmla="*/ 5 w 48"/>
                <a:gd name="T11" fmla="*/ 58 h 90"/>
                <a:gd name="T12" fmla="*/ 0 w 48"/>
                <a:gd name="T13" fmla="*/ 63 h 90"/>
                <a:gd name="T14" fmla="*/ 3 w 48"/>
                <a:gd name="T15" fmla="*/ 72 h 90"/>
                <a:gd name="T16" fmla="*/ 3 w 48"/>
                <a:gd name="T17" fmla="*/ 78 h 90"/>
                <a:gd name="T18" fmla="*/ 13 w 48"/>
                <a:gd name="T19" fmla="*/ 90 h 90"/>
                <a:gd name="T20" fmla="*/ 33 w 48"/>
                <a:gd name="T21" fmla="*/ 65 h 90"/>
                <a:gd name="T22" fmla="*/ 44 w 48"/>
                <a:gd name="T23" fmla="*/ 24 h 90"/>
                <a:gd name="T24" fmla="*/ 48 w 48"/>
                <a:gd name="T25" fmla="*/ 25 h 90"/>
                <a:gd name="T26" fmla="*/ 48 w 48"/>
                <a:gd name="T27" fmla="*/ 22 h 90"/>
                <a:gd name="T28" fmla="*/ 3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38" y="0"/>
                  </a:moveTo>
                  <a:cubicBezTo>
                    <a:pt x="37" y="2"/>
                    <a:pt x="38" y="6"/>
                    <a:pt x="37" y="7"/>
                  </a:cubicBezTo>
                  <a:cubicBezTo>
                    <a:pt x="33" y="10"/>
                    <a:pt x="26" y="19"/>
                    <a:pt x="21" y="22"/>
                  </a:cubicBezTo>
                  <a:cubicBezTo>
                    <a:pt x="14" y="26"/>
                    <a:pt x="6" y="25"/>
                    <a:pt x="6" y="36"/>
                  </a:cubicBezTo>
                  <a:cubicBezTo>
                    <a:pt x="6" y="40"/>
                    <a:pt x="9" y="46"/>
                    <a:pt x="9" y="48"/>
                  </a:cubicBezTo>
                  <a:cubicBezTo>
                    <a:pt x="9" y="49"/>
                    <a:pt x="5" y="58"/>
                    <a:pt x="5" y="58"/>
                  </a:cubicBezTo>
                  <a:cubicBezTo>
                    <a:pt x="4" y="58"/>
                    <a:pt x="0" y="62"/>
                    <a:pt x="0" y="63"/>
                  </a:cubicBezTo>
                  <a:cubicBezTo>
                    <a:pt x="0" y="66"/>
                    <a:pt x="0" y="70"/>
                    <a:pt x="3" y="72"/>
                  </a:cubicBezTo>
                  <a:cubicBezTo>
                    <a:pt x="3" y="73"/>
                    <a:pt x="3" y="75"/>
                    <a:pt x="3" y="78"/>
                  </a:cubicBezTo>
                  <a:cubicBezTo>
                    <a:pt x="3" y="83"/>
                    <a:pt x="8" y="90"/>
                    <a:pt x="13" y="90"/>
                  </a:cubicBezTo>
                  <a:cubicBezTo>
                    <a:pt x="27" y="90"/>
                    <a:pt x="29" y="75"/>
                    <a:pt x="33" y="65"/>
                  </a:cubicBezTo>
                  <a:cubicBezTo>
                    <a:pt x="38" y="52"/>
                    <a:pt x="44" y="40"/>
                    <a:pt x="44" y="24"/>
                  </a:cubicBezTo>
                  <a:cubicBezTo>
                    <a:pt x="44" y="24"/>
                    <a:pt x="48" y="25"/>
                    <a:pt x="48" y="25"/>
                  </a:cubicBezTo>
                  <a:cubicBezTo>
                    <a:pt x="48" y="22"/>
                    <a:pt x="48" y="22"/>
                    <a:pt x="48" y="22"/>
                  </a:cubicBezTo>
                  <a:cubicBezTo>
                    <a:pt x="44" y="16"/>
                    <a:pt x="46" y="1"/>
                    <a:pt x="38"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 name="Freeform 6">
              <a:extLst>
                <a:ext uri="{FF2B5EF4-FFF2-40B4-BE49-F238E27FC236}">
                  <a16:creationId xmlns:a16="http://schemas.microsoft.com/office/drawing/2014/main" id="{13308FD1-F2F5-7145-B688-2F0CBBA73827}"/>
                </a:ext>
              </a:extLst>
            </p:cNvPr>
            <p:cNvSpPr>
              <a:spLocks/>
            </p:cNvSpPr>
            <p:nvPr/>
          </p:nvSpPr>
          <p:spPr bwMode="auto">
            <a:xfrm>
              <a:off x="6049904" y="4042950"/>
              <a:ext cx="43128" cy="82084"/>
            </a:xfrm>
            <a:custGeom>
              <a:avLst/>
              <a:gdLst>
                <a:gd name="T0" fmla="*/ 0 w 13"/>
                <a:gd name="T1" fmla="*/ 19 h 25"/>
                <a:gd name="T2" fmla="*/ 6 w 13"/>
                <a:gd name="T3" fmla="*/ 25 h 25"/>
                <a:gd name="T4" fmla="*/ 13 w 13"/>
                <a:gd name="T5" fmla="*/ 16 h 25"/>
                <a:gd name="T6" fmla="*/ 3 w 13"/>
                <a:gd name="T7" fmla="*/ 0 h 25"/>
                <a:gd name="T8" fmla="*/ 0 w 13"/>
                <a:gd name="T9" fmla="*/ 19 h 25"/>
              </a:gdLst>
              <a:ahLst/>
              <a:cxnLst>
                <a:cxn ang="0">
                  <a:pos x="T0" y="T1"/>
                </a:cxn>
                <a:cxn ang="0">
                  <a:pos x="T2" y="T3"/>
                </a:cxn>
                <a:cxn ang="0">
                  <a:pos x="T4" y="T5"/>
                </a:cxn>
                <a:cxn ang="0">
                  <a:pos x="T6" y="T7"/>
                </a:cxn>
                <a:cxn ang="0">
                  <a:pos x="T8" y="T9"/>
                </a:cxn>
              </a:cxnLst>
              <a:rect l="0" t="0" r="r" b="b"/>
              <a:pathLst>
                <a:path w="13" h="25">
                  <a:moveTo>
                    <a:pt x="0" y="19"/>
                  </a:moveTo>
                  <a:cubicBezTo>
                    <a:pt x="0" y="22"/>
                    <a:pt x="3" y="25"/>
                    <a:pt x="6" y="25"/>
                  </a:cubicBezTo>
                  <a:cubicBezTo>
                    <a:pt x="10" y="25"/>
                    <a:pt x="13" y="20"/>
                    <a:pt x="13" y="16"/>
                  </a:cubicBezTo>
                  <a:cubicBezTo>
                    <a:pt x="13" y="8"/>
                    <a:pt x="7" y="6"/>
                    <a:pt x="3" y="0"/>
                  </a:cubicBezTo>
                  <a:cubicBezTo>
                    <a:pt x="3" y="7"/>
                    <a:pt x="0" y="12"/>
                    <a:pt x="0" y="1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 name="Freeform 7">
              <a:extLst>
                <a:ext uri="{FF2B5EF4-FFF2-40B4-BE49-F238E27FC236}">
                  <a16:creationId xmlns:a16="http://schemas.microsoft.com/office/drawing/2014/main" id="{E464C1C1-5152-494B-BD84-0084187D9584}"/>
                </a:ext>
              </a:extLst>
            </p:cNvPr>
            <p:cNvSpPr>
              <a:spLocks/>
            </p:cNvSpPr>
            <p:nvPr/>
          </p:nvSpPr>
          <p:spPr bwMode="auto">
            <a:xfrm>
              <a:off x="6379622" y="4134773"/>
              <a:ext cx="222595" cy="240686"/>
            </a:xfrm>
            <a:custGeom>
              <a:avLst/>
              <a:gdLst>
                <a:gd name="T0" fmla="*/ 68 w 68"/>
                <a:gd name="T1" fmla="*/ 63 h 73"/>
                <a:gd name="T2" fmla="*/ 68 w 68"/>
                <a:gd name="T3" fmla="*/ 53 h 73"/>
                <a:gd name="T4" fmla="*/ 64 w 68"/>
                <a:gd name="T5" fmla="*/ 49 h 73"/>
                <a:gd name="T6" fmla="*/ 59 w 68"/>
                <a:gd name="T7" fmla="*/ 41 h 73"/>
                <a:gd name="T8" fmla="*/ 55 w 68"/>
                <a:gd name="T9" fmla="*/ 37 h 73"/>
                <a:gd name="T10" fmla="*/ 56 w 68"/>
                <a:gd name="T11" fmla="*/ 34 h 73"/>
                <a:gd name="T12" fmla="*/ 54 w 68"/>
                <a:gd name="T13" fmla="*/ 32 h 73"/>
                <a:gd name="T14" fmla="*/ 53 w 68"/>
                <a:gd name="T15" fmla="*/ 32 h 73"/>
                <a:gd name="T16" fmla="*/ 53 w 68"/>
                <a:gd name="T17" fmla="*/ 31 h 73"/>
                <a:gd name="T18" fmla="*/ 46 w 68"/>
                <a:gd name="T19" fmla="*/ 26 h 73"/>
                <a:gd name="T20" fmla="*/ 33 w 68"/>
                <a:gd name="T21" fmla="*/ 16 h 73"/>
                <a:gd name="T22" fmla="*/ 25 w 68"/>
                <a:gd name="T23" fmla="*/ 10 h 73"/>
                <a:gd name="T24" fmla="*/ 23 w 68"/>
                <a:gd name="T25" fmla="*/ 9 h 73"/>
                <a:gd name="T26" fmla="*/ 15 w 68"/>
                <a:gd name="T27" fmla="*/ 0 h 73"/>
                <a:gd name="T28" fmla="*/ 7 w 68"/>
                <a:gd name="T29" fmla="*/ 0 h 73"/>
                <a:gd name="T30" fmla="*/ 3 w 68"/>
                <a:gd name="T31" fmla="*/ 0 h 73"/>
                <a:gd name="T32" fmla="*/ 0 w 68"/>
                <a:gd name="T33" fmla="*/ 0 h 73"/>
                <a:gd name="T34" fmla="*/ 0 w 68"/>
                <a:gd name="T35" fmla="*/ 0 h 73"/>
                <a:gd name="T36" fmla="*/ 7 w 68"/>
                <a:gd name="T37" fmla="*/ 10 h 73"/>
                <a:gd name="T38" fmla="*/ 12 w 68"/>
                <a:gd name="T39" fmla="*/ 12 h 73"/>
                <a:gd name="T40" fmla="*/ 16 w 68"/>
                <a:gd name="T41" fmla="*/ 18 h 73"/>
                <a:gd name="T42" fmla="*/ 24 w 68"/>
                <a:gd name="T43" fmla="*/ 26 h 73"/>
                <a:gd name="T44" fmla="*/ 27 w 68"/>
                <a:gd name="T45" fmla="*/ 34 h 73"/>
                <a:gd name="T46" fmla="*/ 31 w 68"/>
                <a:gd name="T47" fmla="*/ 35 h 73"/>
                <a:gd name="T48" fmla="*/ 32 w 68"/>
                <a:gd name="T49" fmla="*/ 37 h 73"/>
                <a:gd name="T50" fmla="*/ 36 w 68"/>
                <a:gd name="T51" fmla="*/ 43 h 73"/>
                <a:gd name="T52" fmla="*/ 44 w 68"/>
                <a:gd name="T53" fmla="*/ 56 h 73"/>
                <a:gd name="T54" fmla="*/ 57 w 68"/>
                <a:gd name="T55" fmla="*/ 67 h 73"/>
                <a:gd name="T56" fmla="*/ 62 w 68"/>
                <a:gd name="T57" fmla="*/ 73 h 73"/>
                <a:gd name="T58" fmla="*/ 68 w 68"/>
                <a:gd name="T59" fmla="*/ 70 h 73"/>
                <a:gd name="T60" fmla="*/ 68 w 68"/>
                <a:gd name="T61"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3">
                  <a:moveTo>
                    <a:pt x="68" y="63"/>
                  </a:moveTo>
                  <a:cubicBezTo>
                    <a:pt x="68" y="58"/>
                    <a:pt x="68" y="56"/>
                    <a:pt x="68" y="53"/>
                  </a:cubicBezTo>
                  <a:cubicBezTo>
                    <a:pt x="68" y="51"/>
                    <a:pt x="66" y="51"/>
                    <a:pt x="64" y="49"/>
                  </a:cubicBezTo>
                  <a:cubicBezTo>
                    <a:pt x="62" y="47"/>
                    <a:pt x="59" y="45"/>
                    <a:pt x="59" y="41"/>
                  </a:cubicBezTo>
                  <a:cubicBezTo>
                    <a:pt x="57" y="41"/>
                    <a:pt x="55" y="40"/>
                    <a:pt x="55" y="37"/>
                  </a:cubicBezTo>
                  <a:cubicBezTo>
                    <a:pt x="56" y="34"/>
                    <a:pt x="56" y="34"/>
                    <a:pt x="56" y="34"/>
                  </a:cubicBezTo>
                  <a:cubicBezTo>
                    <a:pt x="56" y="33"/>
                    <a:pt x="55" y="32"/>
                    <a:pt x="54" y="32"/>
                  </a:cubicBezTo>
                  <a:cubicBezTo>
                    <a:pt x="54" y="32"/>
                    <a:pt x="53" y="32"/>
                    <a:pt x="53" y="32"/>
                  </a:cubicBezTo>
                  <a:cubicBezTo>
                    <a:pt x="53" y="32"/>
                    <a:pt x="53" y="31"/>
                    <a:pt x="53" y="31"/>
                  </a:cubicBezTo>
                  <a:cubicBezTo>
                    <a:pt x="53" y="28"/>
                    <a:pt x="49" y="27"/>
                    <a:pt x="46" y="26"/>
                  </a:cubicBezTo>
                  <a:cubicBezTo>
                    <a:pt x="39" y="24"/>
                    <a:pt x="37" y="21"/>
                    <a:pt x="33" y="16"/>
                  </a:cubicBezTo>
                  <a:cubicBezTo>
                    <a:pt x="30" y="14"/>
                    <a:pt x="29" y="11"/>
                    <a:pt x="25" y="10"/>
                  </a:cubicBezTo>
                  <a:cubicBezTo>
                    <a:pt x="24" y="10"/>
                    <a:pt x="23" y="10"/>
                    <a:pt x="23" y="9"/>
                  </a:cubicBezTo>
                  <a:cubicBezTo>
                    <a:pt x="21" y="5"/>
                    <a:pt x="19" y="4"/>
                    <a:pt x="15" y="0"/>
                  </a:cubicBezTo>
                  <a:cubicBezTo>
                    <a:pt x="7" y="0"/>
                    <a:pt x="7" y="0"/>
                    <a:pt x="7" y="0"/>
                  </a:cubicBezTo>
                  <a:cubicBezTo>
                    <a:pt x="5" y="0"/>
                    <a:pt x="5" y="0"/>
                    <a:pt x="3" y="0"/>
                  </a:cubicBezTo>
                  <a:cubicBezTo>
                    <a:pt x="2" y="0"/>
                    <a:pt x="0" y="0"/>
                    <a:pt x="0" y="0"/>
                  </a:cubicBezTo>
                  <a:cubicBezTo>
                    <a:pt x="0" y="0"/>
                    <a:pt x="0" y="0"/>
                    <a:pt x="0" y="0"/>
                  </a:cubicBezTo>
                  <a:cubicBezTo>
                    <a:pt x="0" y="3"/>
                    <a:pt x="5" y="9"/>
                    <a:pt x="7" y="10"/>
                  </a:cubicBezTo>
                  <a:cubicBezTo>
                    <a:pt x="9" y="10"/>
                    <a:pt x="11" y="10"/>
                    <a:pt x="12" y="12"/>
                  </a:cubicBezTo>
                  <a:cubicBezTo>
                    <a:pt x="14" y="14"/>
                    <a:pt x="14" y="16"/>
                    <a:pt x="16" y="18"/>
                  </a:cubicBezTo>
                  <a:cubicBezTo>
                    <a:pt x="17" y="22"/>
                    <a:pt x="23" y="21"/>
                    <a:pt x="24" y="26"/>
                  </a:cubicBezTo>
                  <a:cubicBezTo>
                    <a:pt x="25" y="28"/>
                    <a:pt x="26" y="33"/>
                    <a:pt x="27" y="34"/>
                  </a:cubicBezTo>
                  <a:cubicBezTo>
                    <a:pt x="28" y="34"/>
                    <a:pt x="31" y="34"/>
                    <a:pt x="31" y="35"/>
                  </a:cubicBezTo>
                  <a:cubicBezTo>
                    <a:pt x="31" y="36"/>
                    <a:pt x="31" y="37"/>
                    <a:pt x="32" y="37"/>
                  </a:cubicBezTo>
                  <a:cubicBezTo>
                    <a:pt x="32" y="37"/>
                    <a:pt x="35" y="41"/>
                    <a:pt x="36" y="43"/>
                  </a:cubicBezTo>
                  <a:cubicBezTo>
                    <a:pt x="38" y="48"/>
                    <a:pt x="40" y="52"/>
                    <a:pt x="44" y="56"/>
                  </a:cubicBezTo>
                  <a:cubicBezTo>
                    <a:pt x="49" y="60"/>
                    <a:pt x="53" y="62"/>
                    <a:pt x="57" y="67"/>
                  </a:cubicBezTo>
                  <a:cubicBezTo>
                    <a:pt x="57" y="67"/>
                    <a:pt x="61" y="73"/>
                    <a:pt x="62" y="73"/>
                  </a:cubicBezTo>
                  <a:cubicBezTo>
                    <a:pt x="64" y="73"/>
                    <a:pt x="68" y="72"/>
                    <a:pt x="68" y="70"/>
                  </a:cubicBezTo>
                  <a:cubicBezTo>
                    <a:pt x="68" y="67"/>
                    <a:pt x="68" y="64"/>
                    <a:pt x="68" y="6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 name="Freeform 8">
              <a:extLst>
                <a:ext uri="{FF2B5EF4-FFF2-40B4-BE49-F238E27FC236}">
                  <a16:creationId xmlns:a16="http://schemas.microsoft.com/office/drawing/2014/main" id="{1920D0B9-85D5-5F47-9AAA-461C0028B3B1}"/>
                </a:ext>
              </a:extLst>
            </p:cNvPr>
            <p:cNvSpPr>
              <a:spLocks/>
            </p:cNvSpPr>
            <p:nvPr/>
          </p:nvSpPr>
          <p:spPr bwMode="auto">
            <a:xfrm>
              <a:off x="6674560" y="4098600"/>
              <a:ext cx="214247" cy="240686"/>
            </a:xfrm>
            <a:custGeom>
              <a:avLst/>
              <a:gdLst>
                <a:gd name="T0" fmla="*/ 0 w 65"/>
                <a:gd name="T1" fmla="*/ 41 h 73"/>
                <a:gd name="T2" fmla="*/ 3 w 65"/>
                <a:gd name="T3" fmla="*/ 50 h 73"/>
                <a:gd name="T4" fmla="*/ 6 w 65"/>
                <a:gd name="T5" fmla="*/ 52 h 73"/>
                <a:gd name="T6" fmla="*/ 6 w 65"/>
                <a:gd name="T7" fmla="*/ 53 h 73"/>
                <a:gd name="T8" fmla="*/ 13 w 65"/>
                <a:gd name="T9" fmla="*/ 65 h 73"/>
                <a:gd name="T10" fmla="*/ 18 w 65"/>
                <a:gd name="T11" fmla="*/ 64 h 73"/>
                <a:gd name="T12" fmla="*/ 19 w 65"/>
                <a:gd name="T13" fmla="*/ 67 h 73"/>
                <a:gd name="T14" fmla="*/ 20 w 65"/>
                <a:gd name="T15" fmla="*/ 69 h 73"/>
                <a:gd name="T16" fmla="*/ 26 w 65"/>
                <a:gd name="T17" fmla="*/ 66 h 73"/>
                <a:gd name="T18" fmla="*/ 36 w 65"/>
                <a:gd name="T19" fmla="*/ 70 h 73"/>
                <a:gd name="T20" fmla="*/ 39 w 65"/>
                <a:gd name="T21" fmla="*/ 73 h 73"/>
                <a:gd name="T22" fmla="*/ 46 w 65"/>
                <a:gd name="T23" fmla="*/ 69 h 73"/>
                <a:gd name="T24" fmla="*/ 49 w 65"/>
                <a:gd name="T25" fmla="*/ 62 h 73"/>
                <a:gd name="T26" fmla="*/ 48 w 65"/>
                <a:gd name="T27" fmla="*/ 58 h 73"/>
                <a:gd name="T28" fmla="*/ 53 w 65"/>
                <a:gd name="T29" fmla="*/ 53 h 73"/>
                <a:gd name="T30" fmla="*/ 56 w 65"/>
                <a:gd name="T31" fmla="*/ 43 h 73"/>
                <a:gd name="T32" fmla="*/ 57 w 65"/>
                <a:gd name="T33" fmla="*/ 41 h 73"/>
                <a:gd name="T34" fmla="*/ 59 w 65"/>
                <a:gd name="T35" fmla="*/ 40 h 73"/>
                <a:gd name="T36" fmla="*/ 64 w 65"/>
                <a:gd name="T37" fmla="*/ 38 h 73"/>
                <a:gd name="T38" fmla="*/ 54 w 65"/>
                <a:gd name="T39" fmla="*/ 23 h 73"/>
                <a:gd name="T40" fmla="*/ 55 w 65"/>
                <a:gd name="T41" fmla="*/ 22 h 73"/>
                <a:gd name="T42" fmla="*/ 54 w 65"/>
                <a:gd name="T43" fmla="*/ 20 h 73"/>
                <a:gd name="T44" fmla="*/ 61 w 65"/>
                <a:gd name="T45" fmla="*/ 16 h 73"/>
                <a:gd name="T46" fmla="*/ 60 w 65"/>
                <a:gd name="T47" fmla="*/ 15 h 73"/>
                <a:gd name="T48" fmla="*/ 65 w 65"/>
                <a:gd name="T49" fmla="*/ 13 h 73"/>
                <a:gd name="T50" fmla="*/ 56 w 65"/>
                <a:gd name="T51" fmla="*/ 6 h 73"/>
                <a:gd name="T52" fmla="*/ 52 w 65"/>
                <a:gd name="T53" fmla="*/ 0 h 73"/>
                <a:gd name="T54" fmla="*/ 42 w 65"/>
                <a:gd name="T55" fmla="*/ 13 h 73"/>
                <a:gd name="T56" fmla="*/ 34 w 65"/>
                <a:gd name="T57" fmla="*/ 15 h 73"/>
                <a:gd name="T58" fmla="*/ 32 w 65"/>
                <a:gd name="T59" fmla="*/ 17 h 73"/>
                <a:gd name="T60" fmla="*/ 30 w 65"/>
                <a:gd name="T61" fmla="*/ 19 h 73"/>
                <a:gd name="T62" fmla="*/ 28 w 65"/>
                <a:gd name="T63" fmla="*/ 21 h 73"/>
                <a:gd name="T64" fmla="*/ 23 w 65"/>
                <a:gd name="T65" fmla="*/ 26 h 73"/>
                <a:gd name="T66" fmla="*/ 17 w 65"/>
                <a:gd name="T67" fmla="*/ 28 h 73"/>
                <a:gd name="T68" fmla="*/ 7 w 65"/>
                <a:gd name="T69" fmla="*/ 38 h 73"/>
                <a:gd name="T70" fmla="*/ 0 w 65"/>
                <a:gd name="T7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73">
                  <a:moveTo>
                    <a:pt x="0" y="41"/>
                  </a:moveTo>
                  <a:cubicBezTo>
                    <a:pt x="0" y="42"/>
                    <a:pt x="2" y="50"/>
                    <a:pt x="3" y="50"/>
                  </a:cubicBezTo>
                  <a:cubicBezTo>
                    <a:pt x="4" y="50"/>
                    <a:pt x="5" y="50"/>
                    <a:pt x="6" y="52"/>
                  </a:cubicBezTo>
                  <a:cubicBezTo>
                    <a:pt x="6" y="52"/>
                    <a:pt x="6" y="52"/>
                    <a:pt x="6" y="53"/>
                  </a:cubicBezTo>
                  <a:cubicBezTo>
                    <a:pt x="9" y="57"/>
                    <a:pt x="5" y="65"/>
                    <a:pt x="13" y="65"/>
                  </a:cubicBezTo>
                  <a:cubicBezTo>
                    <a:pt x="15" y="65"/>
                    <a:pt x="16" y="64"/>
                    <a:pt x="18" y="64"/>
                  </a:cubicBezTo>
                  <a:cubicBezTo>
                    <a:pt x="18" y="65"/>
                    <a:pt x="18" y="67"/>
                    <a:pt x="19" y="67"/>
                  </a:cubicBezTo>
                  <a:cubicBezTo>
                    <a:pt x="19" y="67"/>
                    <a:pt x="20" y="69"/>
                    <a:pt x="20" y="69"/>
                  </a:cubicBezTo>
                  <a:cubicBezTo>
                    <a:pt x="23" y="69"/>
                    <a:pt x="24" y="66"/>
                    <a:pt x="26" y="66"/>
                  </a:cubicBezTo>
                  <a:cubicBezTo>
                    <a:pt x="30" y="66"/>
                    <a:pt x="32" y="69"/>
                    <a:pt x="36" y="70"/>
                  </a:cubicBezTo>
                  <a:cubicBezTo>
                    <a:pt x="36" y="71"/>
                    <a:pt x="37" y="73"/>
                    <a:pt x="39" y="73"/>
                  </a:cubicBezTo>
                  <a:cubicBezTo>
                    <a:pt x="42" y="73"/>
                    <a:pt x="42" y="70"/>
                    <a:pt x="46" y="69"/>
                  </a:cubicBezTo>
                  <a:cubicBezTo>
                    <a:pt x="46" y="67"/>
                    <a:pt x="49" y="63"/>
                    <a:pt x="49" y="62"/>
                  </a:cubicBezTo>
                  <a:cubicBezTo>
                    <a:pt x="49" y="60"/>
                    <a:pt x="48" y="60"/>
                    <a:pt x="48" y="58"/>
                  </a:cubicBezTo>
                  <a:cubicBezTo>
                    <a:pt x="48" y="57"/>
                    <a:pt x="50" y="54"/>
                    <a:pt x="53" y="53"/>
                  </a:cubicBezTo>
                  <a:cubicBezTo>
                    <a:pt x="53" y="49"/>
                    <a:pt x="54" y="48"/>
                    <a:pt x="56" y="43"/>
                  </a:cubicBezTo>
                  <a:cubicBezTo>
                    <a:pt x="57" y="41"/>
                    <a:pt x="57" y="41"/>
                    <a:pt x="57" y="41"/>
                  </a:cubicBezTo>
                  <a:cubicBezTo>
                    <a:pt x="57" y="40"/>
                    <a:pt x="58" y="40"/>
                    <a:pt x="59" y="40"/>
                  </a:cubicBezTo>
                  <a:cubicBezTo>
                    <a:pt x="61" y="40"/>
                    <a:pt x="63" y="41"/>
                    <a:pt x="64" y="38"/>
                  </a:cubicBezTo>
                  <a:cubicBezTo>
                    <a:pt x="60" y="38"/>
                    <a:pt x="54" y="27"/>
                    <a:pt x="54" y="23"/>
                  </a:cubicBezTo>
                  <a:cubicBezTo>
                    <a:pt x="54" y="23"/>
                    <a:pt x="55" y="22"/>
                    <a:pt x="55" y="22"/>
                  </a:cubicBezTo>
                  <a:cubicBezTo>
                    <a:pt x="55" y="21"/>
                    <a:pt x="55" y="20"/>
                    <a:pt x="54" y="20"/>
                  </a:cubicBezTo>
                  <a:cubicBezTo>
                    <a:pt x="54" y="20"/>
                    <a:pt x="61" y="17"/>
                    <a:pt x="61" y="16"/>
                  </a:cubicBezTo>
                  <a:cubicBezTo>
                    <a:pt x="61" y="16"/>
                    <a:pt x="60" y="16"/>
                    <a:pt x="60" y="15"/>
                  </a:cubicBezTo>
                  <a:cubicBezTo>
                    <a:pt x="60" y="13"/>
                    <a:pt x="65" y="15"/>
                    <a:pt x="65" y="13"/>
                  </a:cubicBezTo>
                  <a:cubicBezTo>
                    <a:pt x="65" y="8"/>
                    <a:pt x="56" y="11"/>
                    <a:pt x="56" y="6"/>
                  </a:cubicBezTo>
                  <a:cubicBezTo>
                    <a:pt x="56" y="3"/>
                    <a:pt x="56" y="0"/>
                    <a:pt x="52" y="0"/>
                  </a:cubicBezTo>
                  <a:cubicBezTo>
                    <a:pt x="49" y="0"/>
                    <a:pt x="44" y="9"/>
                    <a:pt x="42" y="13"/>
                  </a:cubicBezTo>
                  <a:cubicBezTo>
                    <a:pt x="41" y="14"/>
                    <a:pt x="36" y="13"/>
                    <a:pt x="34" y="15"/>
                  </a:cubicBezTo>
                  <a:cubicBezTo>
                    <a:pt x="33" y="16"/>
                    <a:pt x="33" y="17"/>
                    <a:pt x="32" y="17"/>
                  </a:cubicBezTo>
                  <a:cubicBezTo>
                    <a:pt x="31" y="18"/>
                    <a:pt x="31" y="18"/>
                    <a:pt x="30" y="19"/>
                  </a:cubicBezTo>
                  <a:cubicBezTo>
                    <a:pt x="30" y="19"/>
                    <a:pt x="27" y="21"/>
                    <a:pt x="28" y="21"/>
                  </a:cubicBezTo>
                  <a:cubicBezTo>
                    <a:pt x="27" y="23"/>
                    <a:pt x="27" y="25"/>
                    <a:pt x="23" y="26"/>
                  </a:cubicBezTo>
                  <a:cubicBezTo>
                    <a:pt x="21" y="27"/>
                    <a:pt x="18" y="27"/>
                    <a:pt x="17" y="28"/>
                  </a:cubicBezTo>
                  <a:cubicBezTo>
                    <a:pt x="14" y="31"/>
                    <a:pt x="15" y="38"/>
                    <a:pt x="7" y="38"/>
                  </a:cubicBezTo>
                  <a:cubicBezTo>
                    <a:pt x="4" y="38"/>
                    <a:pt x="0" y="37"/>
                    <a:pt x="0" y="4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Freeform 9">
              <a:extLst>
                <a:ext uri="{FF2B5EF4-FFF2-40B4-BE49-F238E27FC236}">
                  <a16:creationId xmlns:a16="http://schemas.microsoft.com/office/drawing/2014/main" id="{EEB942A4-74FA-354C-9B39-FE658702FE05}"/>
                </a:ext>
              </a:extLst>
            </p:cNvPr>
            <p:cNvSpPr>
              <a:spLocks/>
            </p:cNvSpPr>
            <p:nvPr/>
          </p:nvSpPr>
          <p:spPr bwMode="auto">
            <a:xfrm>
              <a:off x="6879069" y="4214074"/>
              <a:ext cx="137730" cy="158602"/>
            </a:xfrm>
            <a:custGeom>
              <a:avLst/>
              <a:gdLst>
                <a:gd name="T0" fmla="*/ 32 w 42"/>
                <a:gd name="T1" fmla="*/ 14 h 48"/>
                <a:gd name="T2" fmla="*/ 18 w 42"/>
                <a:gd name="T3" fmla="*/ 18 h 48"/>
                <a:gd name="T4" fmla="*/ 18 w 42"/>
                <a:gd name="T5" fmla="*/ 17 h 48"/>
                <a:gd name="T6" fmla="*/ 15 w 42"/>
                <a:gd name="T7" fmla="*/ 20 h 48"/>
                <a:gd name="T8" fmla="*/ 10 w 42"/>
                <a:gd name="T9" fmla="*/ 12 h 48"/>
                <a:gd name="T10" fmla="*/ 17 w 42"/>
                <a:gd name="T11" fmla="*/ 8 h 48"/>
                <a:gd name="T12" fmla="*/ 26 w 42"/>
                <a:gd name="T13" fmla="*/ 7 h 48"/>
                <a:gd name="T14" fmla="*/ 34 w 42"/>
                <a:gd name="T15" fmla="*/ 9 h 48"/>
                <a:gd name="T16" fmla="*/ 41 w 42"/>
                <a:gd name="T17" fmla="*/ 2 h 48"/>
                <a:gd name="T18" fmla="*/ 42 w 42"/>
                <a:gd name="T19" fmla="*/ 0 h 48"/>
                <a:gd name="T20" fmla="*/ 40 w 42"/>
                <a:gd name="T21" fmla="*/ 0 h 48"/>
                <a:gd name="T22" fmla="*/ 33 w 42"/>
                <a:gd name="T23" fmla="*/ 4 h 48"/>
                <a:gd name="T24" fmla="*/ 31 w 42"/>
                <a:gd name="T25" fmla="*/ 4 h 48"/>
                <a:gd name="T26" fmla="*/ 16 w 42"/>
                <a:gd name="T27" fmla="*/ 2 h 48"/>
                <a:gd name="T28" fmla="*/ 7 w 42"/>
                <a:gd name="T29" fmla="*/ 15 h 48"/>
                <a:gd name="T30" fmla="*/ 5 w 42"/>
                <a:gd name="T31" fmla="*/ 19 h 48"/>
                <a:gd name="T32" fmla="*/ 0 w 42"/>
                <a:gd name="T33" fmla="*/ 31 h 48"/>
                <a:gd name="T34" fmla="*/ 4 w 42"/>
                <a:gd name="T35" fmla="*/ 34 h 48"/>
                <a:gd name="T36" fmla="*/ 4 w 42"/>
                <a:gd name="T37" fmla="*/ 45 h 48"/>
                <a:gd name="T38" fmla="*/ 8 w 42"/>
                <a:gd name="T39" fmla="*/ 48 h 48"/>
                <a:gd name="T40" fmla="*/ 12 w 42"/>
                <a:gd name="T41" fmla="*/ 39 h 48"/>
                <a:gd name="T42" fmla="*/ 10 w 42"/>
                <a:gd name="T43" fmla="*/ 31 h 48"/>
                <a:gd name="T44" fmla="*/ 14 w 42"/>
                <a:gd name="T45" fmla="*/ 29 h 48"/>
                <a:gd name="T46" fmla="*/ 15 w 42"/>
                <a:gd name="T47" fmla="*/ 29 h 48"/>
                <a:gd name="T48" fmla="*/ 15 w 42"/>
                <a:gd name="T49" fmla="*/ 33 h 48"/>
                <a:gd name="T50" fmla="*/ 18 w 42"/>
                <a:gd name="T51" fmla="*/ 41 h 48"/>
                <a:gd name="T52" fmla="*/ 18 w 42"/>
                <a:gd name="T53" fmla="*/ 44 h 48"/>
                <a:gd name="T54" fmla="*/ 21 w 42"/>
                <a:gd name="T55" fmla="*/ 44 h 48"/>
                <a:gd name="T56" fmla="*/ 26 w 42"/>
                <a:gd name="T57" fmla="*/ 38 h 48"/>
                <a:gd name="T58" fmla="*/ 23 w 42"/>
                <a:gd name="T59" fmla="*/ 34 h 48"/>
                <a:gd name="T60" fmla="*/ 24 w 42"/>
                <a:gd name="T61" fmla="*/ 32 h 48"/>
                <a:gd name="T62" fmla="*/ 19 w 42"/>
                <a:gd name="T63" fmla="*/ 23 h 48"/>
                <a:gd name="T64" fmla="*/ 32 w 42"/>
                <a:gd name="T65" fmla="*/ 16 h 48"/>
                <a:gd name="T66" fmla="*/ 32 w 42"/>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8">
                  <a:moveTo>
                    <a:pt x="32" y="14"/>
                  </a:moveTo>
                  <a:cubicBezTo>
                    <a:pt x="28" y="14"/>
                    <a:pt x="18" y="18"/>
                    <a:pt x="18" y="18"/>
                  </a:cubicBezTo>
                  <a:cubicBezTo>
                    <a:pt x="18" y="17"/>
                    <a:pt x="18" y="17"/>
                    <a:pt x="18" y="17"/>
                  </a:cubicBezTo>
                  <a:cubicBezTo>
                    <a:pt x="17" y="19"/>
                    <a:pt x="16" y="20"/>
                    <a:pt x="15" y="20"/>
                  </a:cubicBezTo>
                  <a:cubicBezTo>
                    <a:pt x="11" y="20"/>
                    <a:pt x="10" y="15"/>
                    <a:pt x="10" y="12"/>
                  </a:cubicBezTo>
                  <a:cubicBezTo>
                    <a:pt x="10" y="7"/>
                    <a:pt x="13" y="8"/>
                    <a:pt x="17" y="8"/>
                  </a:cubicBezTo>
                  <a:cubicBezTo>
                    <a:pt x="21" y="8"/>
                    <a:pt x="23" y="7"/>
                    <a:pt x="26" y="7"/>
                  </a:cubicBezTo>
                  <a:cubicBezTo>
                    <a:pt x="29" y="7"/>
                    <a:pt x="31" y="9"/>
                    <a:pt x="34" y="9"/>
                  </a:cubicBezTo>
                  <a:cubicBezTo>
                    <a:pt x="38" y="9"/>
                    <a:pt x="40" y="5"/>
                    <a:pt x="41" y="2"/>
                  </a:cubicBezTo>
                  <a:cubicBezTo>
                    <a:pt x="41" y="2"/>
                    <a:pt x="42" y="0"/>
                    <a:pt x="42" y="0"/>
                  </a:cubicBezTo>
                  <a:cubicBezTo>
                    <a:pt x="40" y="0"/>
                    <a:pt x="40" y="0"/>
                    <a:pt x="40" y="0"/>
                  </a:cubicBezTo>
                  <a:cubicBezTo>
                    <a:pt x="38" y="0"/>
                    <a:pt x="35" y="4"/>
                    <a:pt x="33" y="4"/>
                  </a:cubicBezTo>
                  <a:cubicBezTo>
                    <a:pt x="31" y="4"/>
                    <a:pt x="31" y="4"/>
                    <a:pt x="31" y="4"/>
                  </a:cubicBezTo>
                  <a:cubicBezTo>
                    <a:pt x="16" y="2"/>
                    <a:pt x="16" y="2"/>
                    <a:pt x="16" y="2"/>
                  </a:cubicBezTo>
                  <a:cubicBezTo>
                    <a:pt x="10" y="2"/>
                    <a:pt x="7" y="10"/>
                    <a:pt x="7" y="15"/>
                  </a:cubicBezTo>
                  <a:cubicBezTo>
                    <a:pt x="7" y="16"/>
                    <a:pt x="5" y="18"/>
                    <a:pt x="5" y="19"/>
                  </a:cubicBezTo>
                  <a:cubicBezTo>
                    <a:pt x="3" y="24"/>
                    <a:pt x="0" y="26"/>
                    <a:pt x="0" y="31"/>
                  </a:cubicBezTo>
                  <a:cubicBezTo>
                    <a:pt x="0" y="34"/>
                    <a:pt x="4" y="34"/>
                    <a:pt x="4" y="34"/>
                  </a:cubicBezTo>
                  <a:cubicBezTo>
                    <a:pt x="4" y="38"/>
                    <a:pt x="4" y="42"/>
                    <a:pt x="4" y="45"/>
                  </a:cubicBezTo>
                  <a:cubicBezTo>
                    <a:pt x="4" y="46"/>
                    <a:pt x="6" y="48"/>
                    <a:pt x="8" y="48"/>
                  </a:cubicBezTo>
                  <a:cubicBezTo>
                    <a:pt x="11" y="48"/>
                    <a:pt x="12" y="40"/>
                    <a:pt x="12" y="39"/>
                  </a:cubicBezTo>
                  <a:cubicBezTo>
                    <a:pt x="12" y="36"/>
                    <a:pt x="10" y="34"/>
                    <a:pt x="10" y="31"/>
                  </a:cubicBezTo>
                  <a:cubicBezTo>
                    <a:pt x="10" y="30"/>
                    <a:pt x="12" y="29"/>
                    <a:pt x="14" y="29"/>
                  </a:cubicBezTo>
                  <a:cubicBezTo>
                    <a:pt x="14" y="29"/>
                    <a:pt x="15" y="29"/>
                    <a:pt x="15" y="29"/>
                  </a:cubicBezTo>
                  <a:cubicBezTo>
                    <a:pt x="15" y="33"/>
                    <a:pt x="15" y="33"/>
                    <a:pt x="15" y="33"/>
                  </a:cubicBezTo>
                  <a:cubicBezTo>
                    <a:pt x="15" y="36"/>
                    <a:pt x="18" y="38"/>
                    <a:pt x="18" y="41"/>
                  </a:cubicBezTo>
                  <a:cubicBezTo>
                    <a:pt x="18" y="42"/>
                    <a:pt x="18" y="40"/>
                    <a:pt x="18" y="44"/>
                  </a:cubicBezTo>
                  <a:cubicBezTo>
                    <a:pt x="21" y="44"/>
                    <a:pt x="21" y="44"/>
                    <a:pt x="21" y="44"/>
                  </a:cubicBezTo>
                  <a:cubicBezTo>
                    <a:pt x="21" y="40"/>
                    <a:pt x="26" y="41"/>
                    <a:pt x="26" y="38"/>
                  </a:cubicBezTo>
                  <a:cubicBezTo>
                    <a:pt x="25" y="38"/>
                    <a:pt x="23" y="35"/>
                    <a:pt x="23" y="34"/>
                  </a:cubicBezTo>
                  <a:cubicBezTo>
                    <a:pt x="23" y="34"/>
                    <a:pt x="24" y="33"/>
                    <a:pt x="24" y="32"/>
                  </a:cubicBezTo>
                  <a:cubicBezTo>
                    <a:pt x="23" y="32"/>
                    <a:pt x="19" y="23"/>
                    <a:pt x="19" y="23"/>
                  </a:cubicBezTo>
                  <a:cubicBezTo>
                    <a:pt x="25" y="23"/>
                    <a:pt x="24" y="18"/>
                    <a:pt x="32" y="16"/>
                  </a:cubicBezTo>
                  <a:lnTo>
                    <a:pt x="32" y="14"/>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Freeform 10">
              <a:extLst>
                <a:ext uri="{FF2B5EF4-FFF2-40B4-BE49-F238E27FC236}">
                  <a16:creationId xmlns:a16="http://schemas.microsoft.com/office/drawing/2014/main" id="{DC87C783-F5C1-4041-BCF5-ACF80331347E}"/>
                </a:ext>
              </a:extLst>
            </p:cNvPr>
            <p:cNvSpPr>
              <a:spLocks/>
            </p:cNvSpPr>
            <p:nvPr/>
          </p:nvSpPr>
          <p:spPr bwMode="auto">
            <a:xfrm>
              <a:off x="6599435" y="4375459"/>
              <a:ext cx="217030" cy="62606"/>
            </a:xfrm>
            <a:custGeom>
              <a:avLst/>
              <a:gdLst>
                <a:gd name="T0" fmla="*/ 59 w 66"/>
                <a:gd name="T1" fmla="*/ 17 h 19"/>
                <a:gd name="T2" fmla="*/ 64 w 66"/>
                <a:gd name="T3" fmla="*/ 18 h 19"/>
                <a:gd name="T4" fmla="*/ 66 w 66"/>
                <a:gd name="T5" fmla="*/ 16 h 19"/>
                <a:gd name="T6" fmla="*/ 62 w 66"/>
                <a:gd name="T7" fmla="*/ 14 h 19"/>
                <a:gd name="T8" fmla="*/ 57 w 66"/>
                <a:gd name="T9" fmla="*/ 13 h 19"/>
                <a:gd name="T10" fmla="*/ 55 w 66"/>
                <a:gd name="T11" fmla="*/ 11 h 19"/>
                <a:gd name="T12" fmla="*/ 46 w 66"/>
                <a:gd name="T13" fmla="*/ 8 h 19"/>
                <a:gd name="T14" fmla="*/ 54 w 66"/>
                <a:gd name="T15" fmla="*/ 7 h 19"/>
                <a:gd name="T16" fmla="*/ 52 w 66"/>
                <a:gd name="T17" fmla="*/ 7 h 19"/>
                <a:gd name="T18" fmla="*/ 45 w 66"/>
                <a:gd name="T19" fmla="*/ 8 h 19"/>
                <a:gd name="T20" fmla="*/ 35 w 66"/>
                <a:gd name="T21" fmla="*/ 4 h 19"/>
                <a:gd name="T22" fmla="*/ 28 w 66"/>
                <a:gd name="T23" fmla="*/ 7 h 19"/>
                <a:gd name="T24" fmla="*/ 11 w 66"/>
                <a:gd name="T25" fmla="*/ 0 h 19"/>
                <a:gd name="T26" fmla="*/ 8 w 66"/>
                <a:gd name="T27" fmla="*/ 1 h 19"/>
                <a:gd name="T28" fmla="*/ 6 w 66"/>
                <a:gd name="T29" fmla="*/ 0 h 19"/>
                <a:gd name="T30" fmla="*/ 0 w 66"/>
                <a:gd name="T31" fmla="*/ 5 h 19"/>
                <a:gd name="T32" fmla="*/ 8 w 66"/>
                <a:gd name="T33" fmla="*/ 10 h 19"/>
                <a:gd name="T34" fmla="*/ 17 w 66"/>
                <a:gd name="T35" fmla="*/ 11 h 19"/>
                <a:gd name="T36" fmla="*/ 29 w 66"/>
                <a:gd name="T37" fmla="*/ 13 h 19"/>
                <a:gd name="T38" fmla="*/ 35 w 66"/>
                <a:gd name="T39" fmla="*/ 16 h 19"/>
                <a:gd name="T40" fmla="*/ 59 w 66"/>
                <a:gd name="T41" fmla="*/ 19 h 19"/>
                <a:gd name="T42" fmla="*/ 59 w 66"/>
                <a:gd name="T4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9">
                  <a:moveTo>
                    <a:pt x="59" y="17"/>
                  </a:moveTo>
                  <a:cubicBezTo>
                    <a:pt x="62" y="17"/>
                    <a:pt x="61" y="18"/>
                    <a:pt x="64" y="18"/>
                  </a:cubicBezTo>
                  <a:cubicBezTo>
                    <a:pt x="64" y="18"/>
                    <a:pt x="66" y="17"/>
                    <a:pt x="66" y="16"/>
                  </a:cubicBezTo>
                  <a:cubicBezTo>
                    <a:pt x="64" y="15"/>
                    <a:pt x="64" y="14"/>
                    <a:pt x="62" y="14"/>
                  </a:cubicBezTo>
                  <a:cubicBezTo>
                    <a:pt x="60" y="13"/>
                    <a:pt x="59" y="15"/>
                    <a:pt x="57" y="13"/>
                  </a:cubicBezTo>
                  <a:cubicBezTo>
                    <a:pt x="57" y="13"/>
                    <a:pt x="57" y="11"/>
                    <a:pt x="55" y="11"/>
                  </a:cubicBezTo>
                  <a:cubicBezTo>
                    <a:pt x="51" y="11"/>
                    <a:pt x="48" y="11"/>
                    <a:pt x="46" y="8"/>
                  </a:cubicBezTo>
                  <a:cubicBezTo>
                    <a:pt x="46" y="9"/>
                    <a:pt x="54" y="7"/>
                    <a:pt x="54" y="7"/>
                  </a:cubicBezTo>
                  <a:cubicBezTo>
                    <a:pt x="52" y="7"/>
                    <a:pt x="52" y="7"/>
                    <a:pt x="52" y="7"/>
                  </a:cubicBezTo>
                  <a:cubicBezTo>
                    <a:pt x="45" y="8"/>
                    <a:pt x="45" y="8"/>
                    <a:pt x="45" y="8"/>
                  </a:cubicBezTo>
                  <a:cubicBezTo>
                    <a:pt x="41" y="8"/>
                    <a:pt x="40" y="4"/>
                    <a:pt x="35" y="4"/>
                  </a:cubicBezTo>
                  <a:cubicBezTo>
                    <a:pt x="33" y="4"/>
                    <a:pt x="32" y="7"/>
                    <a:pt x="28" y="7"/>
                  </a:cubicBezTo>
                  <a:cubicBezTo>
                    <a:pt x="21" y="7"/>
                    <a:pt x="18" y="0"/>
                    <a:pt x="11" y="0"/>
                  </a:cubicBezTo>
                  <a:cubicBezTo>
                    <a:pt x="10" y="0"/>
                    <a:pt x="9" y="1"/>
                    <a:pt x="8" y="1"/>
                  </a:cubicBezTo>
                  <a:cubicBezTo>
                    <a:pt x="7" y="1"/>
                    <a:pt x="6" y="0"/>
                    <a:pt x="6" y="0"/>
                  </a:cubicBezTo>
                  <a:cubicBezTo>
                    <a:pt x="4" y="0"/>
                    <a:pt x="0" y="4"/>
                    <a:pt x="0" y="5"/>
                  </a:cubicBezTo>
                  <a:cubicBezTo>
                    <a:pt x="4" y="5"/>
                    <a:pt x="5" y="8"/>
                    <a:pt x="8" y="10"/>
                  </a:cubicBezTo>
                  <a:cubicBezTo>
                    <a:pt x="10" y="12"/>
                    <a:pt x="13" y="10"/>
                    <a:pt x="17" y="11"/>
                  </a:cubicBezTo>
                  <a:cubicBezTo>
                    <a:pt x="21" y="12"/>
                    <a:pt x="25" y="13"/>
                    <a:pt x="29" y="13"/>
                  </a:cubicBezTo>
                  <a:cubicBezTo>
                    <a:pt x="31" y="13"/>
                    <a:pt x="32" y="16"/>
                    <a:pt x="35" y="16"/>
                  </a:cubicBezTo>
                  <a:cubicBezTo>
                    <a:pt x="44" y="16"/>
                    <a:pt x="51" y="16"/>
                    <a:pt x="59" y="19"/>
                  </a:cubicBezTo>
                  <a:cubicBezTo>
                    <a:pt x="59" y="18"/>
                    <a:pt x="58" y="17"/>
                    <a:pt x="59"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 name="Freeform 11">
              <a:extLst>
                <a:ext uri="{FF2B5EF4-FFF2-40B4-BE49-F238E27FC236}">
                  <a16:creationId xmlns:a16="http://schemas.microsoft.com/office/drawing/2014/main" id="{BD6FCA9E-6B92-D142-9D4D-163B7EA18E32}"/>
                </a:ext>
              </a:extLst>
            </p:cNvPr>
            <p:cNvSpPr>
              <a:spLocks/>
            </p:cNvSpPr>
            <p:nvPr/>
          </p:nvSpPr>
          <p:spPr bwMode="auto">
            <a:xfrm>
              <a:off x="6905502" y="4425544"/>
              <a:ext cx="65387" cy="15304"/>
            </a:xfrm>
            <a:custGeom>
              <a:avLst/>
              <a:gdLst>
                <a:gd name="T0" fmla="*/ 13 w 20"/>
                <a:gd name="T1" fmla="*/ 4 h 5"/>
                <a:gd name="T2" fmla="*/ 20 w 20"/>
                <a:gd name="T3" fmla="*/ 0 h 5"/>
                <a:gd name="T4" fmla="*/ 13 w 20"/>
                <a:gd name="T5" fmla="*/ 2 h 5"/>
                <a:gd name="T6" fmla="*/ 4 w 20"/>
                <a:gd name="T7" fmla="*/ 1 h 5"/>
                <a:gd name="T8" fmla="*/ 0 w 20"/>
                <a:gd name="T9" fmla="*/ 2 h 5"/>
                <a:gd name="T10" fmla="*/ 5 w 20"/>
                <a:gd name="T11" fmla="*/ 4 h 5"/>
                <a:gd name="T12" fmla="*/ 13 w 2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3" y="4"/>
                  </a:moveTo>
                  <a:cubicBezTo>
                    <a:pt x="16" y="4"/>
                    <a:pt x="18" y="3"/>
                    <a:pt x="20" y="0"/>
                  </a:cubicBezTo>
                  <a:cubicBezTo>
                    <a:pt x="18" y="1"/>
                    <a:pt x="17" y="2"/>
                    <a:pt x="13" y="2"/>
                  </a:cubicBezTo>
                  <a:cubicBezTo>
                    <a:pt x="10" y="2"/>
                    <a:pt x="8" y="1"/>
                    <a:pt x="4" y="1"/>
                  </a:cubicBezTo>
                  <a:cubicBezTo>
                    <a:pt x="3" y="1"/>
                    <a:pt x="0" y="0"/>
                    <a:pt x="0" y="2"/>
                  </a:cubicBezTo>
                  <a:cubicBezTo>
                    <a:pt x="0" y="5"/>
                    <a:pt x="4" y="4"/>
                    <a:pt x="5" y="4"/>
                  </a:cubicBezTo>
                  <a:cubicBezTo>
                    <a:pt x="7" y="4"/>
                    <a:pt x="10" y="4"/>
                    <a:pt x="13"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 name="Freeform 12">
              <a:extLst>
                <a:ext uri="{FF2B5EF4-FFF2-40B4-BE49-F238E27FC236}">
                  <a16:creationId xmlns:a16="http://schemas.microsoft.com/office/drawing/2014/main" id="{8BE7333F-8ECC-9642-96A4-AF67C94642F1}"/>
                </a:ext>
              </a:extLst>
            </p:cNvPr>
            <p:cNvSpPr>
              <a:spLocks/>
            </p:cNvSpPr>
            <p:nvPr/>
          </p:nvSpPr>
          <p:spPr bwMode="auto">
            <a:xfrm>
              <a:off x="6842898" y="4425544"/>
              <a:ext cx="50084" cy="19477"/>
            </a:xfrm>
            <a:custGeom>
              <a:avLst/>
              <a:gdLst>
                <a:gd name="T0" fmla="*/ 8 w 15"/>
                <a:gd name="T1" fmla="*/ 0 h 6"/>
                <a:gd name="T2" fmla="*/ 8 w 15"/>
                <a:gd name="T3" fmla="*/ 2 h 6"/>
                <a:gd name="T4" fmla="*/ 3 w 15"/>
                <a:gd name="T5" fmla="*/ 2 h 6"/>
                <a:gd name="T6" fmla="*/ 0 w 15"/>
                <a:gd name="T7" fmla="*/ 4 h 6"/>
                <a:gd name="T8" fmla="*/ 4 w 15"/>
                <a:gd name="T9" fmla="*/ 6 h 6"/>
                <a:gd name="T10" fmla="*/ 10 w 15"/>
                <a:gd name="T11" fmla="*/ 3 h 6"/>
                <a:gd name="T12" fmla="*/ 11 w 15"/>
                <a:gd name="T13" fmla="*/ 4 h 6"/>
                <a:gd name="T14" fmla="*/ 15 w 15"/>
                <a:gd name="T15" fmla="*/ 4 h 6"/>
                <a:gd name="T16" fmla="*/ 15 w 15"/>
                <a:gd name="T17" fmla="*/ 0 h 6"/>
                <a:gd name="T18" fmla="*/ 8 w 1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8" y="0"/>
                  </a:moveTo>
                  <a:cubicBezTo>
                    <a:pt x="8" y="0"/>
                    <a:pt x="8" y="2"/>
                    <a:pt x="8" y="2"/>
                  </a:cubicBezTo>
                  <a:cubicBezTo>
                    <a:pt x="7" y="2"/>
                    <a:pt x="5" y="2"/>
                    <a:pt x="3" y="2"/>
                  </a:cubicBezTo>
                  <a:cubicBezTo>
                    <a:pt x="1" y="2"/>
                    <a:pt x="0" y="2"/>
                    <a:pt x="0" y="4"/>
                  </a:cubicBezTo>
                  <a:cubicBezTo>
                    <a:pt x="0" y="5"/>
                    <a:pt x="2" y="6"/>
                    <a:pt x="4" y="6"/>
                  </a:cubicBezTo>
                  <a:cubicBezTo>
                    <a:pt x="6" y="6"/>
                    <a:pt x="7" y="4"/>
                    <a:pt x="10" y="3"/>
                  </a:cubicBezTo>
                  <a:cubicBezTo>
                    <a:pt x="11" y="4"/>
                    <a:pt x="11" y="4"/>
                    <a:pt x="11" y="4"/>
                  </a:cubicBezTo>
                  <a:cubicBezTo>
                    <a:pt x="15" y="4"/>
                    <a:pt x="15" y="4"/>
                    <a:pt x="15" y="4"/>
                  </a:cubicBezTo>
                  <a:cubicBezTo>
                    <a:pt x="11" y="4"/>
                    <a:pt x="15" y="4"/>
                    <a:pt x="15" y="0"/>
                  </a:cubicBezTo>
                  <a:lnTo>
                    <a:pt x="8"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 name="Freeform 13">
              <a:extLst>
                <a:ext uri="{FF2B5EF4-FFF2-40B4-BE49-F238E27FC236}">
                  <a16:creationId xmlns:a16="http://schemas.microsoft.com/office/drawing/2014/main" id="{DB24F1DB-3F43-564C-8F4D-92C9E73E6A50}"/>
                </a:ext>
              </a:extLst>
            </p:cNvPr>
            <p:cNvSpPr>
              <a:spLocks/>
            </p:cNvSpPr>
            <p:nvPr/>
          </p:nvSpPr>
          <p:spPr bwMode="auto">
            <a:xfrm>
              <a:off x="6888808" y="4447804"/>
              <a:ext cx="33389" cy="29216"/>
            </a:xfrm>
            <a:custGeom>
              <a:avLst/>
              <a:gdLst>
                <a:gd name="T0" fmla="*/ 6 w 10"/>
                <a:gd name="T1" fmla="*/ 5 h 9"/>
                <a:gd name="T2" fmla="*/ 8 w 10"/>
                <a:gd name="T3" fmla="*/ 9 h 9"/>
                <a:gd name="T4" fmla="*/ 8 w 10"/>
                <a:gd name="T5" fmla="*/ 9 h 9"/>
                <a:gd name="T6" fmla="*/ 10 w 10"/>
                <a:gd name="T7" fmla="*/ 7 h 9"/>
                <a:gd name="T8" fmla="*/ 7 w 10"/>
                <a:gd name="T9" fmla="*/ 1 h 9"/>
                <a:gd name="T10" fmla="*/ 5 w 10"/>
                <a:gd name="T11" fmla="*/ 1 h 9"/>
                <a:gd name="T12" fmla="*/ 0 w 10"/>
                <a:gd name="T13" fmla="*/ 2 h 9"/>
                <a:gd name="T14" fmla="*/ 6 w 10"/>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6" y="5"/>
                  </a:moveTo>
                  <a:cubicBezTo>
                    <a:pt x="6" y="6"/>
                    <a:pt x="6" y="9"/>
                    <a:pt x="8" y="9"/>
                  </a:cubicBezTo>
                  <a:cubicBezTo>
                    <a:pt x="8" y="9"/>
                    <a:pt x="8" y="9"/>
                    <a:pt x="8" y="9"/>
                  </a:cubicBezTo>
                  <a:cubicBezTo>
                    <a:pt x="9" y="9"/>
                    <a:pt x="10" y="8"/>
                    <a:pt x="10" y="7"/>
                  </a:cubicBezTo>
                  <a:cubicBezTo>
                    <a:pt x="10" y="4"/>
                    <a:pt x="7" y="5"/>
                    <a:pt x="7" y="1"/>
                  </a:cubicBezTo>
                  <a:cubicBezTo>
                    <a:pt x="6" y="1"/>
                    <a:pt x="5" y="1"/>
                    <a:pt x="5" y="1"/>
                  </a:cubicBezTo>
                  <a:cubicBezTo>
                    <a:pt x="3" y="1"/>
                    <a:pt x="0" y="0"/>
                    <a:pt x="0" y="2"/>
                  </a:cubicBezTo>
                  <a:cubicBezTo>
                    <a:pt x="0" y="4"/>
                    <a:pt x="4" y="5"/>
                    <a:pt x="6"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 name="Freeform 14">
              <a:extLst>
                <a:ext uri="{FF2B5EF4-FFF2-40B4-BE49-F238E27FC236}">
                  <a16:creationId xmlns:a16="http://schemas.microsoft.com/office/drawing/2014/main" id="{9DC50497-4D12-E743-82ED-6D7035849C2B}"/>
                </a:ext>
              </a:extLst>
            </p:cNvPr>
            <p:cNvSpPr>
              <a:spLocks/>
            </p:cNvSpPr>
            <p:nvPr/>
          </p:nvSpPr>
          <p:spPr bwMode="auto">
            <a:xfrm>
              <a:off x="6823421" y="4428326"/>
              <a:ext cx="12521" cy="12521"/>
            </a:xfrm>
            <a:custGeom>
              <a:avLst/>
              <a:gdLst>
                <a:gd name="T0" fmla="*/ 2 w 4"/>
                <a:gd name="T1" fmla="*/ 0 h 4"/>
                <a:gd name="T2" fmla="*/ 0 w 4"/>
                <a:gd name="T3" fmla="*/ 0 h 4"/>
                <a:gd name="T4" fmla="*/ 0 w 4"/>
                <a:gd name="T5" fmla="*/ 2 h 4"/>
                <a:gd name="T6" fmla="*/ 2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0" y="0"/>
                  </a:cubicBezTo>
                  <a:cubicBezTo>
                    <a:pt x="0" y="1"/>
                    <a:pt x="0" y="1"/>
                    <a:pt x="0" y="2"/>
                  </a:cubicBezTo>
                  <a:cubicBezTo>
                    <a:pt x="0" y="3"/>
                    <a:pt x="1" y="4"/>
                    <a:pt x="2" y="4"/>
                  </a:cubicBezTo>
                  <a:cubicBezTo>
                    <a:pt x="3" y="4"/>
                    <a:pt x="4" y="3"/>
                    <a:pt x="4" y="1"/>
                  </a:cubicBezTo>
                  <a:cubicBezTo>
                    <a:pt x="4" y="1"/>
                    <a:pt x="4" y="0"/>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 name="Freeform 15">
              <a:extLst>
                <a:ext uri="{FF2B5EF4-FFF2-40B4-BE49-F238E27FC236}">
                  <a16:creationId xmlns:a16="http://schemas.microsoft.com/office/drawing/2014/main" id="{F09851A4-5132-B84D-8960-85A31F17C5D7}"/>
                </a:ext>
              </a:extLst>
            </p:cNvPr>
            <p:cNvSpPr>
              <a:spLocks/>
            </p:cNvSpPr>
            <p:nvPr/>
          </p:nvSpPr>
          <p:spPr bwMode="auto">
            <a:xfrm>
              <a:off x="6984802" y="4428326"/>
              <a:ext cx="75126" cy="45911"/>
            </a:xfrm>
            <a:custGeom>
              <a:avLst/>
              <a:gdLst>
                <a:gd name="T0" fmla="*/ 9 w 23"/>
                <a:gd name="T1" fmla="*/ 7 h 14"/>
                <a:gd name="T2" fmla="*/ 23 w 23"/>
                <a:gd name="T3" fmla="*/ 2 h 14"/>
                <a:gd name="T4" fmla="*/ 8 w 23"/>
                <a:gd name="T5" fmla="*/ 3 h 14"/>
                <a:gd name="T6" fmla="*/ 7 w 23"/>
                <a:gd name="T7" fmla="*/ 6 h 14"/>
                <a:gd name="T8" fmla="*/ 0 w 23"/>
                <a:gd name="T9" fmla="*/ 12 h 14"/>
                <a:gd name="T10" fmla="*/ 1 w 23"/>
                <a:gd name="T11" fmla="*/ 14 h 14"/>
                <a:gd name="T12" fmla="*/ 9 w 23"/>
                <a:gd name="T13" fmla="*/ 10 h 14"/>
                <a:gd name="T14" fmla="*/ 9 w 2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9" y="7"/>
                  </a:moveTo>
                  <a:cubicBezTo>
                    <a:pt x="13" y="7"/>
                    <a:pt x="21" y="5"/>
                    <a:pt x="23" y="2"/>
                  </a:cubicBezTo>
                  <a:cubicBezTo>
                    <a:pt x="21" y="0"/>
                    <a:pt x="11" y="1"/>
                    <a:pt x="8" y="3"/>
                  </a:cubicBezTo>
                  <a:cubicBezTo>
                    <a:pt x="8" y="4"/>
                    <a:pt x="8" y="5"/>
                    <a:pt x="7" y="6"/>
                  </a:cubicBezTo>
                  <a:cubicBezTo>
                    <a:pt x="4" y="7"/>
                    <a:pt x="0" y="7"/>
                    <a:pt x="0" y="12"/>
                  </a:cubicBezTo>
                  <a:cubicBezTo>
                    <a:pt x="0" y="13"/>
                    <a:pt x="0" y="14"/>
                    <a:pt x="1" y="14"/>
                  </a:cubicBezTo>
                  <a:cubicBezTo>
                    <a:pt x="4" y="14"/>
                    <a:pt x="8" y="11"/>
                    <a:pt x="9" y="10"/>
                  </a:cubicBezTo>
                  <a:cubicBezTo>
                    <a:pt x="9" y="9"/>
                    <a:pt x="8" y="7"/>
                    <a:pt x="9"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 name="Freeform 16">
              <a:extLst>
                <a:ext uri="{FF2B5EF4-FFF2-40B4-BE49-F238E27FC236}">
                  <a16:creationId xmlns:a16="http://schemas.microsoft.com/office/drawing/2014/main" id="{803F413E-E381-804A-B68E-49135C4AFCAC}"/>
                </a:ext>
              </a:extLst>
            </p:cNvPr>
            <p:cNvSpPr>
              <a:spLocks/>
            </p:cNvSpPr>
            <p:nvPr/>
          </p:nvSpPr>
          <p:spPr bwMode="auto">
            <a:xfrm>
              <a:off x="7204614" y="4368503"/>
              <a:ext cx="16695" cy="30607"/>
            </a:xfrm>
            <a:custGeom>
              <a:avLst/>
              <a:gdLst>
                <a:gd name="T0" fmla="*/ 5 w 5"/>
                <a:gd name="T1" fmla="*/ 2 h 9"/>
                <a:gd name="T2" fmla="*/ 4 w 5"/>
                <a:gd name="T3" fmla="*/ 0 h 9"/>
                <a:gd name="T4" fmla="*/ 3 w 5"/>
                <a:gd name="T5" fmla="*/ 4 h 9"/>
                <a:gd name="T6" fmla="*/ 0 w 5"/>
                <a:gd name="T7" fmla="*/ 7 h 9"/>
                <a:gd name="T8" fmla="*/ 2 w 5"/>
                <a:gd name="T9" fmla="*/ 9 h 9"/>
                <a:gd name="T10" fmla="*/ 3 w 5"/>
                <a:gd name="T11" fmla="*/ 4 h 9"/>
                <a:gd name="T12" fmla="*/ 5 w 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5" y="2"/>
                  </a:moveTo>
                  <a:cubicBezTo>
                    <a:pt x="5" y="1"/>
                    <a:pt x="4" y="2"/>
                    <a:pt x="4" y="0"/>
                  </a:cubicBezTo>
                  <a:cubicBezTo>
                    <a:pt x="2" y="0"/>
                    <a:pt x="3" y="2"/>
                    <a:pt x="3" y="4"/>
                  </a:cubicBezTo>
                  <a:cubicBezTo>
                    <a:pt x="3" y="5"/>
                    <a:pt x="0" y="5"/>
                    <a:pt x="0" y="7"/>
                  </a:cubicBezTo>
                  <a:cubicBezTo>
                    <a:pt x="0" y="8"/>
                    <a:pt x="1" y="9"/>
                    <a:pt x="2" y="9"/>
                  </a:cubicBezTo>
                  <a:cubicBezTo>
                    <a:pt x="4" y="9"/>
                    <a:pt x="3" y="7"/>
                    <a:pt x="3" y="4"/>
                  </a:cubicBezTo>
                  <a:cubicBezTo>
                    <a:pt x="4" y="4"/>
                    <a:pt x="5" y="4"/>
                    <a:pt x="5"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Freeform 17">
              <a:extLst>
                <a:ext uri="{FF2B5EF4-FFF2-40B4-BE49-F238E27FC236}">
                  <a16:creationId xmlns:a16="http://schemas.microsoft.com/office/drawing/2014/main" id="{62C03507-7071-9347-A32D-B7469475D5DE}"/>
                </a:ext>
              </a:extLst>
            </p:cNvPr>
            <p:cNvSpPr>
              <a:spLocks/>
            </p:cNvSpPr>
            <p:nvPr/>
          </p:nvSpPr>
          <p:spPr bwMode="auto">
            <a:xfrm>
              <a:off x="7037668" y="4310070"/>
              <a:ext cx="19477" cy="22260"/>
            </a:xfrm>
            <a:custGeom>
              <a:avLst/>
              <a:gdLst>
                <a:gd name="T0" fmla="*/ 0 w 6"/>
                <a:gd name="T1" fmla="*/ 3 h 7"/>
                <a:gd name="T2" fmla="*/ 4 w 6"/>
                <a:gd name="T3" fmla="*/ 7 h 7"/>
                <a:gd name="T4" fmla="*/ 6 w 6"/>
                <a:gd name="T5" fmla="*/ 4 h 7"/>
                <a:gd name="T6" fmla="*/ 0 w 6"/>
                <a:gd name="T7" fmla="*/ 3 h 7"/>
              </a:gdLst>
              <a:ahLst/>
              <a:cxnLst>
                <a:cxn ang="0">
                  <a:pos x="T0" y="T1"/>
                </a:cxn>
                <a:cxn ang="0">
                  <a:pos x="T2" y="T3"/>
                </a:cxn>
                <a:cxn ang="0">
                  <a:pos x="T4" y="T5"/>
                </a:cxn>
                <a:cxn ang="0">
                  <a:pos x="T6" y="T7"/>
                </a:cxn>
              </a:cxnLst>
              <a:rect l="0" t="0" r="r" b="b"/>
              <a:pathLst>
                <a:path w="6" h="7">
                  <a:moveTo>
                    <a:pt x="0" y="3"/>
                  </a:moveTo>
                  <a:cubicBezTo>
                    <a:pt x="0" y="5"/>
                    <a:pt x="3" y="7"/>
                    <a:pt x="4" y="7"/>
                  </a:cubicBezTo>
                  <a:cubicBezTo>
                    <a:pt x="5" y="7"/>
                    <a:pt x="6" y="5"/>
                    <a:pt x="6" y="4"/>
                  </a:cubicBezTo>
                  <a:cubicBezTo>
                    <a:pt x="6" y="2"/>
                    <a:pt x="0" y="0"/>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8" name="Freeform 18">
              <a:extLst>
                <a:ext uri="{FF2B5EF4-FFF2-40B4-BE49-F238E27FC236}">
                  <a16:creationId xmlns:a16="http://schemas.microsoft.com/office/drawing/2014/main" id="{26A13673-8258-DC42-899B-EDEEFBF4A4D8}"/>
                </a:ext>
              </a:extLst>
            </p:cNvPr>
            <p:cNvSpPr>
              <a:spLocks/>
            </p:cNvSpPr>
            <p:nvPr/>
          </p:nvSpPr>
          <p:spPr bwMode="auto">
            <a:xfrm>
              <a:off x="7076622" y="4305896"/>
              <a:ext cx="59822" cy="23651"/>
            </a:xfrm>
            <a:custGeom>
              <a:avLst/>
              <a:gdLst>
                <a:gd name="T0" fmla="*/ 0 w 18"/>
                <a:gd name="T1" fmla="*/ 3 h 7"/>
                <a:gd name="T2" fmla="*/ 4 w 18"/>
                <a:gd name="T3" fmla="*/ 4 h 7"/>
                <a:gd name="T4" fmla="*/ 9 w 18"/>
                <a:gd name="T5" fmla="*/ 4 h 7"/>
                <a:gd name="T6" fmla="*/ 17 w 18"/>
                <a:gd name="T7" fmla="*/ 7 h 7"/>
                <a:gd name="T8" fmla="*/ 18 w 18"/>
                <a:gd name="T9" fmla="*/ 6 h 7"/>
                <a:gd name="T10" fmla="*/ 16 w 18"/>
                <a:gd name="T11" fmla="*/ 2 h 7"/>
                <a:gd name="T12" fmla="*/ 15 w 18"/>
                <a:gd name="T13" fmla="*/ 2 h 7"/>
                <a:gd name="T14" fmla="*/ 12 w 18"/>
                <a:gd name="T15" fmla="*/ 0 h 7"/>
                <a:gd name="T16" fmla="*/ 1 w 18"/>
                <a:gd name="T17" fmla="*/ 0 h 7"/>
                <a:gd name="T18" fmla="*/ 0 w 18"/>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3"/>
                  </a:moveTo>
                  <a:cubicBezTo>
                    <a:pt x="0" y="3"/>
                    <a:pt x="3" y="4"/>
                    <a:pt x="4" y="4"/>
                  </a:cubicBezTo>
                  <a:cubicBezTo>
                    <a:pt x="6" y="4"/>
                    <a:pt x="7" y="4"/>
                    <a:pt x="9" y="4"/>
                  </a:cubicBezTo>
                  <a:cubicBezTo>
                    <a:pt x="12" y="4"/>
                    <a:pt x="14" y="7"/>
                    <a:pt x="17" y="7"/>
                  </a:cubicBezTo>
                  <a:cubicBezTo>
                    <a:pt x="17" y="7"/>
                    <a:pt x="18" y="7"/>
                    <a:pt x="18" y="6"/>
                  </a:cubicBezTo>
                  <a:cubicBezTo>
                    <a:pt x="18" y="5"/>
                    <a:pt x="16" y="4"/>
                    <a:pt x="16" y="2"/>
                  </a:cubicBezTo>
                  <a:cubicBezTo>
                    <a:pt x="15" y="2"/>
                    <a:pt x="15" y="2"/>
                    <a:pt x="15" y="2"/>
                  </a:cubicBezTo>
                  <a:cubicBezTo>
                    <a:pt x="14" y="2"/>
                    <a:pt x="12" y="4"/>
                    <a:pt x="12" y="0"/>
                  </a:cubicBezTo>
                  <a:cubicBezTo>
                    <a:pt x="1" y="0"/>
                    <a:pt x="1" y="0"/>
                    <a:pt x="1" y="0"/>
                  </a:cubicBezTo>
                  <a:cubicBezTo>
                    <a:pt x="1" y="4"/>
                    <a:pt x="0" y="1"/>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9" name="Freeform 19">
              <a:extLst>
                <a:ext uri="{FF2B5EF4-FFF2-40B4-BE49-F238E27FC236}">
                  <a16:creationId xmlns:a16="http://schemas.microsoft.com/office/drawing/2014/main" id="{05C53353-D81B-7649-BE39-BBD44937D926}"/>
                </a:ext>
              </a:extLst>
            </p:cNvPr>
            <p:cNvSpPr>
              <a:spLocks/>
            </p:cNvSpPr>
            <p:nvPr/>
          </p:nvSpPr>
          <p:spPr bwMode="auto">
            <a:xfrm>
              <a:off x="7076622" y="4247464"/>
              <a:ext cx="9739" cy="12521"/>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2"/>
                    <a:pt x="0" y="2"/>
                    <a:pt x="0" y="0"/>
                  </a:cubicBezTo>
                  <a:cubicBezTo>
                    <a:pt x="0" y="2"/>
                    <a:pt x="1" y="4"/>
                    <a:pt x="3"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0" name="Freeform 20">
              <a:extLst>
                <a:ext uri="{FF2B5EF4-FFF2-40B4-BE49-F238E27FC236}">
                  <a16:creationId xmlns:a16="http://schemas.microsoft.com/office/drawing/2014/main" id="{D88AF1BD-662B-9647-A3BB-DFFDBA0B87BB}"/>
                </a:ext>
              </a:extLst>
            </p:cNvPr>
            <p:cNvSpPr>
              <a:spLocks/>
            </p:cNvSpPr>
            <p:nvPr/>
          </p:nvSpPr>
          <p:spPr bwMode="auto">
            <a:xfrm>
              <a:off x="7076622" y="42474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1" name="Freeform 21">
              <a:extLst>
                <a:ext uri="{FF2B5EF4-FFF2-40B4-BE49-F238E27FC236}">
                  <a16:creationId xmlns:a16="http://schemas.microsoft.com/office/drawing/2014/main" id="{E8D9B01E-BF36-384E-A353-BFE2F8C9E5DB}"/>
                </a:ext>
              </a:extLst>
            </p:cNvPr>
            <p:cNvSpPr>
              <a:spLocks/>
            </p:cNvSpPr>
            <p:nvPr/>
          </p:nvSpPr>
          <p:spPr bwMode="auto">
            <a:xfrm>
              <a:off x="7066884" y="4201553"/>
              <a:ext cx="26433" cy="41737"/>
            </a:xfrm>
            <a:custGeom>
              <a:avLst/>
              <a:gdLst>
                <a:gd name="T0" fmla="*/ 8 w 8"/>
                <a:gd name="T1" fmla="*/ 6 h 13"/>
                <a:gd name="T2" fmla="*/ 2 w 8"/>
                <a:gd name="T3" fmla="*/ 0 h 13"/>
                <a:gd name="T4" fmla="*/ 0 w 8"/>
                <a:gd name="T5" fmla="*/ 4 h 13"/>
                <a:gd name="T6" fmla="*/ 3 w 8"/>
                <a:gd name="T7" fmla="*/ 11 h 13"/>
                <a:gd name="T8" fmla="*/ 3 w 8"/>
                <a:gd name="T9" fmla="*/ 13 h 13"/>
                <a:gd name="T10" fmla="*/ 8 w 8"/>
                <a:gd name="T11" fmla="*/ 12 h 13"/>
                <a:gd name="T12" fmla="*/ 6 w 8"/>
                <a:gd name="T13" fmla="*/ 9 h 13"/>
                <a:gd name="T14" fmla="*/ 8 w 8"/>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6"/>
                  </a:moveTo>
                  <a:cubicBezTo>
                    <a:pt x="4" y="5"/>
                    <a:pt x="2" y="3"/>
                    <a:pt x="2" y="0"/>
                  </a:cubicBezTo>
                  <a:cubicBezTo>
                    <a:pt x="0" y="1"/>
                    <a:pt x="0" y="3"/>
                    <a:pt x="0" y="4"/>
                  </a:cubicBezTo>
                  <a:cubicBezTo>
                    <a:pt x="0" y="7"/>
                    <a:pt x="3" y="8"/>
                    <a:pt x="3" y="11"/>
                  </a:cubicBezTo>
                  <a:cubicBezTo>
                    <a:pt x="3" y="12"/>
                    <a:pt x="3" y="12"/>
                    <a:pt x="3" y="13"/>
                  </a:cubicBezTo>
                  <a:cubicBezTo>
                    <a:pt x="3" y="13"/>
                    <a:pt x="7" y="12"/>
                    <a:pt x="8" y="12"/>
                  </a:cubicBezTo>
                  <a:cubicBezTo>
                    <a:pt x="8" y="10"/>
                    <a:pt x="6" y="10"/>
                    <a:pt x="6" y="9"/>
                  </a:cubicBezTo>
                  <a:cubicBezTo>
                    <a:pt x="6" y="7"/>
                    <a:pt x="8" y="7"/>
                    <a:pt x="8"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2" name="Freeform 22">
              <a:extLst>
                <a:ext uri="{FF2B5EF4-FFF2-40B4-BE49-F238E27FC236}">
                  <a16:creationId xmlns:a16="http://schemas.microsoft.com/office/drawing/2014/main" id="{36B2CE90-89D0-1645-BE93-C1B99DB9049F}"/>
                </a:ext>
              </a:extLst>
            </p:cNvPr>
            <p:cNvSpPr>
              <a:spLocks/>
            </p:cNvSpPr>
            <p:nvPr/>
          </p:nvSpPr>
          <p:spPr bwMode="auto">
            <a:xfrm>
              <a:off x="7517638" y="4339286"/>
              <a:ext cx="82082" cy="45911"/>
            </a:xfrm>
            <a:custGeom>
              <a:avLst/>
              <a:gdLst>
                <a:gd name="T0" fmla="*/ 0 w 25"/>
                <a:gd name="T1" fmla="*/ 10 h 14"/>
                <a:gd name="T2" fmla="*/ 5 w 25"/>
                <a:gd name="T3" fmla="*/ 13 h 14"/>
                <a:gd name="T4" fmla="*/ 6 w 25"/>
                <a:gd name="T5" fmla="*/ 13 h 14"/>
                <a:gd name="T6" fmla="*/ 6 w 25"/>
                <a:gd name="T7" fmla="*/ 13 h 14"/>
                <a:gd name="T8" fmla="*/ 6 w 25"/>
                <a:gd name="T9" fmla="*/ 13 h 14"/>
                <a:gd name="T10" fmla="*/ 9 w 25"/>
                <a:gd name="T11" fmla="*/ 14 h 14"/>
                <a:gd name="T12" fmla="*/ 20 w 25"/>
                <a:gd name="T13" fmla="*/ 11 h 14"/>
                <a:gd name="T14" fmla="*/ 25 w 25"/>
                <a:gd name="T15" fmla="*/ 3 h 14"/>
                <a:gd name="T16" fmla="*/ 23 w 25"/>
                <a:gd name="T17" fmla="*/ 0 h 14"/>
                <a:gd name="T18" fmla="*/ 18 w 25"/>
                <a:gd name="T19" fmla="*/ 6 h 14"/>
                <a:gd name="T20" fmla="*/ 9 w 25"/>
                <a:gd name="T21" fmla="*/ 9 h 14"/>
                <a:gd name="T22" fmla="*/ 7 w 25"/>
                <a:gd name="T23" fmla="*/ 10 h 14"/>
                <a:gd name="T24" fmla="*/ 0 w 25"/>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4">
                  <a:moveTo>
                    <a:pt x="0" y="10"/>
                  </a:moveTo>
                  <a:cubicBezTo>
                    <a:pt x="0" y="10"/>
                    <a:pt x="3" y="12"/>
                    <a:pt x="5" y="13"/>
                  </a:cubicBezTo>
                  <a:cubicBezTo>
                    <a:pt x="6" y="13"/>
                    <a:pt x="6" y="13"/>
                    <a:pt x="6" y="13"/>
                  </a:cubicBezTo>
                  <a:cubicBezTo>
                    <a:pt x="6" y="13"/>
                    <a:pt x="6" y="13"/>
                    <a:pt x="6" y="13"/>
                  </a:cubicBezTo>
                  <a:cubicBezTo>
                    <a:pt x="6" y="13"/>
                    <a:pt x="6" y="13"/>
                    <a:pt x="6" y="13"/>
                  </a:cubicBezTo>
                  <a:cubicBezTo>
                    <a:pt x="7" y="14"/>
                    <a:pt x="9" y="14"/>
                    <a:pt x="9" y="14"/>
                  </a:cubicBezTo>
                  <a:cubicBezTo>
                    <a:pt x="14" y="14"/>
                    <a:pt x="16" y="12"/>
                    <a:pt x="20" y="11"/>
                  </a:cubicBezTo>
                  <a:cubicBezTo>
                    <a:pt x="20" y="7"/>
                    <a:pt x="25" y="8"/>
                    <a:pt x="25" y="3"/>
                  </a:cubicBezTo>
                  <a:cubicBezTo>
                    <a:pt x="25" y="2"/>
                    <a:pt x="24" y="0"/>
                    <a:pt x="23" y="0"/>
                  </a:cubicBezTo>
                  <a:cubicBezTo>
                    <a:pt x="20" y="0"/>
                    <a:pt x="21" y="5"/>
                    <a:pt x="18" y="6"/>
                  </a:cubicBezTo>
                  <a:cubicBezTo>
                    <a:pt x="16" y="7"/>
                    <a:pt x="12" y="8"/>
                    <a:pt x="9" y="9"/>
                  </a:cubicBezTo>
                  <a:cubicBezTo>
                    <a:pt x="9" y="9"/>
                    <a:pt x="7" y="10"/>
                    <a:pt x="7" y="10"/>
                  </a:cubicBezTo>
                  <a:lnTo>
                    <a:pt x="0" y="1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3" name="Freeform 23">
              <a:extLst>
                <a:ext uri="{FF2B5EF4-FFF2-40B4-BE49-F238E27FC236}">
                  <a16:creationId xmlns:a16="http://schemas.microsoft.com/office/drawing/2014/main" id="{188294F8-337E-D74B-8A1A-167B1F14ADFC}"/>
                </a:ext>
              </a:extLst>
            </p:cNvPr>
            <p:cNvSpPr>
              <a:spLocks/>
            </p:cNvSpPr>
            <p:nvPr/>
          </p:nvSpPr>
          <p:spPr bwMode="auto">
            <a:xfrm>
              <a:off x="7136444" y="4253029"/>
              <a:ext cx="429886" cy="223991"/>
            </a:xfrm>
            <a:custGeom>
              <a:avLst/>
              <a:gdLst>
                <a:gd name="T0" fmla="*/ 104 w 131"/>
                <a:gd name="T1" fmla="*/ 37 h 68"/>
                <a:gd name="T2" fmla="*/ 92 w 131"/>
                <a:gd name="T3" fmla="*/ 26 h 68"/>
                <a:gd name="T4" fmla="*/ 89 w 131"/>
                <a:gd name="T5" fmla="*/ 23 h 68"/>
                <a:gd name="T6" fmla="*/ 82 w 131"/>
                <a:gd name="T7" fmla="*/ 20 h 68"/>
                <a:gd name="T8" fmla="*/ 66 w 131"/>
                <a:gd name="T9" fmla="*/ 15 h 68"/>
                <a:gd name="T10" fmla="*/ 66 w 131"/>
                <a:gd name="T11" fmla="*/ 15 h 68"/>
                <a:gd name="T12" fmla="*/ 66 w 131"/>
                <a:gd name="T13" fmla="*/ 15 h 68"/>
                <a:gd name="T14" fmla="*/ 65 w 131"/>
                <a:gd name="T15" fmla="*/ 15 h 68"/>
                <a:gd name="T16" fmla="*/ 66 w 131"/>
                <a:gd name="T17" fmla="*/ 14 h 68"/>
                <a:gd name="T18" fmla="*/ 62 w 131"/>
                <a:gd name="T19" fmla="*/ 12 h 68"/>
                <a:gd name="T20" fmla="*/ 56 w 131"/>
                <a:gd name="T21" fmla="*/ 12 h 68"/>
                <a:gd name="T22" fmla="*/ 50 w 131"/>
                <a:gd name="T23" fmla="*/ 8 h 68"/>
                <a:gd name="T24" fmla="*/ 47 w 131"/>
                <a:gd name="T25" fmla="*/ 7 h 68"/>
                <a:gd name="T26" fmla="*/ 40 w 131"/>
                <a:gd name="T27" fmla="*/ 13 h 68"/>
                <a:gd name="T28" fmla="*/ 35 w 131"/>
                <a:gd name="T29" fmla="*/ 16 h 68"/>
                <a:gd name="T30" fmla="*/ 30 w 131"/>
                <a:gd name="T31" fmla="*/ 20 h 68"/>
                <a:gd name="T32" fmla="*/ 26 w 131"/>
                <a:gd name="T33" fmla="*/ 15 h 68"/>
                <a:gd name="T34" fmla="*/ 22 w 131"/>
                <a:gd name="T35" fmla="*/ 13 h 68"/>
                <a:gd name="T36" fmla="*/ 22 w 131"/>
                <a:gd name="T37" fmla="*/ 5 h 68"/>
                <a:gd name="T38" fmla="*/ 11 w 131"/>
                <a:gd name="T39" fmla="*/ 0 h 68"/>
                <a:gd name="T40" fmla="*/ 3 w 131"/>
                <a:gd name="T41" fmla="*/ 4 h 68"/>
                <a:gd name="T42" fmla="*/ 0 w 131"/>
                <a:gd name="T43" fmla="*/ 6 h 68"/>
                <a:gd name="T44" fmla="*/ 7 w 131"/>
                <a:gd name="T45" fmla="*/ 11 h 68"/>
                <a:gd name="T46" fmla="*/ 8 w 131"/>
                <a:gd name="T47" fmla="*/ 13 h 68"/>
                <a:gd name="T48" fmla="*/ 12 w 131"/>
                <a:gd name="T49" fmla="*/ 14 h 68"/>
                <a:gd name="T50" fmla="*/ 18 w 131"/>
                <a:gd name="T51" fmla="*/ 12 h 68"/>
                <a:gd name="T52" fmla="*/ 20 w 131"/>
                <a:gd name="T53" fmla="*/ 12 h 68"/>
                <a:gd name="T54" fmla="*/ 8 w 131"/>
                <a:gd name="T55" fmla="*/ 16 h 68"/>
                <a:gd name="T56" fmla="*/ 12 w 131"/>
                <a:gd name="T57" fmla="*/ 19 h 68"/>
                <a:gd name="T58" fmla="*/ 13 w 131"/>
                <a:gd name="T59" fmla="*/ 25 h 68"/>
                <a:gd name="T60" fmla="*/ 15 w 131"/>
                <a:gd name="T61" fmla="*/ 25 h 68"/>
                <a:gd name="T62" fmla="*/ 18 w 131"/>
                <a:gd name="T63" fmla="*/ 21 h 68"/>
                <a:gd name="T64" fmla="*/ 18 w 131"/>
                <a:gd name="T65" fmla="*/ 23 h 68"/>
                <a:gd name="T66" fmla="*/ 27 w 131"/>
                <a:gd name="T67" fmla="*/ 28 h 68"/>
                <a:gd name="T68" fmla="*/ 39 w 131"/>
                <a:gd name="T69" fmla="*/ 30 h 68"/>
                <a:gd name="T70" fmla="*/ 49 w 131"/>
                <a:gd name="T71" fmla="*/ 37 h 68"/>
                <a:gd name="T72" fmla="*/ 52 w 131"/>
                <a:gd name="T73" fmla="*/ 46 h 68"/>
                <a:gd name="T74" fmla="*/ 47 w 131"/>
                <a:gd name="T75" fmla="*/ 51 h 68"/>
                <a:gd name="T76" fmla="*/ 50 w 131"/>
                <a:gd name="T77" fmla="*/ 52 h 68"/>
                <a:gd name="T78" fmla="*/ 55 w 131"/>
                <a:gd name="T79" fmla="*/ 52 h 68"/>
                <a:gd name="T80" fmla="*/ 58 w 131"/>
                <a:gd name="T81" fmla="*/ 52 h 68"/>
                <a:gd name="T82" fmla="*/ 72 w 131"/>
                <a:gd name="T83" fmla="*/ 60 h 68"/>
                <a:gd name="T84" fmla="*/ 80 w 131"/>
                <a:gd name="T85" fmla="*/ 60 h 68"/>
                <a:gd name="T86" fmla="*/ 81 w 131"/>
                <a:gd name="T87" fmla="*/ 54 h 68"/>
                <a:gd name="T88" fmla="*/ 90 w 131"/>
                <a:gd name="T89" fmla="*/ 48 h 68"/>
                <a:gd name="T90" fmla="*/ 106 w 131"/>
                <a:gd name="T91" fmla="*/ 58 h 68"/>
                <a:gd name="T92" fmla="*/ 108 w 131"/>
                <a:gd name="T93" fmla="*/ 59 h 68"/>
                <a:gd name="T94" fmla="*/ 117 w 131"/>
                <a:gd name="T95" fmla="*/ 64 h 68"/>
                <a:gd name="T96" fmla="*/ 123 w 131"/>
                <a:gd name="T97" fmla="*/ 64 h 68"/>
                <a:gd name="T98" fmla="*/ 127 w 131"/>
                <a:gd name="T99" fmla="*/ 68 h 68"/>
                <a:gd name="T100" fmla="*/ 128 w 131"/>
                <a:gd name="T101" fmla="*/ 68 h 68"/>
                <a:gd name="T102" fmla="*/ 131 w 131"/>
                <a:gd name="T103" fmla="*/ 65 h 68"/>
                <a:gd name="T104" fmla="*/ 127 w 131"/>
                <a:gd name="T105" fmla="*/ 64 h 68"/>
                <a:gd name="T106" fmla="*/ 125 w 131"/>
                <a:gd name="T107" fmla="*/ 61 h 68"/>
                <a:gd name="T108" fmla="*/ 122 w 131"/>
                <a:gd name="T109" fmla="*/ 61 h 68"/>
                <a:gd name="T110" fmla="*/ 120 w 131"/>
                <a:gd name="T111" fmla="*/ 58 h 68"/>
                <a:gd name="T112" fmla="*/ 115 w 131"/>
                <a:gd name="T113" fmla="*/ 56 h 68"/>
                <a:gd name="T114" fmla="*/ 111 w 131"/>
                <a:gd name="T115" fmla="*/ 49 h 68"/>
                <a:gd name="T116" fmla="*/ 107 w 131"/>
                <a:gd name="T117" fmla="*/ 44 h 68"/>
                <a:gd name="T118" fmla="*/ 111 w 131"/>
                <a:gd name="T119" fmla="*/ 40 h 68"/>
                <a:gd name="T120" fmla="*/ 104 w 131"/>
                <a:gd name="T121"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68">
                  <a:moveTo>
                    <a:pt x="104" y="37"/>
                  </a:moveTo>
                  <a:cubicBezTo>
                    <a:pt x="99" y="34"/>
                    <a:pt x="99" y="28"/>
                    <a:pt x="92" y="26"/>
                  </a:cubicBezTo>
                  <a:cubicBezTo>
                    <a:pt x="91" y="25"/>
                    <a:pt x="89" y="25"/>
                    <a:pt x="89" y="23"/>
                  </a:cubicBezTo>
                  <a:cubicBezTo>
                    <a:pt x="86" y="23"/>
                    <a:pt x="85" y="20"/>
                    <a:pt x="82" y="20"/>
                  </a:cubicBezTo>
                  <a:cubicBezTo>
                    <a:pt x="77" y="20"/>
                    <a:pt x="70" y="18"/>
                    <a:pt x="66" y="15"/>
                  </a:cubicBezTo>
                  <a:cubicBezTo>
                    <a:pt x="66" y="15"/>
                    <a:pt x="66" y="15"/>
                    <a:pt x="66" y="15"/>
                  </a:cubicBezTo>
                  <a:cubicBezTo>
                    <a:pt x="66" y="15"/>
                    <a:pt x="66" y="15"/>
                    <a:pt x="66" y="15"/>
                  </a:cubicBezTo>
                  <a:cubicBezTo>
                    <a:pt x="66" y="15"/>
                    <a:pt x="66" y="15"/>
                    <a:pt x="65" y="15"/>
                  </a:cubicBezTo>
                  <a:cubicBezTo>
                    <a:pt x="66" y="14"/>
                    <a:pt x="66" y="14"/>
                    <a:pt x="66" y="14"/>
                  </a:cubicBezTo>
                  <a:cubicBezTo>
                    <a:pt x="65" y="14"/>
                    <a:pt x="63" y="16"/>
                    <a:pt x="62" y="12"/>
                  </a:cubicBezTo>
                  <a:cubicBezTo>
                    <a:pt x="56" y="12"/>
                    <a:pt x="56" y="12"/>
                    <a:pt x="56" y="12"/>
                  </a:cubicBezTo>
                  <a:cubicBezTo>
                    <a:pt x="55" y="12"/>
                    <a:pt x="53" y="9"/>
                    <a:pt x="50" y="8"/>
                  </a:cubicBezTo>
                  <a:cubicBezTo>
                    <a:pt x="50" y="8"/>
                    <a:pt x="48" y="9"/>
                    <a:pt x="47" y="7"/>
                  </a:cubicBezTo>
                  <a:cubicBezTo>
                    <a:pt x="45" y="8"/>
                    <a:pt x="42" y="12"/>
                    <a:pt x="40" y="13"/>
                  </a:cubicBezTo>
                  <a:cubicBezTo>
                    <a:pt x="37" y="14"/>
                    <a:pt x="36" y="14"/>
                    <a:pt x="35" y="16"/>
                  </a:cubicBezTo>
                  <a:cubicBezTo>
                    <a:pt x="34" y="16"/>
                    <a:pt x="32" y="20"/>
                    <a:pt x="30" y="20"/>
                  </a:cubicBezTo>
                  <a:cubicBezTo>
                    <a:pt x="29" y="20"/>
                    <a:pt x="26" y="16"/>
                    <a:pt x="26" y="15"/>
                  </a:cubicBezTo>
                  <a:cubicBezTo>
                    <a:pt x="24" y="15"/>
                    <a:pt x="22" y="14"/>
                    <a:pt x="22" y="13"/>
                  </a:cubicBezTo>
                  <a:cubicBezTo>
                    <a:pt x="22" y="11"/>
                    <a:pt x="22" y="8"/>
                    <a:pt x="22" y="5"/>
                  </a:cubicBezTo>
                  <a:cubicBezTo>
                    <a:pt x="18" y="4"/>
                    <a:pt x="15" y="0"/>
                    <a:pt x="11" y="0"/>
                  </a:cubicBezTo>
                  <a:cubicBezTo>
                    <a:pt x="7" y="0"/>
                    <a:pt x="6" y="4"/>
                    <a:pt x="3" y="4"/>
                  </a:cubicBezTo>
                  <a:cubicBezTo>
                    <a:pt x="2" y="4"/>
                    <a:pt x="0" y="5"/>
                    <a:pt x="0" y="6"/>
                  </a:cubicBezTo>
                  <a:cubicBezTo>
                    <a:pt x="0" y="10"/>
                    <a:pt x="6" y="8"/>
                    <a:pt x="7" y="11"/>
                  </a:cubicBezTo>
                  <a:cubicBezTo>
                    <a:pt x="7" y="12"/>
                    <a:pt x="8" y="13"/>
                    <a:pt x="8" y="13"/>
                  </a:cubicBezTo>
                  <a:cubicBezTo>
                    <a:pt x="10" y="14"/>
                    <a:pt x="11" y="14"/>
                    <a:pt x="12" y="14"/>
                  </a:cubicBezTo>
                  <a:cubicBezTo>
                    <a:pt x="14" y="14"/>
                    <a:pt x="16" y="12"/>
                    <a:pt x="18" y="12"/>
                  </a:cubicBezTo>
                  <a:cubicBezTo>
                    <a:pt x="20" y="12"/>
                    <a:pt x="20" y="12"/>
                    <a:pt x="20" y="12"/>
                  </a:cubicBezTo>
                  <a:cubicBezTo>
                    <a:pt x="18" y="16"/>
                    <a:pt x="11" y="15"/>
                    <a:pt x="8" y="16"/>
                  </a:cubicBezTo>
                  <a:cubicBezTo>
                    <a:pt x="9" y="18"/>
                    <a:pt x="11" y="18"/>
                    <a:pt x="12" y="19"/>
                  </a:cubicBezTo>
                  <a:cubicBezTo>
                    <a:pt x="13" y="21"/>
                    <a:pt x="12" y="22"/>
                    <a:pt x="13" y="25"/>
                  </a:cubicBezTo>
                  <a:cubicBezTo>
                    <a:pt x="14" y="25"/>
                    <a:pt x="14" y="25"/>
                    <a:pt x="15" y="25"/>
                  </a:cubicBezTo>
                  <a:cubicBezTo>
                    <a:pt x="17" y="25"/>
                    <a:pt x="18" y="23"/>
                    <a:pt x="18" y="21"/>
                  </a:cubicBezTo>
                  <a:cubicBezTo>
                    <a:pt x="18" y="23"/>
                    <a:pt x="18" y="23"/>
                    <a:pt x="18" y="23"/>
                  </a:cubicBezTo>
                  <a:cubicBezTo>
                    <a:pt x="22" y="22"/>
                    <a:pt x="24" y="28"/>
                    <a:pt x="27" y="28"/>
                  </a:cubicBezTo>
                  <a:cubicBezTo>
                    <a:pt x="31" y="28"/>
                    <a:pt x="37" y="29"/>
                    <a:pt x="39" y="30"/>
                  </a:cubicBezTo>
                  <a:cubicBezTo>
                    <a:pt x="42" y="32"/>
                    <a:pt x="48" y="34"/>
                    <a:pt x="49" y="37"/>
                  </a:cubicBezTo>
                  <a:cubicBezTo>
                    <a:pt x="50" y="40"/>
                    <a:pt x="49" y="43"/>
                    <a:pt x="52" y="46"/>
                  </a:cubicBezTo>
                  <a:cubicBezTo>
                    <a:pt x="51" y="47"/>
                    <a:pt x="47" y="48"/>
                    <a:pt x="47" y="51"/>
                  </a:cubicBezTo>
                  <a:cubicBezTo>
                    <a:pt x="47" y="52"/>
                    <a:pt x="49" y="52"/>
                    <a:pt x="50" y="52"/>
                  </a:cubicBezTo>
                  <a:cubicBezTo>
                    <a:pt x="55" y="52"/>
                    <a:pt x="55" y="52"/>
                    <a:pt x="55" y="52"/>
                  </a:cubicBezTo>
                  <a:cubicBezTo>
                    <a:pt x="55" y="52"/>
                    <a:pt x="57" y="52"/>
                    <a:pt x="58" y="52"/>
                  </a:cubicBezTo>
                  <a:cubicBezTo>
                    <a:pt x="64" y="52"/>
                    <a:pt x="66" y="60"/>
                    <a:pt x="72" y="60"/>
                  </a:cubicBezTo>
                  <a:cubicBezTo>
                    <a:pt x="74" y="60"/>
                    <a:pt x="75" y="60"/>
                    <a:pt x="80" y="60"/>
                  </a:cubicBezTo>
                  <a:cubicBezTo>
                    <a:pt x="80" y="56"/>
                    <a:pt x="82" y="57"/>
                    <a:pt x="81" y="54"/>
                  </a:cubicBezTo>
                  <a:cubicBezTo>
                    <a:pt x="85" y="52"/>
                    <a:pt x="84" y="48"/>
                    <a:pt x="90" y="48"/>
                  </a:cubicBezTo>
                  <a:cubicBezTo>
                    <a:pt x="97" y="48"/>
                    <a:pt x="101" y="54"/>
                    <a:pt x="106" y="58"/>
                  </a:cubicBezTo>
                  <a:cubicBezTo>
                    <a:pt x="106" y="59"/>
                    <a:pt x="108" y="58"/>
                    <a:pt x="108" y="59"/>
                  </a:cubicBezTo>
                  <a:cubicBezTo>
                    <a:pt x="108" y="62"/>
                    <a:pt x="113" y="64"/>
                    <a:pt x="117" y="64"/>
                  </a:cubicBezTo>
                  <a:cubicBezTo>
                    <a:pt x="123" y="64"/>
                    <a:pt x="123" y="64"/>
                    <a:pt x="123" y="64"/>
                  </a:cubicBezTo>
                  <a:cubicBezTo>
                    <a:pt x="123" y="68"/>
                    <a:pt x="127" y="68"/>
                    <a:pt x="127" y="68"/>
                  </a:cubicBezTo>
                  <a:cubicBezTo>
                    <a:pt x="127" y="68"/>
                    <a:pt x="128" y="68"/>
                    <a:pt x="128" y="68"/>
                  </a:cubicBezTo>
                  <a:cubicBezTo>
                    <a:pt x="128" y="68"/>
                    <a:pt x="130" y="66"/>
                    <a:pt x="131" y="65"/>
                  </a:cubicBezTo>
                  <a:cubicBezTo>
                    <a:pt x="131" y="64"/>
                    <a:pt x="127" y="65"/>
                    <a:pt x="127" y="64"/>
                  </a:cubicBezTo>
                  <a:cubicBezTo>
                    <a:pt x="126" y="63"/>
                    <a:pt x="126" y="62"/>
                    <a:pt x="125" y="61"/>
                  </a:cubicBezTo>
                  <a:cubicBezTo>
                    <a:pt x="124" y="61"/>
                    <a:pt x="122" y="62"/>
                    <a:pt x="122" y="61"/>
                  </a:cubicBezTo>
                  <a:cubicBezTo>
                    <a:pt x="121" y="60"/>
                    <a:pt x="121" y="58"/>
                    <a:pt x="120" y="58"/>
                  </a:cubicBezTo>
                  <a:cubicBezTo>
                    <a:pt x="118" y="58"/>
                    <a:pt x="116" y="57"/>
                    <a:pt x="115" y="56"/>
                  </a:cubicBezTo>
                  <a:cubicBezTo>
                    <a:pt x="113" y="53"/>
                    <a:pt x="114" y="52"/>
                    <a:pt x="111" y="49"/>
                  </a:cubicBezTo>
                  <a:cubicBezTo>
                    <a:pt x="111" y="49"/>
                    <a:pt x="107" y="45"/>
                    <a:pt x="107" y="44"/>
                  </a:cubicBezTo>
                  <a:cubicBezTo>
                    <a:pt x="107" y="42"/>
                    <a:pt x="111" y="43"/>
                    <a:pt x="111" y="40"/>
                  </a:cubicBezTo>
                  <a:cubicBezTo>
                    <a:pt x="111" y="35"/>
                    <a:pt x="107" y="38"/>
                    <a:pt x="104" y="3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4" name="Freeform 24">
              <a:extLst>
                <a:ext uri="{FF2B5EF4-FFF2-40B4-BE49-F238E27FC236}">
                  <a16:creationId xmlns:a16="http://schemas.microsoft.com/office/drawing/2014/main" id="{8C964EC1-5DCA-3A4E-AE56-69E3854FDFC5}"/>
                </a:ext>
              </a:extLst>
            </p:cNvPr>
            <p:cNvSpPr>
              <a:spLocks/>
            </p:cNvSpPr>
            <p:nvPr/>
          </p:nvSpPr>
          <p:spPr bwMode="auto">
            <a:xfrm>
              <a:off x="7573287" y="4303114"/>
              <a:ext cx="45910" cy="45911"/>
            </a:xfrm>
            <a:custGeom>
              <a:avLst/>
              <a:gdLst>
                <a:gd name="T0" fmla="*/ 9 w 14"/>
                <a:gd name="T1" fmla="*/ 7 h 14"/>
                <a:gd name="T2" fmla="*/ 0 w 14"/>
                <a:gd name="T3" fmla="*/ 0 h 14"/>
                <a:gd name="T4" fmla="*/ 4 w 14"/>
                <a:gd name="T5" fmla="*/ 3 h 14"/>
                <a:gd name="T6" fmla="*/ 10 w 14"/>
                <a:gd name="T7" fmla="*/ 9 h 14"/>
                <a:gd name="T8" fmla="*/ 12 w 14"/>
                <a:gd name="T9" fmla="*/ 13 h 14"/>
                <a:gd name="T10" fmla="*/ 14 w 14"/>
                <a:gd name="T11" fmla="*/ 13 h 14"/>
                <a:gd name="T12" fmla="*/ 14 w 14"/>
                <a:gd name="T13" fmla="*/ 12 h 14"/>
                <a:gd name="T14" fmla="*/ 9 w 14"/>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9" y="7"/>
                  </a:moveTo>
                  <a:cubicBezTo>
                    <a:pt x="7" y="5"/>
                    <a:pt x="5" y="2"/>
                    <a:pt x="0" y="0"/>
                  </a:cubicBezTo>
                  <a:cubicBezTo>
                    <a:pt x="1" y="2"/>
                    <a:pt x="3" y="2"/>
                    <a:pt x="4" y="3"/>
                  </a:cubicBezTo>
                  <a:cubicBezTo>
                    <a:pt x="7" y="5"/>
                    <a:pt x="7" y="7"/>
                    <a:pt x="10" y="9"/>
                  </a:cubicBezTo>
                  <a:cubicBezTo>
                    <a:pt x="9" y="11"/>
                    <a:pt x="9" y="13"/>
                    <a:pt x="12" y="13"/>
                  </a:cubicBezTo>
                  <a:cubicBezTo>
                    <a:pt x="13" y="14"/>
                    <a:pt x="13" y="13"/>
                    <a:pt x="14" y="13"/>
                  </a:cubicBezTo>
                  <a:cubicBezTo>
                    <a:pt x="13" y="13"/>
                    <a:pt x="14" y="12"/>
                    <a:pt x="14" y="12"/>
                  </a:cubicBezTo>
                  <a:cubicBezTo>
                    <a:pt x="14" y="8"/>
                    <a:pt x="11" y="9"/>
                    <a:pt x="9"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5" name="Freeform 25">
              <a:extLst>
                <a:ext uri="{FF2B5EF4-FFF2-40B4-BE49-F238E27FC236}">
                  <a16:creationId xmlns:a16="http://schemas.microsoft.com/office/drawing/2014/main" id="{961F1CC2-60E9-2948-9AD3-A0995FE2E82E}"/>
                </a:ext>
              </a:extLst>
            </p:cNvPr>
            <p:cNvSpPr>
              <a:spLocks/>
            </p:cNvSpPr>
            <p:nvPr/>
          </p:nvSpPr>
          <p:spPr bwMode="auto">
            <a:xfrm>
              <a:off x="7652586" y="4365720"/>
              <a:ext cx="23651" cy="26434"/>
            </a:xfrm>
            <a:custGeom>
              <a:avLst/>
              <a:gdLst>
                <a:gd name="T0" fmla="*/ 1 w 7"/>
                <a:gd name="T1" fmla="*/ 0 h 8"/>
                <a:gd name="T2" fmla="*/ 5 w 7"/>
                <a:gd name="T3" fmla="*/ 5 h 8"/>
                <a:gd name="T4" fmla="*/ 5 w 7"/>
                <a:gd name="T5" fmla="*/ 7 h 8"/>
                <a:gd name="T6" fmla="*/ 5 w 7"/>
                <a:gd name="T7" fmla="*/ 8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2"/>
                    <a:pt x="1" y="5"/>
                    <a:pt x="5" y="5"/>
                  </a:cubicBezTo>
                  <a:cubicBezTo>
                    <a:pt x="5" y="6"/>
                    <a:pt x="5" y="6"/>
                    <a:pt x="5" y="7"/>
                  </a:cubicBezTo>
                  <a:cubicBezTo>
                    <a:pt x="5" y="8"/>
                    <a:pt x="5" y="8"/>
                    <a:pt x="5" y="8"/>
                  </a:cubicBezTo>
                  <a:cubicBezTo>
                    <a:pt x="6" y="8"/>
                    <a:pt x="7" y="7"/>
                    <a:pt x="7" y="7"/>
                  </a:cubicBezTo>
                  <a:cubicBezTo>
                    <a:pt x="7" y="6"/>
                    <a:pt x="2" y="1"/>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6" name="Freeform 26">
              <a:extLst>
                <a:ext uri="{FF2B5EF4-FFF2-40B4-BE49-F238E27FC236}">
                  <a16:creationId xmlns:a16="http://schemas.microsoft.com/office/drawing/2014/main" id="{37FBDEA4-7B9C-7840-A4F7-08A76340EBE4}"/>
                </a:ext>
              </a:extLst>
            </p:cNvPr>
            <p:cNvSpPr>
              <a:spLocks/>
            </p:cNvSpPr>
            <p:nvPr/>
          </p:nvSpPr>
          <p:spPr bwMode="auto">
            <a:xfrm>
              <a:off x="7797272" y="4464499"/>
              <a:ext cx="9739" cy="16695"/>
            </a:xfrm>
            <a:custGeom>
              <a:avLst/>
              <a:gdLst>
                <a:gd name="T0" fmla="*/ 0 w 3"/>
                <a:gd name="T1" fmla="*/ 0 h 5"/>
                <a:gd name="T2" fmla="*/ 3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4"/>
                    <a:pt x="3" y="4"/>
                  </a:cubicBezTo>
                  <a:cubicBezTo>
                    <a:pt x="3" y="2"/>
                    <a:pt x="2" y="2"/>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7" name="Freeform 27">
              <a:extLst>
                <a:ext uri="{FF2B5EF4-FFF2-40B4-BE49-F238E27FC236}">
                  <a16:creationId xmlns:a16="http://schemas.microsoft.com/office/drawing/2014/main" id="{2AC8B250-6E88-A24F-AD31-C58F2B6785B3}"/>
                </a:ext>
              </a:extLst>
            </p:cNvPr>
            <p:cNvSpPr>
              <a:spLocks/>
            </p:cNvSpPr>
            <p:nvPr/>
          </p:nvSpPr>
          <p:spPr bwMode="auto">
            <a:xfrm>
              <a:off x="7763883" y="4454760"/>
              <a:ext cx="23651" cy="9739"/>
            </a:xfrm>
            <a:custGeom>
              <a:avLst/>
              <a:gdLst>
                <a:gd name="T0" fmla="*/ 0 w 7"/>
                <a:gd name="T1" fmla="*/ 0 h 3"/>
                <a:gd name="T2" fmla="*/ 6 w 7"/>
                <a:gd name="T3" fmla="*/ 3 h 3"/>
                <a:gd name="T4" fmla="*/ 7 w 7"/>
                <a:gd name="T5" fmla="*/ 3 h 3"/>
                <a:gd name="T6" fmla="*/ 0 w 7"/>
                <a:gd name="T7" fmla="*/ 0 h 3"/>
              </a:gdLst>
              <a:ahLst/>
              <a:cxnLst>
                <a:cxn ang="0">
                  <a:pos x="T0" y="T1"/>
                </a:cxn>
                <a:cxn ang="0">
                  <a:pos x="T2" y="T3"/>
                </a:cxn>
                <a:cxn ang="0">
                  <a:pos x="T4" y="T5"/>
                </a:cxn>
                <a:cxn ang="0">
                  <a:pos x="T6" y="T7"/>
                </a:cxn>
              </a:cxnLst>
              <a:rect l="0" t="0" r="r" b="b"/>
              <a:pathLst>
                <a:path w="7" h="3">
                  <a:moveTo>
                    <a:pt x="0" y="0"/>
                  </a:moveTo>
                  <a:cubicBezTo>
                    <a:pt x="0" y="2"/>
                    <a:pt x="3" y="3"/>
                    <a:pt x="6" y="3"/>
                  </a:cubicBezTo>
                  <a:cubicBezTo>
                    <a:pt x="6" y="3"/>
                    <a:pt x="7" y="3"/>
                    <a:pt x="7" y="3"/>
                  </a:cubicBezTo>
                  <a:cubicBezTo>
                    <a:pt x="6" y="1"/>
                    <a:pt x="3"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8" name="Freeform 28">
              <a:extLst>
                <a:ext uri="{FF2B5EF4-FFF2-40B4-BE49-F238E27FC236}">
                  <a16:creationId xmlns:a16="http://schemas.microsoft.com/office/drawing/2014/main" id="{51199D5E-E15E-624B-A134-12280D92051A}"/>
                </a:ext>
              </a:extLst>
            </p:cNvPr>
            <p:cNvSpPr>
              <a:spLocks/>
            </p:cNvSpPr>
            <p:nvPr/>
          </p:nvSpPr>
          <p:spPr bwMode="auto">
            <a:xfrm>
              <a:off x="7768057" y="4425544"/>
              <a:ext cx="19477" cy="22260"/>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0" y="2"/>
                    <a:pt x="4" y="7"/>
                    <a:pt x="6" y="7"/>
                  </a:cubicBezTo>
                  <a:cubicBezTo>
                    <a:pt x="5" y="4"/>
                    <a:pt x="3" y="2"/>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9" name="Freeform 29">
              <a:extLst>
                <a:ext uri="{FF2B5EF4-FFF2-40B4-BE49-F238E27FC236}">
                  <a16:creationId xmlns:a16="http://schemas.microsoft.com/office/drawing/2014/main" id="{29691209-3517-CD43-9719-56B9FAABC3C2}"/>
                </a:ext>
              </a:extLst>
            </p:cNvPr>
            <p:cNvSpPr>
              <a:spLocks/>
            </p:cNvSpPr>
            <p:nvPr/>
          </p:nvSpPr>
          <p:spPr bwMode="auto">
            <a:xfrm>
              <a:off x="7722147" y="4408849"/>
              <a:ext cx="29216" cy="16695"/>
            </a:xfrm>
            <a:custGeom>
              <a:avLst/>
              <a:gdLst>
                <a:gd name="T0" fmla="*/ 1 w 9"/>
                <a:gd name="T1" fmla="*/ 0 h 5"/>
                <a:gd name="T2" fmla="*/ 1 w 9"/>
                <a:gd name="T3" fmla="*/ 1 h 5"/>
                <a:gd name="T4" fmla="*/ 0 w 9"/>
                <a:gd name="T5" fmla="*/ 1 h 5"/>
                <a:gd name="T6" fmla="*/ 7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1" y="1"/>
                    <a:pt x="1" y="1"/>
                    <a:pt x="1" y="1"/>
                  </a:cubicBezTo>
                  <a:cubicBezTo>
                    <a:pt x="0" y="1"/>
                    <a:pt x="0" y="1"/>
                    <a:pt x="0" y="1"/>
                  </a:cubicBezTo>
                  <a:cubicBezTo>
                    <a:pt x="0" y="1"/>
                    <a:pt x="5" y="5"/>
                    <a:pt x="7" y="5"/>
                  </a:cubicBezTo>
                  <a:cubicBezTo>
                    <a:pt x="8" y="5"/>
                    <a:pt x="8" y="5"/>
                    <a:pt x="9" y="4"/>
                  </a:cubicBezTo>
                  <a:cubicBezTo>
                    <a:pt x="8" y="2"/>
                    <a:pt x="3" y="1"/>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0" name="Freeform 30">
              <a:extLst>
                <a:ext uri="{FF2B5EF4-FFF2-40B4-BE49-F238E27FC236}">
                  <a16:creationId xmlns:a16="http://schemas.microsoft.com/office/drawing/2014/main" id="{F8EB1204-1984-684E-BECB-B251758CF9F2}"/>
                </a:ext>
              </a:extLst>
            </p:cNvPr>
            <p:cNvSpPr>
              <a:spLocks/>
            </p:cNvSpPr>
            <p:nvPr/>
          </p:nvSpPr>
          <p:spPr bwMode="auto">
            <a:xfrm>
              <a:off x="7688758" y="4389371"/>
              <a:ext cx="2782" cy="2782"/>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1" name="Freeform 31">
              <a:extLst>
                <a:ext uri="{FF2B5EF4-FFF2-40B4-BE49-F238E27FC236}">
                  <a16:creationId xmlns:a16="http://schemas.microsoft.com/office/drawing/2014/main" id="{2CAC42E8-75C8-0348-8B7A-963C1474F64B}"/>
                </a:ext>
              </a:extLst>
            </p:cNvPr>
            <p:cNvSpPr>
              <a:spLocks/>
            </p:cNvSpPr>
            <p:nvPr/>
          </p:nvSpPr>
          <p:spPr bwMode="auto">
            <a:xfrm>
              <a:off x="7688758" y="4392154"/>
              <a:ext cx="16695" cy="6956"/>
            </a:xfrm>
            <a:custGeom>
              <a:avLst/>
              <a:gdLst>
                <a:gd name="T0" fmla="*/ 1 w 5"/>
                <a:gd name="T1" fmla="*/ 0 h 2"/>
                <a:gd name="T2" fmla="*/ 0 w 5"/>
                <a:gd name="T3" fmla="*/ 0 h 2"/>
                <a:gd name="T4" fmla="*/ 3 w 5"/>
                <a:gd name="T5" fmla="*/ 2 h 2"/>
                <a:gd name="T6" fmla="*/ 5 w 5"/>
                <a:gd name="T7" fmla="*/ 2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1" y="0"/>
                    <a:pt x="0" y="0"/>
                    <a:pt x="0" y="0"/>
                  </a:cubicBezTo>
                  <a:cubicBezTo>
                    <a:pt x="3" y="2"/>
                    <a:pt x="3" y="2"/>
                    <a:pt x="3" y="2"/>
                  </a:cubicBezTo>
                  <a:cubicBezTo>
                    <a:pt x="5" y="2"/>
                    <a:pt x="5" y="2"/>
                    <a:pt x="5" y="2"/>
                  </a:cubicBezTo>
                  <a:cubicBezTo>
                    <a:pt x="4" y="0"/>
                    <a:pt x="3" y="0"/>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2" name="Freeform 32">
              <a:extLst>
                <a:ext uri="{FF2B5EF4-FFF2-40B4-BE49-F238E27FC236}">
                  <a16:creationId xmlns:a16="http://schemas.microsoft.com/office/drawing/2014/main" id="{71D2B0E4-F5BF-504F-9DFD-C4838639A0FE}"/>
                </a:ext>
              </a:extLst>
            </p:cNvPr>
            <p:cNvSpPr>
              <a:spLocks/>
            </p:cNvSpPr>
            <p:nvPr/>
          </p:nvSpPr>
          <p:spPr bwMode="auto">
            <a:xfrm>
              <a:off x="7432774" y="5162906"/>
              <a:ext cx="82082" cy="86257"/>
            </a:xfrm>
            <a:custGeom>
              <a:avLst/>
              <a:gdLst>
                <a:gd name="T0" fmla="*/ 12 w 25"/>
                <a:gd name="T1" fmla="*/ 4 h 26"/>
                <a:gd name="T2" fmla="*/ 0 w 25"/>
                <a:gd name="T3" fmla="*/ 4 h 26"/>
                <a:gd name="T4" fmla="*/ 14 w 25"/>
                <a:gd name="T5" fmla="*/ 26 h 26"/>
                <a:gd name="T6" fmla="*/ 25 w 25"/>
                <a:gd name="T7" fmla="*/ 9 h 26"/>
                <a:gd name="T8" fmla="*/ 22 w 25"/>
                <a:gd name="T9" fmla="*/ 2 h 26"/>
                <a:gd name="T10" fmla="*/ 12 w 25"/>
                <a:gd name="T11" fmla="*/ 4 h 26"/>
              </a:gdLst>
              <a:ahLst/>
              <a:cxnLst>
                <a:cxn ang="0">
                  <a:pos x="T0" y="T1"/>
                </a:cxn>
                <a:cxn ang="0">
                  <a:pos x="T2" y="T3"/>
                </a:cxn>
                <a:cxn ang="0">
                  <a:pos x="T4" y="T5"/>
                </a:cxn>
                <a:cxn ang="0">
                  <a:pos x="T6" y="T7"/>
                </a:cxn>
                <a:cxn ang="0">
                  <a:pos x="T8" y="T9"/>
                </a:cxn>
                <a:cxn ang="0">
                  <a:pos x="T10" y="T11"/>
                </a:cxn>
              </a:cxnLst>
              <a:rect l="0" t="0" r="r" b="b"/>
              <a:pathLst>
                <a:path w="25" h="26">
                  <a:moveTo>
                    <a:pt x="12" y="4"/>
                  </a:moveTo>
                  <a:cubicBezTo>
                    <a:pt x="12" y="4"/>
                    <a:pt x="0" y="0"/>
                    <a:pt x="0" y="4"/>
                  </a:cubicBezTo>
                  <a:cubicBezTo>
                    <a:pt x="0" y="8"/>
                    <a:pt x="7" y="26"/>
                    <a:pt x="14" y="26"/>
                  </a:cubicBezTo>
                  <a:cubicBezTo>
                    <a:pt x="19" y="26"/>
                    <a:pt x="25" y="14"/>
                    <a:pt x="25" y="9"/>
                  </a:cubicBezTo>
                  <a:cubicBezTo>
                    <a:pt x="25" y="6"/>
                    <a:pt x="23" y="4"/>
                    <a:pt x="22" y="2"/>
                  </a:cubicBezTo>
                  <a:cubicBezTo>
                    <a:pt x="19" y="3"/>
                    <a:pt x="15" y="4"/>
                    <a:pt x="12"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3" name="Freeform 33">
              <a:extLst>
                <a:ext uri="{FF2B5EF4-FFF2-40B4-BE49-F238E27FC236}">
                  <a16:creationId xmlns:a16="http://schemas.microsoft.com/office/drawing/2014/main" id="{4D5DDB46-CE26-4C4B-85C2-43D7BFEA882A}"/>
                </a:ext>
              </a:extLst>
            </p:cNvPr>
            <p:cNvSpPr>
              <a:spLocks/>
            </p:cNvSpPr>
            <p:nvPr/>
          </p:nvSpPr>
          <p:spPr bwMode="auto">
            <a:xfrm>
              <a:off x="7500943" y="5150385"/>
              <a:ext cx="9739" cy="9739"/>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2"/>
                    <a:pt x="3" y="2"/>
                    <a:pt x="3" y="0"/>
                  </a:cubicBezTo>
                  <a:cubicBezTo>
                    <a:pt x="3" y="0"/>
                    <a:pt x="2" y="0"/>
                    <a:pt x="0" y="0"/>
                  </a:cubicBezTo>
                  <a:cubicBezTo>
                    <a:pt x="0" y="1"/>
                    <a:pt x="1" y="3"/>
                    <a:pt x="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4" name="Freeform 34">
              <a:extLst>
                <a:ext uri="{FF2B5EF4-FFF2-40B4-BE49-F238E27FC236}">
                  <a16:creationId xmlns:a16="http://schemas.microsoft.com/office/drawing/2014/main" id="{5397242E-DA08-9A4B-BBBA-6F227753E5A2}"/>
                </a:ext>
              </a:extLst>
            </p:cNvPr>
            <p:cNvSpPr>
              <a:spLocks/>
            </p:cNvSpPr>
            <p:nvPr/>
          </p:nvSpPr>
          <p:spPr bwMode="auto">
            <a:xfrm>
              <a:off x="7261654" y="5044650"/>
              <a:ext cx="25042" cy="12521"/>
            </a:xfrm>
            <a:custGeom>
              <a:avLst/>
              <a:gdLst>
                <a:gd name="T0" fmla="*/ 0 w 8"/>
                <a:gd name="T1" fmla="*/ 2 h 4"/>
                <a:gd name="T2" fmla="*/ 8 w 8"/>
                <a:gd name="T3" fmla="*/ 2 h 4"/>
                <a:gd name="T4" fmla="*/ 0 w 8"/>
                <a:gd name="T5" fmla="*/ 2 h 4"/>
              </a:gdLst>
              <a:ahLst/>
              <a:cxnLst>
                <a:cxn ang="0">
                  <a:pos x="T0" y="T1"/>
                </a:cxn>
                <a:cxn ang="0">
                  <a:pos x="T2" y="T3"/>
                </a:cxn>
                <a:cxn ang="0">
                  <a:pos x="T4" y="T5"/>
                </a:cxn>
              </a:cxnLst>
              <a:rect l="0" t="0" r="r" b="b"/>
              <a:pathLst>
                <a:path w="8" h="4">
                  <a:moveTo>
                    <a:pt x="0" y="2"/>
                  </a:moveTo>
                  <a:cubicBezTo>
                    <a:pt x="2" y="4"/>
                    <a:pt x="5" y="4"/>
                    <a:pt x="8" y="2"/>
                  </a:cubicBezTo>
                  <a:cubicBezTo>
                    <a:pt x="4" y="1"/>
                    <a:pt x="4" y="0"/>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5" name="Freeform 35">
              <a:extLst>
                <a:ext uri="{FF2B5EF4-FFF2-40B4-BE49-F238E27FC236}">
                  <a16:creationId xmlns:a16="http://schemas.microsoft.com/office/drawing/2014/main" id="{E01123D7-FC45-3745-8B4B-AD86F63658C0}"/>
                </a:ext>
              </a:extLst>
            </p:cNvPr>
            <p:cNvSpPr>
              <a:spLocks/>
            </p:cNvSpPr>
            <p:nvPr/>
          </p:nvSpPr>
          <p:spPr bwMode="auto">
            <a:xfrm>
              <a:off x="7122532" y="4490933"/>
              <a:ext cx="33389" cy="12521"/>
            </a:xfrm>
            <a:custGeom>
              <a:avLst/>
              <a:gdLst>
                <a:gd name="T0" fmla="*/ 6 w 10"/>
                <a:gd name="T1" fmla="*/ 4 h 4"/>
                <a:gd name="T2" fmla="*/ 10 w 10"/>
                <a:gd name="T3" fmla="*/ 4 h 4"/>
                <a:gd name="T4" fmla="*/ 10 w 10"/>
                <a:gd name="T5" fmla="*/ 1 h 4"/>
                <a:gd name="T6" fmla="*/ 0 w 10"/>
                <a:gd name="T7" fmla="*/ 2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cubicBezTo>
                    <a:pt x="7" y="4"/>
                    <a:pt x="6" y="4"/>
                    <a:pt x="10" y="4"/>
                  </a:cubicBezTo>
                  <a:cubicBezTo>
                    <a:pt x="10" y="1"/>
                    <a:pt x="10" y="1"/>
                    <a:pt x="10" y="1"/>
                  </a:cubicBezTo>
                  <a:cubicBezTo>
                    <a:pt x="6" y="0"/>
                    <a:pt x="4" y="1"/>
                    <a:pt x="0" y="2"/>
                  </a:cubicBezTo>
                  <a:cubicBezTo>
                    <a:pt x="1" y="3"/>
                    <a:pt x="3" y="4"/>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6" name="Freeform 36">
              <a:extLst>
                <a:ext uri="{FF2B5EF4-FFF2-40B4-BE49-F238E27FC236}">
                  <a16:creationId xmlns:a16="http://schemas.microsoft.com/office/drawing/2014/main" id="{24F7DF70-153F-F04A-860F-08ED514BDC59}"/>
                </a:ext>
              </a:extLst>
            </p:cNvPr>
            <p:cNvSpPr>
              <a:spLocks/>
            </p:cNvSpPr>
            <p:nvPr/>
          </p:nvSpPr>
          <p:spPr bwMode="auto">
            <a:xfrm>
              <a:off x="6763598" y="4481194"/>
              <a:ext cx="862555" cy="648322"/>
            </a:xfrm>
            <a:custGeom>
              <a:avLst/>
              <a:gdLst>
                <a:gd name="T0" fmla="*/ 242 w 262"/>
                <a:gd name="T1" fmla="*/ 78 h 197"/>
                <a:gd name="T2" fmla="*/ 231 w 262"/>
                <a:gd name="T3" fmla="*/ 65 h 197"/>
                <a:gd name="T4" fmla="*/ 210 w 262"/>
                <a:gd name="T5" fmla="*/ 39 h 197"/>
                <a:gd name="T6" fmla="*/ 198 w 262"/>
                <a:gd name="T7" fmla="*/ 24 h 197"/>
                <a:gd name="T8" fmla="*/ 190 w 262"/>
                <a:gd name="T9" fmla="*/ 0 h 197"/>
                <a:gd name="T10" fmla="*/ 183 w 262"/>
                <a:gd name="T11" fmla="*/ 28 h 197"/>
                <a:gd name="T12" fmla="*/ 166 w 262"/>
                <a:gd name="T13" fmla="*/ 40 h 197"/>
                <a:gd name="T14" fmla="*/ 149 w 262"/>
                <a:gd name="T15" fmla="*/ 30 h 197"/>
                <a:gd name="T16" fmla="*/ 147 w 262"/>
                <a:gd name="T17" fmla="*/ 17 h 197"/>
                <a:gd name="T18" fmla="*/ 148 w 262"/>
                <a:gd name="T19" fmla="*/ 8 h 197"/>
                <a:gd name="T20" fmla="*/ 121 w 262"/>
                <a:gd name="T21" fmla="*/ 4 h 197"/>
                <a:gd name="T22" fmla="*/ 121 w 262"/>
                <a:gd name="T23" fmla="*/ 10 h 197"/>
                <a:gd name="T24" fmla="*/ 105 w 262"/>
                <a:gd name="T25" fmla="*/ 24 h 197"/>
                <a:gd name="T26" fmla="*/ 101 w 262"/>
                <a:gd name="T27" fmla="*/ 27 h 197"/>
                <a:gd name="T28" fmla="*/ 89 w 262"/>
                <a:gd name="T29" fmla="*/ 21 h 197"/>
                <a:gd name="T30" fmla="*/ 72 w 262"/>
                <a:gd name="T31" fmla="*/ 38 h 197"/>
                <a:gd name="T32" fmla="*/ 65 w 262"/>
                <a:gd name="T33" fmla="*/ 44 h 197"/>
                <a:gd name="T34" fmla="*/ 59 w 262"/>
                <a:gd name="T35" fmla="*/ 45 h 197"/>
                <a:gd name="T36" fmla="*/ 32 w 262"/>
                <a:gd name="T37" fmla="*/ 64 h 197"/>
                <a:gd name="T38" fmla="*/ 5 w 262"/>
                <a:gd name="T39" fmla="*/ 77 h 197"/>
                <a:gd name="T40" fmla="*/ 3 w 262"/>
                <a:gd name="T41" fmla="*/ 77 h 197"/>
                <a:gd name="T42" fmla="*/ 5 w 262"/>
                <a:gd name="T43" fmla="*/ 102 h 197"/>
                <a:gd name="T44" fmla="*/ 3 w 262"/>
                <a:gd name="T45" fmla="*/ 102 h 197"/>
                <a:gd name="T46" fmla="*/ 6 w 262"/>
                <a:gd name="T47" fmla="*/ 113 h 197"/>
                <a:gd name="T48" fmla="*/ 17 w 262"/>
                <a:gd name="T49" fmla="*/ 149 h 197"/>
                <a:gd name="T50" fmla="*/ 26 w 262"/>
                <a:gd name="T51" fmla="*/ 167 h 197"/>
                <a:gd name="T52" fmla="*/ 54 w 262"/>
                <a:gd name="T53" fmla="*/ 160 h 197"/>
                <a:gd name="T54" fmla="*/ 95 w 262"/>
                <a:gd name="T55" fmla="*/ 147 h 197"/>
                <a:gd name="T56" fmla="*/ 134 w 262"/>
                <a:gd name="T57" fmla="*/ 149 h 197"/>
                <a:gd name="T58" fmla="*/ 145 w 262"/>
                <a:gd name="T59" fmla="*/ 166 h 197"/>
                <a:gd name="T60" fmla="*/ 153 w 262"/>
                <a:gd name="T61" fmla="*/ 167 h 197"/>
                <a:gd name="T62" fmla="*/ 160 w 262"/>
                <a:gd name="T63" fmla="*/ 164 h 197"/>
                <a:gd name="T64" fmla="*/ 163 w 262"/>
                <a:gd name="T65" fmla="*/ 166 h 197"/>
                <a:gd name="T66" fmla="*/ 164 w 262"/>
                <a:gd name="T67" fmla="*/ 171 h 197"/>
                <a:gd name="T68" fmla="*/ 169 w 262"/>
                <a:gd name="T69" fmla="*/ 171 h 197"/>
                <a:gd name="T70" fmla="*/ 196 w 262"/>
                <a:gd name="T71" fmla="*/ 195 h 197"/>
                <a:gd name="T72" fmla="*/ 216 w 262"/>
                <a:gd name="T73" fmla="*/ 197 h 197"/>
                <a:gd name="T74" fmla="*/ 239 w 262"/>
                <a:gd name="T75" fmla="*/ 181 h 197"/>
                <a:gd name="T76" fmla="*/ 257 w 262"/>
                <a:gd name="T77" fmla="*/ 145 h 197"/>
                <a:gd name="T78" fmla="*/ 259 w 262"/>
                <a:gd name="T79" fmla="*/ 134 h 197"/>
                <a:gd name="T80" fmla="*/ 255 w 262"/>
                <a:gd name="T81"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2" h="197">
                  <a:moveTo>
                    <a:pt x="255" y="95"/>
                  </a:moveTo>
                  <a:cubicBezTo>
                    <a:pt x="251" y="91"/>
                    <a:pt x="242" y="87"/>
                    <a:pt x="242" y="78"/>
                  </a:cubicBezTo>
                  <a:cubicBezTo>
                    <a:pt x="239" y="78"/>
                    <a:pt x="236" y="78"/>
                    <a:pt x="235" y="75"/>
                  </a:cubicBezTo>
                  <a:cubicBezTo>
                    <a:pt x="234" y="72"/>
                    <a:pt x="233" y="67"/>
                    <a:pt x="231" y="65"/>
                  </a:cubicBezTo>
                  <a:cubicBezTo>
                    <a:pt x="227" y="61"/>
                    <a:pt x="217" y="59"/>
                    <a:pt x="215" y="53"/>
                  </a:cubicBezTo>
                  <a:cubicBezTo>
                    <a:pt x="214" y="48"/>
                    <a:pt x="212" y="45"/>
                    <a:pt x="210" y="39"/>
                  </a:cubicBezTo>
                  <a:cubicBezTo>
                    <a:pt x="209" y="35"/>
                    <a:pt x="209" y="28"/>
                    <a:pt x="206" y="26"/>
                  </a:cubicBezTo>
                  <a:cubicBezTo>
                    <a:pt x="205" y="26"/>
                    <a:pt x="201" y="24"/>
                    <a:pt x="198" y="24"/>
                  </a:cubicBezTo>
                  <a:cubicBezTo>
                    <a:pt x="196" y="22"/>
                    <a:pt x="197" y="18"/>
                    <a:pt x="196" y="14"/>
                  </a:cubicBezTo>
                  <a:cubicBezTo>
                    <a:pt x="195" y="10"/>
                    <a:pt x="191" y="6"/>
                    <a:pt x="190" y="0"/>
                  </a:cubicBezTo>
                  <a:cubicBezTo>
                    <a:pt x="186" y="2"/>
                    <a:pt x="187" y="5"/>
                    <a:pt x="183" y="8"/>
                  </a:cubicBezTo>
                  <a:cubicBezTo>
                    <a:pt x="183" y="28"/>
                    <a:pt x="183" y="28"/>
                    <a:pt x="183" y="28"/>
                  </a:cubicBezTo>
                  <a:cubicBezTo>
                    <a:pt x="183" y="33"/>
                    <a:pt x="181" y="47"/>
                    <a:pt x="174" y="47"/>
                  </a:cubicBezTo>
                  <a:cubicBezTo>
                    <a:pt x="170" y="47"/>
                    <a:pt x="169" y="42"/>
                    <a:pt x="166" y="40"/>
                  </a:cubicBezTo>
                  <a:cubicBezTo>
                    <a:pt x="161" y="38"/>
                    <a:pt x="157" y="37"/>
                    <a:pt x="151" y="35"/>
                  </a:cubicBezTo>
                  <a:cubicBezTo>
                    <a:pt x="150" y="35"/>
                    <a:pt x="150" y="31"/>
                    <a:pt x="149" y="30"/>
                  </a:cubicBezTo>
                  <a:cubicBezTo>
                    <a:pt x="148" y="29"/>
                    <a:pt x="145" y="30"/>
                    <a:pt x="145" y="28"/>
                  </a:cubicBezTo>
                  <a:cubicBezTo>
                    <a:pt x="147" y="17"/>
                    <a:pt x="147" y="17"/>
                    <a:pt x="147" y="17"/>
                  </a:cubicBezTo>
                  <a:cubicBezTo>
                    <a:pt x="149" y="15"/>
                    <a:pt x="153" y="15"/>
                    <a:pt x="153" y="12"/>
                  </a:cubicBezTo>
                  <a:cubicBezTo>
                    <a:pt x="153" y="10"/>
                    <a:pt x="149" y="8"/>
                    <a:pt x="148" y="8"/>
                  </a:cubicBezTo>
                  <a:cubicBezTo>
                    <a:pt x="146" y="8"/>
                    <a:pt x="145" y="10"/>
                    <a:pt x="142" y="10"/>
                  </a:cubicBezTo>
                  <a:cubicBezTo>
                    <a:pt x="134" y="10"/>
                    <a:pt x="129" y="7"/>
                    <a:pt x="121" y="4"/>
                  </a:cubicBezTo>
                  <a:cubicBezTo>
                    <a:pt x="122" y="6"/>
                    <a:pt x="124" y="7"/>
                    <a:pt x="125" y="9"/>
                  </a:cubicBezTo>
                  <a:cubicBezTo>
                    <a:pt x="125" y="9"/>
                    <a:pt x="123" y="10"/>
                    <a:pt x="121" y="10"/>
                  </a:cubicBezTo>
                  <a:cubicBezTo>
                    <a:pt x="117" y="10"/>
                    <a:pt x="108" y="12"/>
                    <a:pt x="108" y="16"/>
                  </a:cubicBezTo>
                  <a:cubicBezTo>
                    <a:pt x="108" y="19"/>
                    <a:pt x="105" y="20"/>
                    <a:pt x="105" y="24"/>
                  </a:cubicBezTo>
                  <a:cubicBezTo>
                    <a:pt x="105" y="26"/>
                    <a:pt x="106" y="27"/>
                    <a:pt x="104" y="29"/>
                  </a:cubicBezTo>
                  <a:cubicBezTo>
                    <a:pt x="104" y="29"/>
                    <a:pt x="102" y="27"/>
                    <a:pt x="101" y="27"/>
                  </a:cubicBezTo>
                  <a:cubicBezTo>
                    <a:pt x="99" y="27"/>
                    <a:pt x="97" y="28"/>
                    <a:pt x="96" y="30"/>
                  </a:cubicBezTo>
                  <a:cubicBezTo>
                    <a:pt x="95" y="26"/>
                    <a:pt x="93" y="21"/>
                    <a:pt x="89" y="21"/>
                  </a:cubicBezTo>
                  <a:cubicBezTo>
                    <a:pt x="84" y="21"/>
                    <a:pt x="83" y="26"/>
                    <a:pt x="77" y="26"/>
                  </a:cubicBezTo>
                  <a:cubicBezTo>
                    <a:pt x="77" y="31"/>
                    <a:pt x="72" y="32"/>
                    <a:pt x="72" y="38"/>
                  </a:cubicBezTo>
                  <a:cubicBezTo>
                    <a:pt x="70" y="38"/>
                    <a:pt x="69" y="37"/>
                    <a:pt x="67" y="36"/>
                  </a:cubicBezTo>
                  <a:cubicBezTo>
                    <a:pt x="66" y="39"/>
                    <a:pt x="67" y="42"/>
                    <a:pt x="65" y="44"/>
                  </a:cubicBezTo>
                  <a:cubicBezTo>
                    <a:pt x="64" y="42"/>
                    <a:pt x="63" y="41"/>
                    <a:pt x="62" y="39"/>
                  </a:cubicBezTo>
                  <a:cubicBezTo>
                    <a:pt x="59" y="40"/>
                    <a:pt x="59" y="43"/>
                    <a:pt x="59" y="45"/>
                  </a:cubicBezTo>
                  <a:cubicBezTo>
                    <a:pt x="59" y="46"/>
                    <a:pt x="59" y="48"/>
                    <a:pt x="59" y="49"/>
                  </a:cubicBezTo>
                  <a:cubicBezTo>
                    <a:pt x="59" y="57"/>
                    <a:pt x="40" y="63"/>
                    <a:pt x="32" y="64"/>
                  </a:cubicBezTo>
                  <a:cubicBezTo>
                    <a:pt x="28" y="65"/>
                    <a:pt x="19" y="65"/>
                    <a:pt x="17" y="68"/>
                  </a:cubicBezTo>
                  <a:cubicBezTo>
                    <a:pt x="14" y="71"/>
                    <a:pt x="9" y="76"/>
                    <a:pt x="5" y="77"/>
                  </a:cubicBezTo>
                  <a:cubicBezTo>
                    <a:pt x="5" y="76"/>
                    <a:pt x="5" y="75"/>
                    <a:pt x="5" y="75"/>
                  </a:cubicBezTo>
                  <a:cubicBezTo>
                    <a:pt x="4" y="75"/>
                    <a:pt x="3" y="75"/>
                    <a:pt x="3" y="77"/>
                  </a:cubicBezTo>
                  <a:cubicBezTo>
                    <a:pt x="3" y="83"/>
                    <a:pt x="3" y="84"/>
                    <a:pt x="3" y="90"/>
                  </a:cubicBezTo>
                  <a:cubicBezTo>
                    <a:pt x="3" y="96"/>
                    <a:pt x="5" y="99"/>
                    <a:pt x="5" y="102"/>
                  </a:cubicBezTo>
                  <a:cubicBezTo>
                    <a:pt x="5" y="103"/>
                    <a:pt x="5" y="104"/>
                    <a:pt x="5" y="105"/>
                  </a:cubicBezTo>
                  <a:cubicBezTo>
                    <a:pt x="4" y="104"/>
                    <a:pt x="3" y="103"/>
                    <a:pt x="3" y="102"/>
                  </a:cubicBezTo>
                  <a:cubicBezTo>
                    <a:pt x="2" y="103"/>
                    <a:pt x="2" y="104"/>
                    <a:pt x="1" y="105"/>
                  </a:cubicBezTo>
                  <a:cubicBezTo>
                    <a:pt x="0" y="109"/>
                    <a:pt x="5" y="110"/>
                    <a:pt x="6" y="113"/>
                  </a:cubicBezTo>
                  <a:cubicBezTo>
                    <a:pt x="9" y="122"/>
                    <a:pt x="9" y="125"/>
                    <a:pt x="12" y="135"/>
                  </a:cubicBezTo>
                  <a:cubicBezTo>
                    <a:pt x="13" y="139"/>
                    <a:pt x="17" y="143"/>
                    <a:pt x="17" y="149"/>
                  </a:cubicBezTo>
                  <a:cubicBezTo>
                    <a:pt x="17" y="155"/>
                    <a:pt x="11" y="156"/>
                    <a:pt x="11" y="160"/>
                  </a:cubicBezTo>
                  <a:cubicBezTo>
                    <a:pt x="11" y="163"/>
                    <a:pt x="22" y="167"/>
                    <a:pt x="26" y="167"/>
                  </a:cubicBezTo>
                  <a:cubicBezTo>
                    <a:pt x="36" y="167"/>
                    <a:pt x="40" y="160"/>
                    <a:pt x="48" y="160"/>
                  </a:cubicBezTo>
                  <a:cubicBezTo>
                    <a:pt x="50" y="160"/>
                    <a:pt x="50" y="158"/>
                    <a:pt x="54" y="160"/>
                  </a:cubicBezTo>
                  <a:cubicBezTo>
                    <a:pt x="59" y="160"/>
                    <a:pt x="63" y="159"/>
                    <a:pt x="68" y="158"/>
                  </a:cubicBezTo>
                  <a:cubicBezTo>
                    <a:pt x="69" y="147"/>
                    <a:pt x="84" y="151"/>
                    <a:pt x="95" y="147"/>
                  </a:cubicBezTo>
                  <a:cubicBezTo>
                    <a:pt x="100" y="145"/>
                    <a:pt x="102" y="142"/>
                    <a:pt x="110" y="142"/>
                  </a:cubicBezTo>
                  <a:cubicBezTo>
                    <a:pt x="117" y="142"/>
                    <a:pt x="131" y="144"/>
                    <a:pt x="134" y="149"/>
                  </a:cubicBezTo>
                  <a:cubicBezTo>
                    <a:pt x="136" y="151"/>
                    <a:pt x="141" y="162"/>
                    <a:pt x="143" y="162"/>
                  </a:cubicBezTo>
                  <a:cubicBezTo>
                    <a:pt x="143" y="162"/>
                    <a:pt x="142" y="166"/>
                    <a:pt x="145" y="166"/>
                  </a:cubicBezTo>
                  <a:cubicBezTo>
                    <a:pt x="149" y="166"/>
                    <a:pt x="155" y="155"/>
                    <a:pt x="159" y="150"/>
                  </a:cubicBezTo>
                  <a:cubicBezTo>
                    <a:pt x="159" y="154"/>
                    <a:pt x="158" y="166"/>
                    <a:pt x="153" y="167"/>
                  </a:cubicBezTo>
                  <a:cubicBezTo>
                    <a:pt x="153" y="168"/>
                    <a:pt x="154" y="169"/>
                    <a:pt x="155" y="169"/>
                  </a:cubicBezTo>
                  <a:cubicBezTo>
                    <a:pt x="158" y="169"/>
                    <a:pt x="158" y="165"/>
                    <a:pt x="160" y="164"/>
                  </a:cubicBezTo>
                  <a:cubicBezTo>
                    <a:pt x="160" y="163"/>
                    <a:pt x="161" y="162"/>
                    <a:pt x="161" y="162"/>
                  </a:cubicBezTo>
                  <a:cubicBezTo>
                    <a:pt x="162" y="163"/>
                    <a:pt x="163" y="163"/>
                    <a:pt x="163" y="166"/>
                  </a:cubicBezTo>
                  <a:cubicBezTo>
                    <a:pt x="163" y="168"/>
                    <a:pt x="162" y="171"/>
                    <a:pt x="162" y="171"/>
                  </a:cubicBezTo>
                  <a:cubicBezTo>
                    <a:pt x="164" y="171"/>
                    <a:pt x="164" y="171"/>
                    <a:pt x="164" y="171"/>
                  </a:cubicBezTo>
                  <a:cubicBezTo>
                    <a:pt x="166" y="171"/>
                    <a:pt x="167" y="170"/>
                    <a:pt x="169" y="170"/>
                  </a:cubicBezTo>
                  <a:cubicBezTo>
                    <a:pt x="169" y="170"/>
                    <a:pt x="169" y="171"/>
                    <a:pt x="169" y="171"/>
                  </a:cubicBezTo>
                  <a:cubicBezTo>
                    <a:pt x="169" y="174"/>
                    <a:pt x="172" y="176"/>
                    <a:pt x="172" y="180"/>
                  </a:cubicBezTo>
                  <a:cubicBezTo>
                    <a:pt x="172" y="189"/>
                    <a:pt x="187" y="195"/>
                    <a:pt x="196" y="195"/>
                  </a:cubicBezTo>
                  <a:cubicBezTo>
                    <a:pt x="201" y="195"/>
                    <a:pt x="199" y="191"/>
                    <a:pt x="205" y="190"/>
                  </a:cubicBezTo>
                  <a:cubicBezTo>
                    <a:pt x="205" y="191"/>
                    <a:pt x="214" y="197"/>
                    <a:pt x="216" y="197"/>
                  </a:cubicBezTo>
                  <a:cubicBezTo>
                    <a:pt x="218" y="186"/>
                    <a:pt x="235" y="191"/>
                    <a:pt x="239" y="180"/>
                  </a:cubicBezTo>
                  <a:cubicBezTo>
                    <a:pt x="239" y="181"/>
                    <a:pt x="239" y="181"/>
                    <a:pt x="239" y="181"/>
                  </a:cubicBezTo>
                  <a:cubicBezTo>
                    <a:pt x="239" y="173"/>
                    <a:pt x="244" y="166"/>
                    <a:pt x="246" y="160"/>
                  </a:cubicBezTo>
                  <a:cubicBezTo>
                    <a:pt x="248" y="153"/>
                    <a:pt x="253" y="151"/>
                    <a:pt x="257" y="145"/>
                  </a:cubicBezTo>
                  <a:cubicBezTo>
                    <a:pt x="258" y="143"/>
                    <a:pt x="255" y="142"/>
                    <a:pt x="259" y="140"/>
                  </a:cubicBezTo>
                  <a:cubicBezTo>
                    <a:pt x="259" y="134"/>
                    <a:pt x="259" y="134"/>
                    <a:pt x="259" y="134"/>
                  </a:cubicBezTo>
                  <a:cubicBezTo>
                    <a:pt x="259" y="132"/>
                    <a:pt x="262" y="125"/>
                    <a:pt x="262" y="120"/>
                  </a:cubicBezTo>
                  <a:cubicBezTo>
                    <a:pt x="262" y="113"/>
                    <a:pt x="259" y="101"/>
                    <a:pt x="255" y="96"/>
                  </a:cubicBezTo>
                  <a:lnTo>
                    <a:pt x="255" y="95"/>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7" name="Freeform 37">
              <a:extLst>
                <a:ext uri="{FF2B5EF4-FFF2-40B4-BE49-F238E27FC236}">
                  <a16:creationId xmlns:a16="http://schemas.microsoft.com/office/drawing/2014/main" id="{248CBB7C-15D9-654E-AEC0-EBFBF16386C4}"/>
                </a:ext>
              </a:extLst>
            </p:cNvPr>
            <p:cNvSpPr>
              <a:spLocks/>
            </p:cNvSpPr>
            <p:nvPr/>
          </p:nvSpPr>
          <p:spPr bwMode="auto">
            <a:xfrm>
              <a:off x="6955586" y="4038776"/>
              <a:ext cx="94603" cy="89040"/>
            </a:xfrm>
            <a:custGeom>
              <a:avLst/>
              <a:gdLst>
                <a:gd name="T0" fmla="*/ 21 w 29"/>
                <a:gd name="T1" fmla="*/ 0 h 27"/>
                <a:gd name="T2" fmla="*/ 20 w 29"/>
                <a:gd name="T3" fmla="*/ 5 h 27"/>
                <a:gd name="T4" fmla="*/ 16 w 29"/>
                <a:gd name="T5" fmla="*/ 8 h 27"/>
                <a:gd name="T6" fmla="*/ 14 w 29"/>
                <a:gd name="T7" fmla="*/ 10 h 27"/>
                <a:gd name="T8" fmla="*/ 13 w 29"/>
                <a:gd name="T9" fmla="*/ 10 h 27"/>
                <a:gd name="T10" fmla="*/ 9 w 29"/>
                <a:gd name="T11" fmla="*/ 7 h 27"/>
                <a:gd name="T12" fmla="*/ 2 w 29"/>
                <a:gd name="T13" fmla="*/ 11 h 27"/>
                <a:gd name="T14" fmla="*/ 1 w 29"/>
                <a:gd name="T15" fmla="*/ 16 h 27"/>
                <a:gd name="T16" fmla="*/ 2 w 29"/>
                <a:gd name="T17" fmla="*/ 18 h 27"/>
                <a:gd name="T18" fmla="*/ 1 w 29"/>
                <a:gd name="T19" fmla="*/ 23 h 27"/>
                <a:gd name="T20" fmla="*/ 6 w 29"/>
                <a:gd name="T21" fmla="*/ 15 h 27"/>
                <a:gd name="T22" fmla="*/ 8 w 29"/>
                <a:gd name="T23" fmla="*/ 16 h 27"/>
                <a:gd name="T24" fmla="*/ 8 w 29"/>
                <a:gd name="T25" fmla="*/ 15 h 27"/>
                <a:gd name="T26" fmla="*/ 10 w 29"/>
                <a:gd name="T27" fmla="*/ 16 h 27"/>
                <a:gd name="T28" fmla="*/ 10 w 29"/>
                <a:gd name="T29" fmla="*/ 15 h 27"/>
                <a:gd name="T30" fmla="*/ 13 w 29"/>
                <a:gd name="T31" fmla="*/ 15 h 27"/>
                <a:gd name="T32" fmla="*/ 14 w 29"/>
                <a:gd name="T33" fmla="*/ 17 h 27"/>
                <a:gd name="T34" fmla="*/ 13 w 29"/>
                <a:gd name="T35" fmla="*/ 19 h 27"/>
                <a:gd name="T36" fmla="*/ 18 w 29"/>
                <a:gd name="T37" fmla="*/ 26 h 27"/>
                <a:gd name="T38" fmla="*/ 20 w 29"/>
                <a:gd name="T39" fmla="*/ 26 h 27"/>
                <a:gd name="T40" fmla="*/ 21 w 29"/>
                <a:gd name="T41" fmla="*/ 27 h 27"/>
                <a:gd name="T42" fmla="*/ 24 w 29"/>
                <a:gd name="T43" fmla="*/ 25 h 27"/>
                <a:gd name="T44" fmla="*/ 21 w 29"/>
                <a:gd name="T45" fmla="*/ 21 h 27"/>
                <a:gd name="T46" fmla="*/ 23 w 29"/>
                <a:gd name="T47" fmla="*/ 18 h 27"/>
                <a:gd name="T48" fmla="*/ 24 w 29"/>
                <a:gd name="T49" fmla="*/ 19 h 27"/>
                <a:gd name="T50" fmla="*/ 24 w 29"/>
                <a:gd name="T51" fmla="*/ 19 h 27"/>
                <a:gd name="T52" fmla="*/ 27 w 29"/>
                <a:gd name="T53" fmla="*/ 24 h 27"/>
                <a:gd name="T54" fmla="*/ 29 w 29"/>
                <a:gd name="T55" fmla="*/ 17 h 27"/>
                <a:gd name="T56" fmla="*/ 24 w 29"/>
                <a:gd name="T57" fmla="*/ 2 h 27"/>
                <a:gd name="T58" fmla="*/ 21 w 29"/>
                <a:gd name="T5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7">
                  <a:moveTo>
                    <a:pt x="21" y="0"/>
                  </a:moveTo>
                  <a:cubicBezTo>
                    <a:pt x="21" y="1"/>
                    <a:pt x="21" y="3"/>
                    <a:pt x="20" y="5"/>
                  </a:cubicBezTo>
                  <a:cubicBezTo>
                    <a:pt x="20" y="6"/>
                    <a:pt x="16" y="5"/>
                    <a:pt x="16" y="8"/>
                  </a:cubicBezTo>
                  <a:cubicBezTo>
                    <a:pt x="15" y="8"/>
                    <a:pt x="14" y="9"/>
                    <a:pt x="14" y="10"/>
                  </a:cubicBezTo>
                  <a:cubicBezTo>
                    <a:pt x="14" y="10"/>
                    <a:pt x="13" y="10"/>
                    <a:pt x="13" y="10"/>
                  </a:cubicBezTo>
                  <a:cubicBezTo>
                    <a:pt x="11" y="10"/>
                    <a:pt x="12" y="7"/>
                    <a:pt x="9" y="7"/>
                  </a:cubicBezTo>
                  <a:cubicBezTo>
                    <a:pt x="5" y="7"/>
                    <a:pt x="6" y="11"/>
                    <a:pt x="2" y="11"/>
                  </a:cubicBezTo>
                  <a:cubicBezTo>
                    <a:pt x="2" y="13"/>
                    <a:pt x="1" y="14"/>
                    <a:pt x="1" y="16"/>
                  </a:cubicBezTo>
                  <a:cubicBezTo>
                    <a:pt x="1" y="17"/>
                    <a:pt x="2" y="18"/>
                    <a:pt x="2" y="18"/>
                  </a:cubicBezTo>
                  <a:cubicBezTo>
                    <a:pt x="2" y="19"/>
                    <a:pt x="0" y="23"/>
                    <a:pt x="1" y="23"/>
                  </a:cubicBezTo>
                  <a:cubicBezTo>
                    <a:pt x="4" y="23"/>
                    <a:pt x="3" y="16"/>
                    <a:pt x="6" y="15"/>
                  </a:cubicBezTo>
                  <a:cubicBezTo>
                    <a:pt x="6" y="15"/>
                    <a:pt x="7" y="16"/>
                    <a:pt x="8" y="16"/>
                  </a:cubicBezTo>
                  <a:cubicBezTo>
                    <a:pt x="8" y="16"/>
                    <a:pt x="8" y="15"/>
                    <a:pt x="8" y="15"/>
                  </a:cubicBezTo>
                  <a:cubicBezTo>
                    <a:pt x="9" y="16"/>
                    <a:pt x="9" y="16"/>
                    <a:pt x="10" y="16"/>
                  </a:cubicBezTo>
                  <a:cubicBezTo>
                    <a:pt x="10" y="16"/>
                    <a:pt x="10" y="15"/>
                    <a:pt x="10" y="15"/>
                  </a:cubicBezTo>
                  <a:cubicBezTo>
                    <a:pt x="13" y="15"/>
                    <a:pt x="13" y="15"/>
                    <a:pt x="13" y="15"/>
                  </a:cubicBezTo>
                  <a:cubicBezTo>
                    <a:pt x="13" y="15"/>
                    <a:pt x="14" y="16"/>
                    <a:pt x="14" y="17"/>
                  </a:cubicBezTo>
                  <a:cubicBezTo>
                    <a:pt x="13" y="17"/>
                    <a:pt x="13" y="18"/>
                    <a:pt x="13" y="19"/>
                  </a:cubicBezTo>
                  <a:cubicBezTo>
                    <a:pt x="13" y="23"/>
                    <a:pt x="15" y="26"/>
                    <a:pt x="18" y="26"/>
                  </a:cubicBezTo>
                  <a:cubicBezTo>
                    <a:pt x="19" y="26"/>
                    <a:pt x="20" y="26"/>
                    <a:pt x="20" y="26"/>
                  </a:cubicBezTo>
                  <a:cubicBezTo>
                    <a:pt x="20" y="26"/>
                    <a:pt x="21" y="27"/>
                    <a:pt x="21" y="27"/>
                  </a:cubicBezTo>
                  <a:cubicBezTo>
                    <a:pt x="23" y="27"/>
                    <a:pt x="24" y="26"/>
                    <a:pt x="24" y="25"/>
                  </a:cubicBezTo>
                  <a:cubicBezTo>
                    <a:pt x="24" y="23"/>
                    <a:pt x="21" y="22"/>
                    <a:pt x="21" y="21"/>
                  </a:cubicBezTo>
                  <a:cubicBezTo>
                    <a:pt x="21" y="19"/>
                    <a:pt x="22" y="19"/>
                    <a:pt x="23" y="18"/>
                  </a:cubicBezTo>
                  <a:cubicBezTo>
                    <a:pt x="23" y="18"/>
                    <a:pt x="24" y="19"/>
                    <a:pt x="24" y="19"/>
                  </a:cubicBezTo>
                  <a:cubicBezTo>
                    <a:pt x="24" y="19"/>
                    <a:pt x="24" y="19"/>
                    <a:pt x="24" y="19"/>
                  </a:cubicBezTo>
                  <a:cubicBezTo>
                    <a:pt x="25" y="20"/>
                    <a:pt x="26" y="23"/>
                    <a:pt x="27" y="24"/>
                  </a:cubicBezTo>
                  <a:cubicBezTo>
                    <a:pt x="27" y="20"/>
                    <a:pt x="29" y="19"/>
                    <a:pt x="29" y="17"/>
                  </a:cubicBezTo>
                  <a:cubicBezTo>
                    <a:pt x="29" y="15"/>
                    <a:pt x="26" y="3"/>
                    <a:pt x="24" y="2"/>
                  </a:cubicBezTo>
                  <a:cubicBezTo>
                    <a:pt x="24" y="1"/>
                    <a:pt x="23" y="0"/>
                    <a:pt x="2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8" name="Freeform 38">
              <a:extLst>
                <a:ext uri="{FF2B5EF4-FFF2-40B4-BE49-F238E27FC236}">
                  <a16:creationId xmlns:a16="http://schemas.microsoft.com/office/drawing/2014/main" id="{82DA8F1A-3068-A140-831A-67BFB4E93FED}"/>
                </a:ext>
              </a:extLst>
            </p:cNvPr>
            <p:cNvSpPr>
              <a:spLocks/>
            </p:cNvSpPr>
            <p:nvPr/>
          </p:nvSpPr>
          <p:spPr bwMode="auto">
            <a:xfrm>
              <a:off x="6866548" y="4016516"/>
              <a:ext cx="45910" cy="48694"/>
            </a:xfrm>
            <a:custGeom>
              <a:avLst/>
              <a:gdLst>
                <a:gd name="T0" fmla="*/ 0 w 14"/>
                <a:gd name="T1" fmla="*/ 15 h 15"/>
                <a:gd name="T2" fmla="*/ 1 w 14"/>
                <a:gd name="T3" fmla="*/ 15 h 15"/>
                <a:gd name="T4" fmla="*/ 9 w 14"/>
                <a:gd name="T5" fmla="*/ 6 h 15"/>
                <a:gd name="T6" fmla="*/ 12 w 14"/>
                <a:gd name="T7" fmla="*/ 4 h 15"/>
                <a:gd name="T8" fmla="*/ 14 w 14"/>
                <a:gd name="T9" fmla="*/ 3 h 15"/>
                <a:gd name="T10" fmla="*/ 12 w 14"/>
                <a:gd name="T11" fmla="*/ 0 h 15"/>
                <a:gd name="T12" fmla="*/ 11 w 14"/>
                <a:gd name="T13" fmla="*/ 2 h 15"/>
                <a:gd name="T14" fmla="*/ 0 w 1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0" y="15"/>
                  </a:moveTo>
                  <a:cubicBezTo>
                    <a:pt x="1" y="15"/>
                    <a:pt x="1" y="15"/>
                    <a:pt x="1" y="15"/>
                  </a:cubicBezTo>
                  <a:cubicBezTo>
                    <a:pt x="4" y="13"/>
                    <a:pt x="8" y="11"/>
                    <a:pt x="9" y="6"/>
                  </a:cubicBezTo>
                  <a:cubicBezTo>
                    <a:pt x="10" y="6"/>
                    <a:pt x="12" y="6"/>
                    <a:pt x="12" y="4"/>
                  </a:cubicBezTo>
                  <a:cubicBezTo>
                    <a:pt x="13" y="4"/>
                    <a:pt x="13" y="4"/>
                    <a:pt x="14" y="3"/>
                  </a:cubicBezTo>
                  <a:cubicBezTo>
                    <a:pt x="13" y="2"/>
                    <a:pt x="12" y="2"/>
                    <a:pt x="12" y="0"/>
                  </a:cubicBezTo>
                  <a:cubicBezTo>
                    <a:pt x="12" y="0"/>
                    <a:pt x="12" y="1"/>
                    <a:pt x="11" y="2"/>
                  </a:cubicBezTo>
                  <a:cubicBezTo>
                    <a:pt x="9" y="7"/>
                    <a:pt x="2" y="9"/>
                    <a:pt x="0"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9" name="Freeform 39">
              <a:extLst>
                <a:ext uri="{FF2B5EF4-FFF2-40B4-BE49-F238E27FC236}">
                  <a16:creationId xmlns:a16="http://schemas.microsoft.com/office/drawing/2014/main" id="{05A29584-A5D3-AE4C-914E-0BBEAF53EF11}"/>
                </a:ext>
              </a:extLst>
            </p:cNvPr>
            <p:cNvSpPr>
              <a:spLocks/>
            </p:cNvSpPr>
            <p:nvPr/>
          </p:nvSpPr>
          <p:spPr bwMode="auto">
            <a:xfrm>
              <a:off x="6902720" y="3852349"/>
              <a:ext cx="91820" cy="130777"/>
            </a:xfrm>
            <a:custGeom>
              <a:avLst/>
              <a:gdLst>
                <a:gd name="T0" fmla="*/ 0 w 28"/>
                <a:gd name="T1" fmla="*/ 23 h 40"/>
                <a:gd name="T2" fmla="*/ 5 w 28"/>
                <a:gd name="T3" fmla="*/ 27 h 40"/>
                <a:gd name="T4" fmla="*/ 6 w 28"/>
                <a:gd name="T5" fmla="*/ 26 h 40"/>
                <a:gd name="T6" fmla="*/ 7 w 28"/>
                <a:gd name="T7" fmla="*/ 26 h 40"/>
                <a:gd name="T8" fmla="*/ 7 w 28"/>
                <a:gd name="T9" fmla="*/ 28 h 40"/>
                <a:gd name="T10" fmla="*/ 6 w 28"/>
                <a:gd name="T11" fmla="*/ 30 h 40"/>
                <a:gd name="T12" fmla="*/ 9 w 28"/>
                <a:gd name="T13" fmla="*/ 32 h 40"/>
                <a:gd name="T14" fmla="*/ 13 w 28"/>
                <a:gd name="T15" fmla="*/ 31 h 40"/>
                <a:gd name="T16" fmla="*/ 18 w 28"/>
                <a:gd name="T17" fmla="*/ 36 h 40"/>
                <a:gd name="T18" fmla="*/ 18 w 28"/>
                <a:gd name="T19" fmla="*/ 32 h 40"/>
                <a:gd name="T20" fmla="*/ 26 w 28"/>
                <a:gd name="T21" fmla="*/ 38 h 40"/>
                <a:gd name="T22" fmla="*/ 27 w 28"/>
                <a:gd name="T23" fmla="*/ 40 h 40"/>
                <a:gd name="T24" fmla="*/ 28 w 28"/>
                <a:gd name="T25" fmla="*/ 39 h 40"/>
                <a:gd name="T26" fmla="*/ 28 w 28"/>
                <a:gd name="T27" fmla="*/ 37 h 40"/>
                <a:gd name="T28" fmla="*/ 25 w 28"/>
                <a:gd name="T29" fmla="*/ 35 h 40"/>
                <a:gd name="T30" fmla="*/ 23 w 28"/>
                <a:gd name="T31" fmla="*/ 35 h 40"/>
                <a:gd name="T32" fmla="*/ 25 w 28"/>
                <a:gd name="T33" fmla="*/ 32 h 40"/>
                <a:gd name="T34" fmla="*/ 23 w 28"/>
                <a:gd name="T35" fmla="*/ 32 h 40"/>
                <a:gd name="T36" fmla="*/ 22 w 28"/>
                <a:gd name="T37" fmla="*/ 33 h 40"/>
                <a:gd name="T38" fmla="*/ 17 w 28"/>
                <a:gd name="T39" fmla="*/ 28 h 40"/>
                <a:gd name="T40" fmla="*/ 15 w 28"/>
                <a:gd name="T41" fmla="*/ 30 h 40"/>
                <a:gd name="T42" fmla="*/ 15 w 28"/>
                <a:gd name="T43" fmla="*/ 31 h 40"/>
                <a:gd name="T44" fmla="*/ 10 w 28"/>
                <a:gd name="T45" fmla="*/ 22 h 40"/>
                <a:gd name="T46" fmla="*/ 14 w 28"/>
                <a:gd name="T47" fmla="*/ 13 h 40"/>
                <a:gd name="T48" fmla="*/ 11 w 28"/>
                <a:gd name="T49" fmla="*/ 4 h 40"/>
                <a:gd name="T50" fmla="*/ 11 w 28"/>
                <a:gd name="T51" fmla="*/ 3 h 40"/>
                <a:gd name="T52" fmla="*/ 11 w 28"/>
                <a:gd name="T53" fmla="*/ 2 h 40"/>
                <a:gd name="T54" fmla="*/ 8 w 28"/>
                <a:gd name="T55" fmla="*/ 4 h 40"/>
                <a:gd name="T56" fmla="*/ 4 w 28"/>
                <a:gd name="T57" fmla="*/ 0 h 40"/>
                <a:gd name="T58" fmla="*/ 2 w 28"/>
                <a:gd name="T59" fmla="*/ 4 h 40"/>
                <a:gd name="T60" fmla="*/ 3 w 28"/>
                <a:gd name="T61" fmla="*/ 10 h 40"/>
                <a:gd name="T62" fmla="*/ 2 w 28"/>
                <a:gd name="T63" fmla="*/ 16 h 40"/>
                <a:gd name="T64" fmla="*/ 0 w 28"/>
                <a:gd name="T6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40">
                  <a:moveTo>
                    <a:pt x="0" y="23"/>
                  </a:moveTo>
                  <a:cubicBezTo>
                    <a:pt x="0" y="24"/>
                    <a:pt x="4" y="27"/>
                    <a:pt x="5" y="27"/>
                  </a:cubicBezTo>
                  <a:cubicBezTo>
                    <a:pt x="5" y="27"/>
                    <a:pt x="6" y="26"/>
                    <a:pt x="6" y="26"/>
                  </a:cubicBezTo>
                  <a:cubicBezTo>
                    <a:pt x="7" y="26"/>
                    <a:pt x="7" y="26"/>
                    <a:pt x="7" y="26"/>
                  </a:cubicBezTo>
                  <a:cubicBezTo>
                    <a:pt x="7" y="28"/>
                    <a:pt x="7" y="28"/>
                    <a:pt x="7" y="28"/>
                  </a:cubicBezTo>
                  <a:cubicBezTo>
                    <a:pt x="7" y="28"/>
                    <a:pt x="6" y="28"/>
                    <a:pt x="6" y="30"/>
                  </a:cubicBezTo>
                  <a:cubicBezTo>
                    <a:pt x="6" y="31"/>
                    <a:pt x="8" y="32"/>
                    <a:pt x="9" y="32"/>
                  </a:cubicBezTo>
                  <a:cubicBezTo>
                    <a:pt x="10" y="33"/>
                    <a:pt x="11" y="31"/>
                    <a:pt x="13" y="31"/>
                  </a:cubicBezTo>
                  <a:cubicBezTo>
                    <a:pt x="15" y="31"/>
                    <a:pt x="16" y="36"/>
                    <a:pt x="18" y="36"/>
                  </a:cubicBezTo>
                  <a:cubicBezTo>
                    <a:pt x="18" y="34"/>
                    <a:pt x="17" y="33"/>
                    <a:pt x="18" y="32"/>
                  </a:cubicBezTo>
                  <a:cubicBezTo>
                    <a:pt x="20" y="34"/>
                    <a:pt x="24" y="36"/>
                    <a:pt x="26" y="38"/>
                  </a:cubicBezTo>
                  <a:cubicBezTo>
                    <a:pt x="26" y="39"/>
                    <a:pt x="26" y="40"/>
                    <a:pt x="27" y="40"/>
                  </a:cubicBezTo>
                  <a:cubicBezTo>
                    <a:pt x="27" y="40"/>
                    <a:pt x="27" y="39"/>
                    <a:pt x="28" y="39"/>
                  </a:cubicBezTo>
                  <a:cubicBezTo>
                    <a:pt x="28" y="38"/>
                    <a:pt x="28" y="38"/>
                    <a:pt x="28" y="37"/>
                  </a:cubicBezTo>
                  <a:cubicBezTo>
                    <a:pt x="26" y="37"/>
                    <a:pt x="25" y="36"/>
                    <a:pt x="25" y="35"/>
                  </a:cubicBezTo>
                  <a:cubicBezTo>
                    <a:pt x="24" y="35"/>
                    <a:pt x="23" y="35"/>
                    <a:pt x="23" y="35"/>
                  </a:cubicBezTo>
                  <a:cubicBezTo>
                    <a:pt x="23" y="34"/>
                    <a:pt x="24" y="33"/>
                    <a:pt x="25" y="32"/>
                  </a:cubicBezTo>
                  <a:cubicBezTo>
                    <a:pt x="24" y="32"/>
                    <a:pt x="24" y="32"/>
                    <a:pt x="23" y="32"/>
                  </a:cubicBezTo>
                  <a:cubicBezTo>
                    <a:pt x="23" y="32"/>
                    <a:pt x="22" y="33"/>
                    <a:pt x="22" y="33"/>
                  </a:cubicBezTo>
                  <a:cubicBezTo>
                    <a:pt x="20" y="33"/>
                    <a:pt x="20" y="29"/>
                    <a:pt x="17" y="28"/>
                  </a:cubicBezTo>
                  <a:cubicBezTo>
                    <a:pt x="16" y="28"/>
                    <a:pt x="15" y="29"/>
                    <a:pt x="15" y="30"/>
                  </a:cubicBezTo>
                  <a:cubicBezTo>
                    <a:pt x="15" y="30"/>
                    <a:pt x="15" y="31"/>
                    <a:pt x="15" y="31"/>
                  </a:cubicBezTo>
                  <a:cubicBezTo>
                    <a:pt x="13" y="30"/>
                    <a:pt x="10" y="25"/>
                    <a:pt x="10" y="22"/>
                  </a:cubicBezTo>
                  <a:cubicBezTo>
                    <a:pt x="10" y="18"/>
                    <a:pt x="14" y="18"/>
                    <a:pt x="14" y="13"/>
                  </a:cubicBezTo>
                  <a:cubicBezTo>
                    <a:pt x="14" y="10"/>
                    <a:pt x="11" y="7"/>
                    <a:pt x="11" y="4"/>
                  </a:cubicBezTo>
                  <a:cubicBezTo>
                    <a:pt x="11" y="4"/>
                    <a:pt x="11" y="3"/>
                    <a:pt x="11" y="3"/>
                  </a:cubicBezTo>
                  <a:cubicBezTo>
                    <a:pt x="11" y="3"/>
                    <a:pt x="11" y="2"/>
                    <a:pt x="11" y="2"/>
                  </a:cubicBezTo>
                  <a:cubicBezTo>
                    <a:pt x="10" y="2"/>
                    <a:pt x="9" y="4"/>
                    <a:pt x="8" y="4"/>
                  </a:cubicBezTo>
                  <a:cubicBezTo>
                    <a:pt x="6" y="4"/>
                    <a:pt x="6" y="0"/>
                    <a:pt x="4" y="0"/>
                  </a:cubicBezTo>
                  <a:cubicBezTo>
                    <a:pt x="3" y="0"/>
                    <a:pt x="2" y="2"/>
                    <a:pt x="2" y="4"/>
                  </a:cubicBezTo>
                  <a:cubicBezTo>
                    <a:pt x="2" y="7"/>
                    <a:pt x="3" y="8"/>
                    <a:pt x="3" y="10"/>
                  </a:cubicBezTo>
                  <a:cubicBezTo>
                    <a:pt x="3" y="12"/>
                    <a:pt x="2" y="15"/>
                    <a:pt x="2" y="16"/>
                  </a:cubicBezTo>
                  <a:cubicBezTo>
                    <a:pt x="0" y="16"/>
                    <a:pt x="0" y="20"/>
                    <a:pt x="0" y="2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0" name="Freeform 40">
              <a:extLst>
                <a:ext uri="{FF2B5EF4-FFF2-40B4-BE49-F238E27FC236}">
                  <a16:creationId xmlns:a16="http://schemas.microsoft.com/office/drawing/2014/main" id="{5074707E-2A08-3945-A0A0-B95EED87F3AD}"/>
                </a:ext>
              </a:extLst>
            </p:cNvPr>
            <p:cNvSpPr>
              <a:spLocks/>
            </p:cNvSpPr>
            <p:nvPr/>
          </p:nvSpPr>
          <p:spPr bwMode="auto">
            <a:xfrm>
              <a:off x="6994540" y="3983126"/>
              <a:ext cx="33389" cy="52867"/>
            </a:xfrm>
            <a:custGeom>
              <a:avLst/>
              <a:gdLst>
                <a:gd name="T0" fmla="*/ 7 w 10"/>
                <a:gd name="T1" fmla="*/ 1 h 16"/>
                <a:gd name="T2" fmla="*/ 2 w 10"/>
                <a:gd name="T3" fmla="*/ 0 h 16"/>
                <a:gd name="T4" fmla="*/ 0 w 10"/>
                <a:gd name="T5" fmla="*/ 1 h 16"/>
                <a:gd name="T6" fmla="*/ 5 w 10"/>
                <a:gd name="T7" fmla="*/ 7 h 16"/>
                <a:gd name="T8" fmla="*/ 4 w 10"/>
                <a:gd name="T9" fmla="*/ 8 h 16"/>
                <a:gd name="T10" fmla="*/ 2 w 10"/>
                <a:gd name="T11" fmla="*/ 8 h 16"/>
                <a:gd name="T12" fmla="*/ 2 w 10"/>
                <a:gd name="T13" fmla="*/ 9 h 16"/>
                <a:gd name="T14" fmla="*/ 5 w 10"/>
                <a:gd name="T15" fmla="*/ 12 h 16"/>
                <a:gd name="T16" fmla="*/ 5 w 10"/>
                <a:gd name="T17" fmla="*/ 13 h 16"/>
                <a:gd name="T18" fmla="*/ 6 w 10"/>
                <a:gd name="T19" fmla="*/ 16 h 16"/>
                <a:gd name="T20" fmla="*/ 7 w 10"/>
                <a:gd name="T21" fmla="*/ 16 h 16"/>
                <a:gd name="T22" fmla="*/ 8 w 10"/>
                <a:gd name="T23" fmla="*/ 14 h 16"/>
                <a:gd name="T24" fmla="*/ 6 w 10"/>
                <a:gd name="T25" fmla="*/ 10 h 16"/>
                <a:gd name="T26" fmla="*/ 9 w 10"/>
                <a:gd name="T27" fmla="*/ 11 h 16"/>
                <a:gd name="T28" fmla="*/ 10 w 10"/>
                <a:gd name="T29" fmla="*/ 8 h 16"/>
                <a:gd name="T30" fmla="*/ 8 w 10"/>
                <a:gd name="T31" fmla="*/ 6 h 16"/>
                <a:gd name="T32" fmla="*/ 8 w 10"/>
                <a:gd name="T33" fmla="*/ 3 h 16"/>
                <a:gd name="T34" fmla="*/ 7 w 10"/>
                <a:gd name="T35" fmla="*/ 3 h 16"/>
                <a:gd name="T36" fmla="*/ 7 w 10"/>
                <a:gd name="T3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6">
                  <a:moveTo>
                    <a:pt x="7" y="1"/>
                  </a:moveTo>
                  <a:cubicBezTo>
                    <a:pt x="5" y="1"/>
                    <a:pt x="4" y="0"/>
                    <a:pt x="2" y="0"/>
                  </a:cubicBezTo>
                  <a:cubicBezTo>
                    <a:pt x="2" y="0"/>
                    <a:pt x="1" y="1"/>
                    <a:pt x="0" y="1"/>
                  </a:cubicBezTo>
                  <a:cubicBezTo>
                    <a:pt x="1" y="3"/>
                    <a:pt x="5" y="4"/>
                    <a:pt x="5" y="7"/>
                  </a:cubicBezTo>
                  <a:cubicBezTo>
                    <a:pt x="5" y="7"/>
                    <a:pt x="5" y="8"/>
                    <a:pt x="4" y="8"/>
                  </a:cubicBezTo>
                  <a:cubicBezTo>
                    <a:pt x="4" y="8"/>
                    <a:pt x="3" y="8"/>
                    <a:pt x="2" y="8"/>
                  </a:cubicBezTo>
                  <a:cubicBezTo>
                    <a:pt x="2" y="9"/>
                    <a:pt x="2" y="9"/>
                    <a:pt x="2" y="9"/>
                  </a:cubicBezTo>
                  <a:cubicBezTo>
                    <a:pt x="2" y="10"/>
                    <a:pt x="3" y="12"/>
                    <a:pt x="5" y="12"/>
                  </a:cubicBezTo>
                  <a:cubicBezTo>
                    <a:pt x="5" y="13"/>
                    <a:pt x="5" y="13"/>
                    <a:pt x="5" y="13"/>
                  </a:cubicBezTo>
                  <a:cubicBezTo>
                    <a:pt x="4" y="14"/>
                    <a:pt x="4" y="16"/>
                    <a:pt x="6" y="16"/>
                  </a:cubicBezTo>
                  <a:cubicBezTo>
                    <a:pt x="6" y="16"/>
                    <a:pt x="7" y="16"/>
                    <a:pt x="7" y="16"/>
                  </a:cubicBezTo>
                  <a:cubicBezTo>
                    <a:pt x="8" y="14"/>
                    <a:pt x="8" y="14"/>
                    <a:pt x="8" y="14"/>
                  </a:cubicBezTo>
                  <a:cubicBezTo>
                    <a:pt x="7" y="14"/>
                    <a:pt x="6" y="12"/>
                    <a:pt x="6" y="10"/>
                  </a:cubicBezTo>
                  <a:cubicBezTo>
                    <a:pt x="9" y="11"/>
                    <a:pt x="9" y="11"/>
                    <a:pt x="9" y="11"/>
                  </a:cubicBezTo>
                  <a:cubicBezTo>
                    <a:pt x="9" y="10"/>
                    <a:pt x="9" y="9"/>
                    <a:pt x="10" y="8"/>
                  </a:cubicBezTo>
                  <a:cubicBezTo>
                    <a:pt x="9" y="8"/>
                    <a:pt x="8" y="6"/>
                    <a:pt x="8" y="6"/>
                  </a:cubicBezTo>
                  <a:cubicBezTo>
                    <a:pt x="8" y="6"/>
                    <a:pt x="8" y="4"/>
                    <a:pt x="8" y="3"/>
                  </a:cubicBezTo>
                  <a:cubicBezTo>
                    <a:pt x="8" y="3"/>
                    <a:pt x="7" y="3"/>
                    <a:pt x="7" y="3"/>
                  </a:cubicBezTo>
                  <a:cubicBezTo>
                    <a:pt x="7" y="2"/>
                    <a:pt x="7" y="2"/>
                    <a:pt x="7"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1" name="Freeform 41">
              <a:extLst>
                <a:ext uri="{FF2B5EF4-FFF2-40B4-BE49-F238E27FC236}">
                  <a16:creationId xmlns:a16="http://schemas.microsoft.com/office/drawing/2014/main" id="{136C1819-B259-284E-9A91-18CBFF713798}"/>
                </a:ext>
              </a:extLst>
            </p:cNvPr>
            <p:cNvSpPr>
              <a:spLocks/>
            </p:cNvSpPr>
            <p:nvPr/>
          </p:nvSpPr>
          <p:spPr bwMode="auto">
            <a:xfrm>
              <a:off x="6951412" y="3997039"/>
              <a:ext cx="23651" cy="31999"/>
            </a:xfrm>
            <a:custGeom>
              <a:avLst/>
              <a:gdLst>
                <a:gd name="T0" fmla="*/ 2 w 7"/>
                <a:gd name="T1" fmla="*/ 1 h 10"/>
                <a:gd name="T2" fmla="*/ 1 w 7"/>
                <a:gd name="T3" fmla="*/ 0 h 10"/>
                <a:gd name="T4" fmla="*/ 0 w 7"/>
                <a:gd name="T5" fmla="*/ 1 h 10"/>
                <a:gd name="T6" fmla="*/ 1 w 7"/>
                <a:gd name="T7" fmla="*/ 10 h 10"/>
                <a:gd name="T8" fmla="*/ 7 w 7"/>
                <a:gd name="T9" fmla="*/ 4 h 10"/>
                <a:gd name="T10" fmla="*/ 2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2" y="1"/>
                  </a:moveTo>
                  <a:cubicBezTo>
                    <a:pt x="2" y="1"/>
                    <a:pt x="2" y="0"/>
                    <a:pt x="1" y="0"/>
                  </a:cubicBezTo>
                  <a:cubicBezTo>
                    <a:pt x="1" y="0"/>
                    <a:pt x="0" y="1"/>
                    <a:pt x="0" y="1"/>
                  </a:cubicBezTo>
                  <a:cubicBezTo>
                    <a:pt x="0" y="3"/>
                    <a:pt x="1" y="7"/>
                    <a:pt x="1" y="10"/>
                  </a:cubicBezTo>
                  <a:cubicBezTo>
                    <a:pt x="3" y="9"/>
                    <a:pt x="7" y="7"/>
                    <a:pt x="7" y="4"/>
                  </a:cubicBezTo>
                  <a:cubicBezTo>
                    <a:pt x="7" y="2"/>
                    <a:pt x="4" y="2"/>
                    <a:pt x="2"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2" name="Freeform 42">
              <a:extLst>
                <a:ext uri="{FF2B5EF4-FFF2-40B4-BE49-F238E27FC236}">
                  <a16:creationId xmlns:a16="http://schemas.microsoft.com/office/drawing/2014/main" id="{AFD538CF-1A9C-3C43-969A-B8D2D790D050}"/>
                </a:ext>
              </a:extLst>
            </p:cNvPr>
            <p:cNvSpPr>
              <a:spLocks/>
            </p:cNvSpPr>
            <p:nvPr/>
          </p:nvSpPr>
          <p:spPr bwMode="auto">
            <a:xfrm>
              <a:off x="6965325" y="4016516"/>
              <a:ext cx="22259" cy="43129"/>
            </a:xfrm>
            <a:custGeom>
              <a:avLst/>
              <a:gdLst>
                <a:gd name="T0" fmla="*/ 4 w 7"/>
                <a:gd name="T1" fmla="*/ 1 h 13"/>
                <a:gd name="T2" fmla="*/ 2 w 7"/>
                <a:gd name="T3" fmla="*/ 6 h 13"/>
                <a:gd name="T4" fmla="*/ 0 w 7"/>
                <a:gd name="T5" fmla="*/ 8 h 13"/>
                <a:gd name="T6" fmla="*/ 5 w 7"/>
                <a:gd name="T7" fmla="*/ 13 h 13"/>
                <a:gd name="T8" fmla="*/ 6 w 7"/>
                <a:gd name="T9" fmla="*/ 12 h 13"/>
                <a:gd name="T10" fmla="*/ 5 w 7"/>
                <a:gd name="T11" fmla="*/ 9 h 13"/>
                <a:gd name="T12" fmla="*/ 7 w 7"/>
                <a:gd name="T13" fmla="*/ 3 h 13"/>
                <a:gd name="T14" fmla="*/ 4 w 7"/>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4" y="1"/>
                  </a:moveTo>
                  <a:cubicBezTo>
                    <a:pt x="3" y="1"/>
                    <a:pt x="2" y="6"/>
                    <a:pt x="2" y="6"/>
                  </a:cubicBezTo>
                  <a:cubicBezTo>
                    <a:pt x="2" y="6"/>
                    <a:pt x="0" y="7"/>
                    <a:pt x="0" y="8"/>
                  </a:cubicBezTo>
                  <a:cubicBezTo>
                    <a:pt x="0" y="9"/>
                    <a:pt x="4" y="13"/>
                    <a:pt x="5" y="13"/>
                  </a:cubicBezTo>
                  <a:cubicBezTo>
                    <a:pt x="5" y="13"/>
                    <a:pt x="6" y="12"/>
                    <a:pt x="6" y="12"/>
                  </a:cubicBezTo>
                  <a:cubicBezTo>
                    <a:pt x="6" y="11"/>
                    <a:pt x="5" y="11"/>
                    <a:pt x="5" y="9"/>
                  </a:cubicBezTo>
                  <a:cubicBezTo>
                    <a:pt x="5" y="7"/>
                    <a:pt x="7" y="5"/>
                    <a:pt x="7" y="3"/>
                  </a:cubicBezTo>
                  <a:cubicBezTo>
                    <a:pt x="7" y="2"/>
                    <a:pt x="6" y="0"/>
                    <a:pt x="4"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3" name="Freeform 43">
              <a:extLst>
                <a:ext uri="{FF2B5EF4-FFF2-40B4-BE49-F238E27FC236}">
                  <a16:creationId xmlns:a16="http://schemas.microsoft.com/office/drawing/2014/main" id="{D630BBFB-3D28-5E43-81A4-AA064BEC7B5A}"/>
                </a:ext>
              </a:extLst>
            </p:cNvPr>
            <p:cNvSpPr>
              <a:spLocks/>
            </p:cNvSpPr>
            <p:nvPr/>
          </p:nvSpPr>
          <p:spPr bwMode="auto">
            <a:xfrm>
              <a:off x="6984802" y="4019299"/>
              <a:ext cx="12521" cy="23651"/>
            </a:xfrm>
            <a:custGeom>
              <a:avLst/>
              <a:gdLst>
                <a:gd name="T0" fmla="*/ 0 w 4"/>
                <a:gd name="T1" fmla="*/ 7 h 7"/>
                <a:gd name="T2" fmla="*/ 1 w 4"/>
                <a:gd name="T3" fmla="*/ 7 h 7"/>
                <a:gd name="T4" fmla="*/ 4 w 4"/>
                <a:gd name="T5" fmla="*/ 0 h 7"/>
                <a:gd name="T6" fmla="*/ 2 w 4"/>
                <a:gd name="T7" fmla="*/ 0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cubicBezTo>
                    <a:pt x="1" y="7"/>
                    <a:pt x="1" y="7"/>
                    <a:pt x="1" y="7"/>
                  </a:cubicBezTo>
                  <a:cubicBezTo>
                    <a:pt x="1" y="4"/>
                    <a:pt x="4" y="4"/>
                    <a:pt x="4" y="0"/>
                  </a:cubicBezTo>
                  <a:cubicBezTo>
                    <a:pt x="4" y="0"/>
                    <a:pt x="3" y="0"/>
                    <a:pt x="2" y="0"/>
                  </a:cubicBezTo>
                  <a:cubicBezTo>
                    <a:pt x="2" y="4"/>
                    <a:pt x="1" y="5"/>
                    <a:pt x="0"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4" name="Freeform 44">
              <a:extLst>
                <a:ext uri="{FF2B5EF4-FFF2-40B4-BE49-F238E27FC236}">
                  <a16:creationId xmlns:a16="http://schemas.microsoft.com/office/drawing/2014/main" id="{B1D17548-15FB-6A46-9F9F-7C48044F153E}"/>
                </a:ext>
              </a:extLst>
            </p:cNvPr>
            <p:cNvSpPr>
              <a:spLocks/>
            </p:cNvSpPr>
            <p:nvPr/>
          </p:nvSpPr>
          <p:spPr bwMode="auto">
            <a:xfrm>
              <a:off x="6991758" y="4035994"/>
              <a:ext cx="15303" cy="13912"/>
            </a:xfrm>
            <a:custGeom>
              <a:avLst/>
              <a:gdLst>
                <a:gd name="T0" fmla="*/ 5 w 5"/>
                <a:gd name="T1" fmla="*/ 0 h 4"/>
                <a:gd name="T2" fmla="*/ 2 w 5"/>
                <a:gd name="T3" fmla="*/ 0 h 4"/>
                <a:gd name="T4" fmla="*/ 0 w 5"/>
                <a:gd name="T5" fmla="*/ 3 h 4"/>
                <a:gd name="T6" fmla="*/ 1 w 5"/>
                <a:gd name="T7" fmla="*/ 4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4" y="1"/>
                    <a:pt x="3" y="0"/>
                    <a:pt x="2" y="0"/>
                  </a:cubicBezTo>
                  <a:cubicBezTo>
                    <a:pt x="1" y="1"/>
                    <a:pt x="0" y="2"/>
                    <a:pt x="0" y="3"/>
                  </a:cubicBezTo>
                  <a:cubicBezTo>
                    <a:pt x="0" y="3"/>
                    <a:pt x="1" y="4"/>
                    <a:pt x="1" y="4"/>
                  </a:cubicBezTo>
                  <a:cubicBezTo>
                    <a:pt x="3" y="4"/>
                    <a:pt x="5" y="2"/>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5" name="Freeform 45">
              <a:extLst>
                <a:ext uri="{FF2B5EF4-FFF2-40B4-BE49-F238E27FC236}">
                  <a16:creationId xmlns:a16="http://schemas.microsoft.com/office/drawing/2014/main" id="{68747084-0B7F-5E46-BD4C-41364417082F}"/>
                </a:ext>
              </a:extLst>
            </p:cNvPr>
            <p:cNvSpPr>
              <a:spLocks/>
            </p:cNvSpPr>
            <p:nvPr/>
          </p:nvSpPr>
          <p:spPr bwMode="auto">
            <a:xfrm>
              <a:off x="6975063" y="3983126"/>
              <a:ext cx="16695" cy="19477"/>
            </a:xfrm>
            <a:custGeom>
              <a:avLst/>
              <a:gdLst>
                <a:gd name="T0" fmla="*/ 5 w 5"/>
                <a:gd name="T1" fmla="*/ 5 h 6"/>
                <a:gd name="T2" fmla="*/ 2 w 5"/>
                <a:gd name="T3" fmla="*/ 0 h 6"/>
                <a:gd name="T4" fmla="*/ 0 w 5"/>
                <a:gd name="T5" fmla="*/ 0 h 6"/>
                <a:gd name="T6" fmla="*/ 0 w 5"/>
                <a:gd name="T7" fmla="*/ 3 h 6"/>
                <a:gd name="T8" fmla="*/ 3 w 5"/>
                <a:gd name="T9" fmla="*/ 3 h 6"/>
                <a:gd name="T10" fmla="*/ 5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5" y="5"/>
                  </a:moveTo>
                  <a:cubicBezTo>
                    <a:pt x="5" y="2"/>
                    <a:pt x="3" y="2"/>
                    <a:pt x="2" y="0"/>
                  </a:cubicBezTo>
                  <a:cubicBezTo>
                    <a:pt x="0" y="0"/>
                    <a:pt x="0" y="0"/>
                    <a:pt x="0" y="0"/>
                  </a:cubicBezTo>
                  <a:cubicBezTo>
                    <a:pt x="0" y="1"/>
                    <a:pt x="0" y="2"/>
                    <a:pt x="0" y="3"/>
                  </a:cubicBezTo>
                  <a:cubicBezTo>
                    <a:pt x="1" y="3"/>
                    <a:pt x="2" y="3"/>
                    <a:pt x="3" y="3"/>
                  </a:cubicBezTo>
                  <a:cubicBezTo>
                    <a:pt x="3" y="4"/>
                    <a:pt x="5" y="6"/>
                    <a:pt x="5"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6" name="Freeform 46">
              <a:extLst>
                <a:ext uri="{FF2B5EF4-FFF2-40B4-BE49-F238E27FC236}">
                  <a16:creationId xmlns:a16="http://schemas.microsoft.com/office/drawing/2014/main" id="{DEDBEF85-622B-534B-BD0A-D7C961959EFF}"/>
                </a:ext>
              </a:extLst>
            </p:cNvPr>
            <p:cNvSpPr>
              <a:spLocks/>
            </p:cNvSpPr>
            <p:nvPr/>
          </p:nvSpPr>
          <p:spPr bwMode="auto">
            <a:xfrm>
              <a:off x="6919414" y="3963649"/>
              <a:ext cx="25042" cy="23651"/>
            </a:xfrm>
            <a:custGeom>
              <a:avLst/>
              <a:gdLst>
                <a:gd name="T0" fmla="*/ 6 w 8"/>
                <a:gd name="T1" fmla="*/ 7 h 7"/>
                <a:gd name="T2" fmla="*/ 7 w 8"/>
                <a:gd name="T3" fmla="*/ 3 h 7"/>
                <a:gd name="T4" fmla="*/ 2 w 8"/>
                <a:gd name="T5" fmla="*/ 0 h 7"/>
                <a:gd name="T6" fmla="*/ 0 w 8"/>
                <a:gd name="T7" fmla="*/ 0 h 7"/>
                <a:gd name="T8" fmla="*/ 6 w 8"/>
                <a:gd name="T9" fmla="*/ 7 h 7"/>
              </a:gdLst>
              <a:ahLst/>
              <a:cxnLst>
                <a:cxn ang="0">
                  <a:pos x="T0" y="T1"/>
                </a:cxn>
                <a:cxn ang="0">
                  <a:pos x="T2" y="T3"/>
                </a:cxn>
                <a:cxn ang="0">
                  <a:pos x="T4" y="T5"/>
                </a:cxn>
                <a:cxn ang="0">
                  <a:pos x="T6" y="T7"/>
                </a:cxn>
                <a:cxn ang="0">
                  <a:pos x="T8" y="T9"/>
                </a:cxn>
              </a:cxnLst>
              <a:rect l="0" t="0" r="r" b="b"/>
              <a:pathLst>
                <a:path w="8" h="7">
                  <a:moveTo>
                    <a:pt x="6" y="7"/>
                  </a:moveTo>
                  <a:cubicBezTo>
                    <a:pt x="7" y="7"/>
                    <a:pt x="8" y="5"/>
                    <a:pt x="7" y="3"/>
                  </a:cubicBezTo>
                  <a:cubicBezTo>
                    <a:pt x="7" y="1"/>
                    <a:pt x="5" y="1"/>
                    <a:pt x="2" y="0"/>
                  </a:cubicBezTo>
                  <a:cubicBezTo>
                    <a:pt x="0" y="0"/>
                    <a:pt x="0" y="0"/>
                    <a:pt x="0" y="0"/>
                  </a:cubicBezTo>
                  <a:cubicBezTo>
                    <a:pt x="0" y="0"/>
                    <a:pt x="5" y="7"/>
                    <a:pt x="6"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7" name="Freeform 47">
              <a:extLst>
                <a:ext uri="{FF2B5EF4-FFF2-40B4-BE49-F238E27FC236}">
                  <a16:creationId xmlns:a16="http://schemas.microsoft.com/office/drawing/2014/main" id="{A1700624-5C60-354F-99C9-BAB6E093EA27}"/>
                </a:ext>
              </a:extLst>
            </p:cNvPr>
            <p:cNvSpPr>
              <a:spLocks/>
            </p:cNvSpPr>
            <p:nvPr/>
          </p:nvSpPr>
          <p:spPr bwMode="auto">
            <a:xfrm>
              <a:off x="6944456" y="3966432"/>
              <a:ext cx="6956" cy="4174"/>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0"/>
                    <a:pt x="2" y="0"/>
                  </a:cubicBezTo>
                  <a:cubicBezTo>
                    <a:pt x="2" y="0"/>
                    <a:pt x="1"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8" name="Freeform 48">
              <a:extLst>
                <a:ext uri="{FF2B5EF4-FFF2-40B4-BE49-F238E27FC236}">
                  <a16:creationId xmlns:a16="http://schemas.microsoft.com/office/drawing/2014/main" id="{F6524A29-394C-5248-B5C2-283AA7F1E1E2}"/>
                </a:ext>
              </a:extLst>
            </p:cNvPr>
            <p:cNvSpPr>
              <a:spLocks/>
            </p:cNvSpPr>
            <p:nvPr/>
          </p:nvSpPr>
          <p:spPr bwMode="auto">
            <a:xfrm>
              <a:off x="6908285" y="3696529"/>
              <a:ext cx="47301" cy="66780"/>
            </a:xfrm>
            <a:custGeom>
              <a:avLst/>
              <a:gdLst>
                <a:gd name="T0" fmla="*/ 8 w 14"/>
                <a:gd name="T1" fmla="*/ 0 h 20"/>
                <a:gd name="T2" fmla="*/ 0 w 14"/>
                <a:gd name="T3" fmla="*/ 14 h 20"/>
                <a:gd name="T4" fmla="*/ 4 w 14"/>
                <a:gd name="T5" fmla="*/ 20 h 20"/>
                <a:gd name="T6" fmla="*/ 8 w 14"/>
                <a:gd name="T7" fmla="*/ 0 h 20"/>
              </a:gdLst>
              <a:ahLst/>
              <a:cxnLst>
                <a:cxn ang="0">
                  <a:pos x="T0" y="T1"/>
                </a:cxn>
                <a:cxn ang="0">
                  <a:pos x="T2" y="T3"/>
                </a:cxn>
                <a:cxn ang="0">
                  <a:pos x="T4" y="T5"/>
                </a:cxn>
                <a:cxn ang="0">
                  <a:pos x="T6" y="T7"/>
                </a:cxn>
              </a:cxnLst>
              <a:rect l="0" t="0" r="r" b="b"/>
              <a:pathLst>
                <a:path w="14" h="20">
                  <a:moveTo>
                    <a:pt x="8" y="0"/>
                  </a:moveTo>
                  <a:cubicBezTo>
                    <a:pt x="5" y="0"/>
                    <a:pt x="0" y="9"/>
                    <a:pt x="0" y="14"/>
                  </a:cubicBezTo>
                  <a:cubicBezTo>
                    <a:pt x="0" y="17"/>
                    <a:pt x="0" y="20"/>
                    <a:pt x="4" y="20"/>
                  </a:cubicBezTo>
                  <a:cubicBezTo>
                    <a:pt x="9" y="20"/>
                    <a:pt x="14" y="0"/>
                    <a:pt x="8"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9" name="Freeform 49">
              <a:extLst>
                <a:ext uri="{FF2B5EF4-FFF2-40B4-BE49-F238E27FC236}">
                  <a16:creationId xmlns:a16="http://schemas.microsoft.com/office/drawing/2014/main" id="{B0487CEC-4FB5-2747-A0F3-34BD21CAD234}"/>
                </a:ext>
              </a:extLst>
            </p:cNvPr>
            <p:cNvSpPr>
              <a:spLocks/>
            </p:cNvSpPr>
            <p:nvPr/>
          </p:nvSpPr>
          <p:spPr bwMode="auto">
            <a:xfrm>
              <a:off x="6655083" y="3812003"/>
              <a:ext cx="59822" cy="45911"/>
            </a:xfrm>
            <a:custGeom>
              <a:avLst/>
              <a:gdLst>
                <a:gd name="T0" fmla="*/ 18 w 18"/>
                <a:gd name="T1" fmla="*/ 4 h 14"/>
                <a:gd name="T2" fmla="*/ 16 w 18"/>
                <a:gd name="T3" fmla="*/ 0 h 14"/>
                <a:gd name="T4" fmla="*/ 4 w 18"/>
                <a:gd name="T5" fmla="*/ 6 h 14"/>
                <a:gd name="T6" fmla="*/ 4 w 18"/>
                <a:gd name="T7" fmla="*/ 9 h 14"/>
                <a:gd name="T8" fmla="*/ 9 w 18"/>
                <a:gd name="T9" fmla="*/ 14 h 14"/>
                <a:gd name="T10" fmla="*/ 18 w 18"/>
                <a:gd name="T11" fmla="*/ 4 h 14"/>
              </a:gdLst>
              <a:ahLst/>
              <a:cxnLst>
                <a:cxn ang="0">
                  <a:pos x="T0" y="T1"/>
                </a:cxn>
                <a:cxn ang="0">
                  <a:pos x="T2" y="T3"/>
                </a:cxn>
                <a:cxn ang="0">
                  <a:pos x="T4" y="T5"/>
                </a:cxn>
                <a:cxn ang="0">
                  <a:pos x="T6" y="T7"/>
                </a:cxn>
                <a:cxn ang="0">
                  <a:pos x="T8" y="T9"/>
                </a:cxn>
                <a:cxn ang="0">
                  <a:pos x="T10" y="T11"/>
                </a:cxn>
              </a:cxnLst>
              <a:rect l="0" t="0" r="r" b="b"/>
              <a:pathLst>
                <a:path w="18" h="14">
                  <a:moveTo>
                    <a:pt x="18" y="4"/>
                  </a:moveTo>
                  <a:cubicBezTo>
                    <a:pt x="18" y="2"/>
                    <a:pt x="17" y="0"/>
                    <a:pt x="16" y="0"/>
                  </a:cubicBezTo>
                  <a:cubicBezTo>
                    <a:pt x="13" y="0"/>
                    <a:pt x="4" y="6"/>
                    <a:pt x="4" y="6"/>
                  </a:cubicBezTo>
                  <a:cubicBezTo>
                    <a:pt x="0" y="6"/>
                    <a:pt x="4" y="8"/>
                    <a:pt x="4" y="9"/>
                  </a:cubicBezTo>
                  <a:cubicBezTo>
                    <a:pt x="4" y="12"/>
                    <a:pt x="5" y="14"/>
                    <a:pt x="9" y="14"/>
                  </a:cubicBezTo>
                  <a:cubicBezTo>
                    <a:pt x="12" y="14"/>
                    <a:pt x="18" y="7"/>
                    <a:pt x="18"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0" name="Freeform 50">
              <a:extLst>
                <a:ext uri="{FF2B5EF4-FFF2-40B4-BE49-F238E27FC236}">
                  <a16:creationId xmlns:a16="http://schemas.microsoft.com/office/drawing/2014/main" id="{27CBEDC6-9D27-4049-991A-C3D8C6AB51FF}"/>
                </a:ext>
              </a:extLst>
            </p:cNvPr>
            <p:cNvSpPr>
              <a:spLocks/>
            </p:cNvSpPr>
            <p:nvPr/>
          </p:nvSpPr>
          <p:spPr bwMode="auto">
            <a:xfrm>
              <a:off x="6596652" y="4276680"/>
              <a:ext cx="31998" cy="29216"/>
            </a:xfrm>
            <a:custGeom>
              <a:avLst/>
              <a:gdLst>
                <a:gd name="T0" fmla="*/ 4 w 10"/>
                <a:gd name="T1" fmla="*/ 6 h 9"/>
                <a:gd name="T2" fmla="*/ 6 w 10"/>
                <a:gd name="T3" fmla="*/ 9 h 9"/>
                <a:gd name="T4" fmla="*/ 9 w 10"/>
                <a:gd name="T5" fmla="*/ 9 h 9"/>
                <a:gd name="T6" fmla="*/ 10 w 10"/>
                <a:gd name="T7" fmla="*/ 9 h 9"/>
                <a:gd name="T8" fmla="*/ 10 w 10"/>
                <a:gd name="T9" fmla="*/ 8 h 9"/>
                <a:gd name="T10" fmla="*/ 4 w 10"/>
                <a:gd name="T11" fmla="*/ 0 h 9"/>
                <a:gd name="T12" fmla="*/ 0 w 10"/>
                <a:gd name="T13" fmla="*/ 4 h 9"/>
                <a:gd name="T14" fmla="*/ 4 w 10"/>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4" y="6"/>
                  </a:moveTo>
                  <a:cubicBezTo>
                    <a:pt x="4" y="7"/>
                    <a:pt x="5" y="9"/>
                    <a:pt x="6" y="9"/>
                  </a:cubicBezTo>
                  <a:cubicBezTo>
                    <a:pt x="7" y="9"/>
                    <a:pt x="7" y="9"/>
                    <a:pt x="9" y="9"/>
                  </a:cubicBezTo>
                  <a:cubicBezTo>
                    <a:pt x="9" y="9"/>
                    <a:pt x="10" y="9"/>
                    <a:pt x="10" y="9"/>
                  </a:cubicBezTo>
                  <a:cubicBezTo>
                    <a:pt x="10" y="9"/>
                    <a:pt x="10" y="8"/>
                    <a:pt x="10" y="8"/>
                  </a:cubicBezTo>
                  <a:cubicBezTo>
                    <a:pt x="7" y="8"/>
                    <a:pt x="5" y="4"/>
                    <a:pt x="4" y="0"/>
                  </a:cubicBezTo>
                  <a:cubicBezTo>
                    <a:pt x="3" y="1"/>
                    <a:pt x="0" y="3"/>
                    <a:pt x="0" y="4"/>
                  </a:cubicBezTo>
                  <a:cubicBezTo>
                    <a:pt x="0" y="5"/>
                    <a:pt x="3" y="5"/>
                    <a:pt x="4"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1" name="Freeform 51">
              <a:extLst>
                <a:ext uri="{FF2B5EF4-FFF2-40B4-BE49-F238E27FC236}">
                  <a16:creationId xmlns:a16="http://schemas.microsoft.com/office/drawing/2014/main" id="{9E023D64-B39E-5F40-ACE5-4B71F8B0DE4D}"/>
                </a:ext>
              </a:extLst>
            </p:cNvPr>
            <p:cNvSpPr>
              <a:spLocks/>
            </p:cNvSpPr>
            <p:nvPr/>
          </p:nvSpPr>
          <p:spPr bwMode="auto">
            <a:xfrm>
              <a:off x="6649518" y="4303114"/>
              <a:ext cx="12521" cy="12521"/>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3" y="4"/>
                    <a:pt x="4" y="3"/>
                    <a:pt x="4" y="2"/>
                  </a:cubicBezTo>
                  <a:cubicBezTo>
                    <a:pt x="3" y="1"/>
                    <a:pt x="3" y="0"/>
                    <a:pt x="2" y="0"/>
                  </a:cubicBezTo>
                  <a:cubicBezTo>
                    <a:pt x="1" y="0"/>
                    <a:pt x="1" y="0"/>
                    <a:pt x="0" y="0"/>
                  </a:cubicBezTo>
                  <a:cubicBezTo>
                    <a:pt x="0" y="0"/>
                    <a:pt x="0" y="1"/>
                    <a:pt x="0" y="2"/>
                  </a:cubicBezTo>
                  <a:cubicBezTo>
                    <a:pt x="0" y="3"/>
                    <a:pt x="0" y="4"/>
                    <a:pt x="2"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2" name="Freeform 52">
              <a:extLst>
                <a:ext uri="{FF2B5EF4-FFF2-40B4-BE49-F238E27FC236}">
                  <a16:creationId xmlns:a16="http://schemas.microsoft.com/office/drawing/2014/main" id="{51D407D7-92BD-CA4F-8DED-D5A7BD034BB5}"/>
                </a:ext>
              </a:extLst>
            </p:cNvPr>
            <p:cNvSpPr>
              <a:spLocks/>
            </p:cNvSpPr>
            <p:nvPr/>
          </p:nvSpPr>
          <p:spPr bwMode="auto">
            <a:xfrm>
              <a:off x="6457530" y="4269724"/>
              <a:ext cx="16695" cy="23651"/>
            </a:xfrm>
            <a:custGeom>
              <a:avLst/>
              <a:gdLst>
                <a:gd name="T0" fmla="*/ 2 w 5"/>
                <a:gd name="T1" fmla="*/ 0 h 7"/>
                <a:gd name="T2" fmla="*/ 0 w 5"/>
                <a:gd name="T3" fmla="*/ 0 h 7"/>
                <a:gd name="T4" fmla="*/ 0 w 5"/>
                <a:gd name="T5" fmla="*/ 1 h 7"/>
                <a:gd name="T6" fmla="*/ 4 w 5"/>
                <a:gd name="T7" fmla="*/ 7 h 7"/>
                <a:gd name="T8" fmla="*/ 2 w 5"/>
                <a:gd name="T9" fmla="*/ 2 h 7"/>
                <a:gd name="T10" fmla="*/ 2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2" y="0"/>
                  </a:moveTo>
                  <a:cubicBezTo>
                    <a:pt x="0" y="0"/>
                    <a:pt x="0" y="0"/>
                    <a:pt x="0" y="0"/>
                  </a:cubicBezTo>
                  <a:cubicBezTo>
                    <a:pt x="0" y="1"/>
                    <a:pt x="0" y="1"/>
                    <a:pt x="0" y="1"/>
                  </a:cubicBezTo>
                  <a:cubicBezTo>
                    <a:pt x="0" y="3"/>
                    <a:pt x="3" y="7"/>
                    <a:pt x="4" y="7"/>
                  </a:cubicBezTo>
                  <a:cubicBezTo>
                    <a:pt x="5" y="5"/>
                    <a:pt x="3" y="3"/>
                    <a:pt x="2" y="2"/>
                  </a:cubicBezTo>
                  <a:cubicBezTo>
                    <a:pt x="2" y="1"/>
                    <a:pt x="2" y="1"/>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3" name="Freeform 53">
              <a:extLst>
                <a:ext uri="{FF2B5EF4-FFF2-40B4-BE49-F238E27FC236}">
                  <a16:creationId xmlns:a16="http://schemas.microsoft.com/office/drawing/2014/main" id="{12491F37-504B-8344-A5E9-78DCFEB85A1E}"/>
                </a:ext>
              </a:extLst>
            </p:cNvPr>
            <p:cNvSpPr>
              <a:spLocks/>
            </p:cNvSpPr>
            <p:nvPr/>
          </p:nvSpPr>
          <p:spPr bwMode="auto">
            <a:xfrm>
              <a:off x="6431097" y="4226595"/>
              <a:ext cx="20868" cy="16695"/>
            </a:xfrm>
            <a:custGeom>
              <a:avLst/>
              <a:gdLst>
                <a:gd name="T0" fmla="*/ 1 w 6"/>
                <a:gd name="T1" fmla="*/ 0 h 5"/>
                <a:gd name="T2" fmla="*/ 0 w 6"/>
                <a:gd name="T3" fmla="*/ 0 h 5"/>
                <a:gd name="T4" fmla="*/ 0 w 6"/>
                <a:gd name="T5" fmla="*/ 0 h 5"/>
                <a:gd name="T6" fmla="*/ 4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0" y="0"/>
                    <a:pt x="0" y="0"/>
                    <a:pt x="0" y="0"/>
                  </a:cubicBezTo>
                  <a:cubicBezTo>
                    <a:pt x="0" y="0"/>
                    <a:pt x="0" y="0"/>
                    <a:pt x="0" y="0"/>
                  </a:cubicBezTo>
                  <a:cubicBezTo>
                    <a:pt x="1" y="1"/>
                    <a:pt x="3" y="5"/>
                    <a:pt x="4" y="5"/>
                  </a:cubicBezTo>
                  <a:cubicBezTo>
                    <a:pt x="6" y="5"/>
                    <a:pt x="3" y="1"/>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4" name="Freeform 54">
              <a:extLst>
                <a:ext uri="{FF2B5EF4-FFF2-40B4-BE49-F238E27FC236}">
                  <a16:creationId xmlns:a16="http://schemas.microsoft.com/office/drawing/2014/main" id="{902A0920-A2C1-2945-B54D-E55F83D5F0E7}"/>
                </a:ext>
              </a:extLst>
            </p:cNvPr>
            <p:cNvSpPr>
              <a:spLocks/>
            </p:cNvSpPr>
            <p:nvPr/>
          </p:nvSpPr>
          <p:spPr bwMode="auto">
            <a:xfrm>
              <a:off x="7112794" y="3496189"/>
              <a:ext cx="50084" cy="65389"/>
            </a:xfrm>
            <a:custGeom>
              <a:avLst/>
              <a:gdLst>
                <a:gd name="T0" fmla="*/ 0 w 15"/>
                <a:gd name="T1" fmla="*/ 6 h 20"/>
                <a:gd name="T2" fmla="*/ 2 w 15"/>
                <a:gd name="T3" fmla="*/ 9 h 20"/>
                <a:gd name="T4" fmla="*/ 5 w 15"/>
                <a:gd name="T5" fmla="*/ 8 h 20"/>
                <a:gd name="T6" fmla="*/ 5 w 15"/>
                <a:gd name="T7" fmla="*/ 6 h 20"/>
                <a:gd name="T8" fmla="*/ 7 w 15"/>
                <a:gd name="T9" fmla="*/ 9 h 20"/>
                <a:gd name="T10" fmla="*/ 6 w 15"/>
                <a:gd name="T11" fmla="*/ 12 h 20"/>
                <a:gd name="T12" fmla="*/ 3 w 15"/>
                <a:gd name="T13" fmla="*/ 15 h 20"/>
                <a:gd name="T14" fmla="*/ 5 w 15"/>
                <a:gd name="T15" fmla="*/ 19 h 20"/>
                <a:gd name="T16" fmla="*/ 5 w 15"/>
                <a:gd name="T17" fmla="*/ 18 h 20"/>
                <a:gd name="T18" fmla="*/ 7 w 15"/>
                <a:gd name="T19" fmla="*/ 20 h 20"/>
                <a:gd name="T20" fmla="*/ 13 w 15"/>
                <a:gd name="T21" fmla="*/ 9 h 20"/>
                <a:gd name="T22" fmla="*/ 15 w 15"/>
                <a:gd name="T23" fmla="*/ 9 h 20"/>
                <a:gd name="T24" fmla="*/ 15 w 15"/>
                <a:gd name="T25" fmla="*/ 6 h 20"/>
                <a:gd name="T26" fmla="*/ 13 w 15"/>
                <a:gd name="T27" fmla="*/ 4 h 20"/>
                <a:gd name="T28" fmla="*/ 13 w 15"/>
                <a:gd name="T29" fmla="*/ 2 h 20"/>
                <a:gd name="T30" fmla="*/ 7 w 15"/>
                <a:gd name="T31" fmla="*/ 0 h 20"/>
                <a:gd name="T32" fmla="*/ 0 w 15"/>
                <a:gd name="T33"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0">
                  <a:moveTo>
                    <a:pt x="0" y="6"/>
                  </a:moveTo>
                  <a:cubicBezTo>
                    <a:pt x="0" y="7"/>
                    <a:pt x="1" y="9"/>
                    <a:pt x="2" y="9"/>
                  </a:cubicBezTo>
                  <a:cubicBezTo>
                    <a:pt x="3" y="9"/>
                    <a:pt x="4" y="8"/>
                    <a:pt x="5" y="8"/>
                  </a:cubicBezTo>
                  <a:cubicBezTo>
                    <a:pt x="5" y="7"/>
                    <a:pt x="5" y="6"/>
                    <a:pt x="5" y="6"/>
                  </a:cubicBezTo>
                  <a:cubicBezTo>
                    <a:pt x="5" y="7"/>
                    <a:pt x="6" y="8"/>
                    <a:pt x="7" y="9"/>
                  </a:cubicBezTo>
                  <a:cubicBezTo>
                    <a:pt x="6" y="12"/>
                    <a:pt x="6" y="12"/>
                    <a:pt x="6" y="12"/>
                  </a:cubicBezTo>
                  <a:cubicBezTo>
                    <a:pt x="6" y="12"/>
                    <a:pt x="3" y="15"/>
                    <a:pt x="3" y="15"/>
                  </a:cubicBezTo>
                  <a:cubicBezTo>
                    <a:pt x="3" y="16"/>
                    <a:pt x="5" y="19"/>
                    <a:pt x="5" y="19"/>
                  </a:cubicBezTo>
                  <a:cubicBezTo>
                    <a:pt x="5" y="18"/>
                    <a:pt x="5" y="18"/>
                    <a:pt x="5" y="18"/>
                  </a:cubicBezTo>
                  <a:cubicBezTo>
                    <a:pt x="5" y="18"/>
                    <a:pt x="6" y="20"/>
                    <a:pt x="7" y="20"/>
                  </a:cubicBezTo>
                  <a:cubicBezTo>
                    <a:pt x="10" y="20"/>
                    <a:pt x="12" y="13"/>
                    <a:pt x="13" y="9"/>
                  </a:cubicBezTo>
                  <a:cubicBezTo>
                    <a:pt x="13" y="9"/>
                    <a:pt x="14" y="9"/>
                    <a:pt x="15" y="9"/>
                  </a:cubicBezTo>
                  <a:cubicBezTo>
                    <a:pt x="15" y="8"/>
                    <a:pt x="15" y="7"/>
                    <a:pt x="15" y="6"/>
                  </a:cubicBezTo>
                  <a:cubicBezTo>
                    <a:pt x="13" y="4"/>
                    <a:pt x="13" y="4"/>
                    <a:pt x="13" y="4"/>
                  </a:cubicBezTo>
                  <a:cubicBezTo>
                    <a:pt x="12" y="4"/>
                    <a:pt x="13" y="3"/>
                    <a:pt x="13" y="2"/>
                  </a:cubicBezTo>
                  <a:cubicBezTo>
                    <a:pt x="10" y="2"/>
                    <a:pt x="9" y="0"/>
                    <a:pt x="7" y="0"/>
                  </a:cubicBezTo>
                  <a:cubicBezTo>
                    <a:pt x="6" y="0"/>
                    <a:pt x="0" y="5"/>
                    <a:pt x="0"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5" name="Freeform 55">
              <a:extLst>
                <a:ext uri="{FF2B5EF4-FFF2-40B4-BE49-F238E27FC236}">
                  <a16:creationId xmlns:a16="http://schemas.microsoft.com/office/drawing/2014/main" id="{991FC467-D547-3B4E-97C8-75784A8E4186}"/>
                </a:ext>
              </a:extLst>
            </p:cNvPr>
            <p:cNvSpPr>
              <a:spLocks/>
            </p:cNvSpPr>
            <p:nvPr/>
          </p:nvSpPr>
          <p:spPr bwMode="auto">
            <a:xfrm>
              <a:off x="7172616" y="3482277"/>
              <a:ext cx="48693" cy="40346"/>
            </a:xfrm>
            <a:custGeom>
              <a:avLst/>
              <a:gdLst>
                <a:gd name="T0" fmla="*/ 3 w 15"/>
                <a:gd name="T1" fmla="*/ 12 h 12"/>
                <a:gd name="T2" fmla="*/ 8 w 15"/>
                <a:gd name="T3" fmla="*/ 6 h 12"/>
                <a:gd name="T4" fmla="*/ 11 w 15"/>
                <a:gd name="T5" fmla="*/ 8 h 12"/>
                <a:gd name="T6" fmla="*/ 11 w 15"/>
                <a:gd name="T7" fmla="*/ 0 h 12"/>
                <a:gd name="T8" fmla="*/ 4 w 15"/>
                <a:gd name="T9" fmla="*/ 3 h 12"/>
                <a:gd name="T10" fmla="*/ 0 w 15"/>
                <a:gd name="T11" fmla="*/ 6 h 12"/>
                <a:gd name="T12" fmla="*/ 1 w 15"/>
                <a:gd name="T13" fmla="*/ 8 h 12"/>
                <a:gd name="T14" fmla="*/ 3 w 1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3" y="12"/>
                  </a:moveTo>
                  <a:cubicBezTo>
                    <a:pt x="6" y="12"/>
                    <a:pt x="6" y="8"/>
                    <a:pt x="8" y="6"/>
                  </a:cubicBezTo>
                  <a:cubicBezTo>
                    <a:pt x="9" y="6"/>
                    <a:pt x="11" y="8"/>
                    <a:pt x="11" y="8"/>
                  </a:cubicBezTo>
                  <a:cubicBezTo>
                    <a:pt x="15" y="8"/>
                    <a:pt x="15" y="0"/>
                    <a:pt x="11" y="0"/>
                  </a:cubicBezTo>
                  <a:cubicBezTo>
                    <a:pt x="7" y="0"/>
                    <a:pt x="8" y="4"/>
                    <a:pt x="4" y="3"/>
                  </a:cubicBezTo>
                  <a:cubicBezTo>
                    <a:pt x="4" y="3"/>
                    <a:pt x="0" y="6"/>
                    <a:pt x="0" y="6"/>
                  </a:cubicBezTo>
                  <a:cubicBezTo>
                    <a:pt x="0" y="7"/>
                    <a:pt x="0" y="8"/>
                    <a:pt x="1" y="8"/>
                  </a:cubicBezTo>
                  <a:cubicBezTo>
                    <a:pt x="1" y="10"/>
                    <a:pt x="2" y="12"/>
                    <a:pt x="3" y="1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6" name="Freeform 56">
              <a:extLst>
                <a:ext uri="{FF2B5EF4-FFF2-40B4-BE49-F238E27FC236}">
                  <a16:creationId xmlns:a16="http://schemas.microsoft.com/office/drawing/2014/main" id="{A6196709-0388-0B40-83DC-A7E0E9924A15}"/>
                </a:ext>
              </a:extLst>
            </p:cNvPr>
            <p:cNvSpPr>
              <a:spLocks/>
            </p:cNvSpPr>
            <p:nvPr/>
          </p:nvSpPr>
          <p:spPr bwMode="auto">
            <a:xfrm>
              <a:off x="7139227" y="3311153"/>
              <a:ext cx="236507" cy="194775"/>
            </a:xfrm>
            <a:custGeom>
              <a:avLst/>
              <a:gdLst>
                <a:gd name="T0" fmla="*/ 37 w 72"/>
                <a:gd name="T1" fmla="*/ 36 h 59"/>
                <a:gd name="T2" fmla="*/ 30 w 72"/>
                <a:gd name="T3" fmla="*/ 42 h 59"/>
                <a:gd name="T4" fmla="*/ 16 w 72"/>
                <a:gd name="T5" fmla="*/ 42 h 59"/>
                <a:gd name="T6" fmla="*/ 3 w 72"/>
                <a:gd name="T7" fmla="*/ 51 h 59"/>
                <a:gd name="T8" fmla="*/ 0 w 72"/>
                <a:gd name="T9" fmla="*/ 53 h 59"/>
                <a:gd name="T10" fmla="*/ 4 w 72"/>
                <a:gd name="T11" fmla="*/ 54 h 59"/>
                <a:gd name="T12" fmla="*/ 15 w 72"/>
                <a:gd name="T13" fmla="*/ 51 h 59"/>
                <a:gd name="T14" fmla="*/ 20 w 72"/>
                <a:gd name="T15" fmla="*/ 51 h 59"/>
                <a:gd name="T16" fmla="*/ 23 w 72"/>
                <a:gd name="T17" fmla="*/ 49 h 59"/>
                <a:gd name="T18" fmla="*/ 30 w 72"/>
                <a:gd name="T19" fmla="*/ 51 h 59"/>
                <a:gd name="T20" fmla="*/ 29 w 72"/>
                <a:gd name="T21" fmla="*/ 55 h 59"/>
                <a:gd name="T22" fmla="*/ 29 w 72"/>
                <a:gd name="T23" fmla="*/ 57 h 59"/>
                <a:gd name="T24" fmla="*/ 32 w 72"/>
                <a:gd name="T25" fmla="*/ 59 h 59"/>
                <a:gd name="T26" fmla="*/ 37 w 72"/>
                <a:gd name="T27" fmla="*/ 53 h 59"/>
                <a:gd name="T28" fmla="*/ 40 w 72"/>
                <a:gd name="T29" fmla="*/ 53 h 59"/>
                <a:gd name="T30" fmla="*/ 37 w 72"/>
                <a:gd name="T31" fmla="*/ 49 h 59"/>
                <a:gd name="T32" fmla="*/ 39 w 72"/>
                <a:gd name="T33" fmla="*/ 47 h 59"/>
                <a:gd name="T34" fmla="*/ 45 w 72"/>
                <a:gd name="T35" fmla="*/ 52 h 59"/>
                <a:gd name="T36" fmla="*/ 50 w 72"/>
                <a:gd name="T37" fmla="*/ 50 h 59"/>
                <a:gd name="T38" fmla="*/ 52 w 72"/>
                <a:gd name="T39" fmla="*/ 50 h 59"/>
                <a:gd name="T40" fmla="*/ 53 w 72"/>
                <a:gd name="T41" fmla="*/ 50 h 59"/>
                <a:gd name="T42" fmla="*/ 59 w 72"/>
                <a:gd name="T43" fmla="*/ 45 h 59"/>
                <a:gd name="T44" fmla="*/ 59 w 72"/>
                <a:gd name="T45" fmla="*/ 48 h 59"/>
                <a:gd name="T46" fmla="*/ 65 w 72"/>
                <a:gd name="T47" fmla="*/ 43 h 59"/>
                <a:gd name="T48" fmla="*/ 63 w 72"/>
                <a:gd name="T49" fmla="*/ 39 h 59"/>
                <a:gd name="T50" fmla="*/ 66 w 72"/>
                <a:gd name="T51" fmla="*/ 33 h 59"/>
                <a:gd name="T52" fmla="*/ 67 w 72"/>
                <a:gd name="T53" fmla="*/ 22 h 59"/>
                <a:gd name="T54" fmla="*/ 69 w 72"/>
                <a:gd name="T55" fmla="*/ 22 h 59"/>
                <a:gd name="T56" fmla="*/ 69 w 72"/>
                <a:gd name="T57" fmla="*/ 21 h 59"/>
                <a:gd name="T58" fmla="*/ 72 w 72"/>
                <a:gd name="T59" fmla="*/ 14 h 59"/>
                <a:gd name="T60" fmla="*/ 69 w 72"/>
                <a:gd name="T61" fmla="*/ 6 h 59"/>
                <a:gd name="T62" fmla="*/ 69 w 72"/>
                <a:gd name="T63" fmla="*/ 1 h 59"/>
                <a:gd name="T64" fmla="*/ 66 w 72"/>
                <a:gd name="T65" fmla="*/ 0 h 59"/>
                <a:gd name="T66" fmla="*/ 67 w 72"/>
                <a:gd name="T67" fmla="*/ 2 h 59"/>
                <a:gd name="T68" fmla="*/ 68 w 72"/>
                <a:gd name="T69" fmla="*/ 2 h 59"/>
                <a:gd name="T70" fmla="*/ 65 w 72"/>
                <a:gd name="T71" fmla="*/ 2 h 59"/>
                <a:gd name="T72" fmla="*/ 59 w 72"/>
                <a:gd name="T73" fmla="*/ 10 h 59"/>
                <a:gd name="T74" fmla="*/ 60 w 72"/>
                <a:gd name="T75" fmla="*/ 13 h 59"/>
                <a:gd name="T76" fmla="*/ 48 w 72"/>
                <a:gd name="T77" fmla="*/ 31 h 59"/>
                <a:gd name="T78" fmla="*/ 41 w 72"/>
                <a:gd name="T79" fmla="*/ 34 h 59"/>
                <a:gd name="T80" fmla="*/ 40 w 72"/>
                <a:gd name="T81" fmla="*/ 33 h 59"/>
                <a:gd name="T82" fmla="*/ 41 w 72"/>
                <a:gd name="T83" fmla="*/ 30 h 59"/>
                <a:gd name="T84" fmla="*/ 37 w 72"/>
                <a:gd name="T85"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59">
                  <a:moveTo>
                    <a:pt x="37" y="36"/>
                  </a:moveTo>
                  <a:cubicBezTo>
                    <a:pt x="35" y="36"/>
                    <a:pt x="34" y="42"/>
                    <a:pt x="30" y="42"/>
                  </a:cubicBezTo>
                  <a:cubicBezTo>
                    <a:pt x="25" y="42"/>
                    <a:pt x="23" y="42"/>
                    <a:pt x="16" y="42"/>
                  </a:cubicBezTo>
                  <a:cubicBezTo>
                    <a:pt x="10" y="42"/>
                    <a:pt x="8" y="48"/>
                    <a:pt x="3" y="51"/>
                  </a:cubicBezTo>
                  <a:cubicBezTo>
                    <a:pt x="3" y="52"/>
                    <a:pt x="0" y="53"/>
                    <a:pt x="0" y="53"/>
                  </a:cubicBezTo>
                  <a:cubicBezTo>
                    <a:pt x="0" y="54"/>
                    <a:pt x="2" y="54"/>
                    <a:pt x="4" y="54"/>
                  </a:cubicBezTo>
                  <a:cubicBezTo>
                    <a:pt x="8" y="54"/>
                    <a:pt x="12" y="53"/>
                    <a:pt x="15" y="51"/>
                  </a:cubicBezTo>
                  <a:cubicBezTo>
                    <a:pt x="17" y="50"/>
                    <a:pt x="19" y="52"/>
                    <a:pt x="20" y="51"/>
                  </a:cubicBezTo>
                  <a:cubicBezTo>
                    <a:pt x="21" y="50"/>
                    <a:pt x="21" y="49"/>
                    <a:pt x="23" y="49"/>
                  </a:cubicBezTo>
                  <a:cubicBezTo>
                    <a:pt x="25" y="49"/>
                    <a:pt x="27" y="50"/>
                    <a:pt x="30" y="51"/>
                  </a:cubicBezTo>
                  <a:cubicBezTo>
                    <a:pt x="30" y="52"/>
                    <a:pt x="29" y="53"/>
                    <a:pt x="29" y="55"/>
                  </a:cubicBezTo>
                  <a:cubicBezTo>
                    <a:pt x="29" y="55"/>
                    <a:pt x="29" y="57"/>
                    <a:pt x="29" y="57"/>
                  </a:cubicBezTo>
                  <a:cubicBezTo>
                    <a:pt x="29" y="57"/>
                    <a:pt x="30" y="58"/>
                    <a:pt x="32" y="59"/>
                  </a:cubicBezTo>
                  <a:cubicBezTo>
                    <a:pt x="33" y="57"/>
                    <a:pt x="36" y="53"/>
                    <a:pt x="37" y="53"/>
                  </a:cubicBezTo>
                  <a:cubicBezTo>
                    <a:pt x="38" y="53"/>
                    <a:pt x="39" y="53"/>
                    <a:pt x="40" y="53"/>
                  </a:cubicBezTo>
                  <a:cubicBezTo>
                    <a:pt x="39" y="53"/>
                    <a:pt x="37" y="50"/>
                    <a:pt x="37" y="49"/>
                  </a:cubicBezTo>
                  <a:cubicBezTo>
                    <a:pt x="37" y="48"/>
                    <a:pt x="38" y="47"/>
                    <a:pt x="39" y="47"/>
                  </a:cubicBezTo>
                  <a:cubicBezTo>
                    <a:pt x="41" y="47"/>
                    <a:pt x="41" y="52"/>
                    <a:pt x="45" y="52"/>
                  </a:cubicBezTo>
                  <a:cubicBezTo>
                    <a:pt x="47" y="52"/>
                    <a:pt x="49" y="50"/>
                    <a:pt x="50" y="50"/>
                  </a:cubicBezTo>
                  <a:cubicBezTo>
                    <a:pt x="52" y="50"/>
                    <a:pt x="52" y="50"/>
                    <a:pt x="52" y="50"/>
                  </a:cubicBezTo>
                  <a:cubicBezTo>
                    <a:pt x="52" y="50"/>
                    <a:pt x="53" y="50"/>
                    <a:pt x="53" y="50"/>
                  </a:cubicBezTo>
                  <a:cubicBezTo>
                    <a:pt x="54" y="47"/>
                    <a:pt x="56" y="47"/>
                    <a:pt x="59" y="45"/>
                  </a:cubicBezTo>
                  <a:cubicBezTo>
                    <a:pt x="59" y="46"/>
                    <a:pt x="58" y="46"/>
                    <a:pt x="59" y="48"/>
                  </a:cubicBezTo>
                  <a:cubicBezTo>
                    <a:pt x="62" y="47"/>
                    <a:pt x="62" y="45"/>
                    <a:pt x="65" y="43"/>
                  </a:cubicBezTo>
                  <a:cubicBezTo>
                    <a:pt x="64" y="42"/>
                    <a:pt x="63" y="41"/>
                    <a:pt x="63" y="39"/>
                  </a:cubicBezTo>
                  <a:cubicBezTo>
                    <a:pt x="63" y="36"/>
                    <a:pt x="66" y="35"/>
                    <a:pt x="66" y="33"/>
                  </a:cubicBezTo>
                  <a:cubicBezTo>
                    <a:pt x="66" y="30"/>
                    <a:pt x="65" y="23"/>
                    <a:pt x="67" y="22"/>
                  </a:cubicBezTo>
                  <a:cubicBezTo>
                    <a:pt x="68" y="22"/>
                    <a:pt x="69" y="23"/>
                    <a:pt x="69" y="22"/>
                  </a:cubicBezTo>
                  <a:cubicBezTo>
                    <a:pt x="69" y="21"/>
                    <a:pt x="69" y="21"/>
                    <a:pt x="69" y="21"/>
                  </a:cubicBezTo>
                  <a:cubicBezTo>
                    <a:pt x="69" y="18"/>
                    <a:pt x="72" y="17"/>
                    <a:pt x="72" y="14"/>
                  </a:cubicBezTo>
                  <a:cubicBezTo>
                    <a:pt x="72" y="10"/>
                    <a:pt x="69" y="9"/>
                    <a:pt x="69" y="6"/>
                  </a:cubicBezTo>
                  <a:cubicBezTo>
                    <a:pt x="69" y="4"/>
                    <a:pt x="70" y="3"/>
                    <a:pt x="69" y="1"/>
                  </a:cubicBezTo>
                  <a:cubicBezTo>
                    <a:pt x="69" y="0"/>
                    <a:pt x="68" y="0"/>
                    <a:pt x="66" y="0"/>
                  </a:cubicBezTo>
                  <a:cubicBezTo>
                    <a:pt x="66" y="0"/>
                    <a:pt x="66" y="2"/>
                    <a:pt x="67" y="2"/>
                  </a:cubicBezTo>
                  <a:cubicBezTo>
                    <a:pt x="67" y="2"/>
                    <a:pt x="67" y="2"/>
                    <a:pt x="68" y="2"/>
                  </a:cubicBezTo>
                  <a:cubicBezTo>
                    <a:pt x="65" y="4"/>
                    <a:pt x="65" y="2"/>
                    <a:pt x="65" y="2"/>
                  </a:cubicBezTo>
                  <a:cubicBezTo>
                    <a:pt x="62" y="2"/>
                    <a:pt x="59" y="7"/>
                    <a:pt x="59" y="10"/>
                  </a:cubicBezTo>
                  <a:cubicBezTo>
                    <a:pt x="59" y="11"/>
                    <a:pt x="60" y="11"/>
                    <a:pt x="60" y="13"/>
                  </a:cubicBezTo>
                  <a:cubicBezTo>
                    <a:pt x="60" y="20"/>
                    <a:pt x="53" y="29"/>
                    <a:pt x="48" y="31"/>
                  </a:cubicBezTo>
                  <a:cubicBezTo>
                    <a:pt x="45" y="32"/>
                    <a:pt x="45" y="34"/>
                    <a:pt x="41" y="34"/>
                  </a:cubicBezTo>
                  <a:cubicBezTo>
                    <a:pt x="41" y="34"/>
                    <a:pt x="40" y="33"/>
                    <a:pt x="40" y="33"/>
                  </a:cubicBezTo>
                  <a:cubicBezTo>
                    <a:pt x="40" y="32"/>
                    <a:pt x="41" y="31"/>
                    <a:pt x="41" y="30"/>
                  </a:cubicBezTo>
                  <a:cubicBezTo>
                    <a:pt x="41" y="30"/>
                    <a:pt x="38" y="36"/>
                    <a:pt x="37" y="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7" name="Freeform 57">
              <a:extLst>
                <a:ext uri="{FF2B5EF4-FFF2-40B4-BE49-F238E27FC236}">
                  <a16:creationId xmlns:a16="http://schemas.microsoft.com/office/drawing/2014/main" id="{EDAFF325-A1E2-214A-8923-8FEBA9C013AF}"/>
                </a:ext>
              </a:extLst>
            </p:cNvPr>
            <p:cNvSpPr>
              <a:spLocks/>
            </p:cNvSpPr>
            <p:nvPr/>
          </p:nvSpPr>
          <p:spPr bwMode="auto">
            <a:xfrm>
              <a:off x="7336780" y="3205418"/>
              <a:ext cx="118253" cy="98779"/>
            </a:xfrm>
            <a:custGeom>
              <a:avLst/>
              <a:gdLst>
                <a:gd name="T0" fmla="*/ 0 w 36"/>
                <a:gd name="T1" fmla="*/ 23 h 30"/>
                <a:gd name="T2" fmla="*/ 1 w 36"/>
                <a:gd name="T3" fmla="*/ 26 h 30"/>
                <a:gd name="T4" fmla="*/ 1 w 36"/>
                <a:gd name="T5" fmla="*/ 30 h 30"/>
                <a:gd name="T6" fmla="*/ 1 w 36"/>
                <a:gd name="T7" fmla="*/ 30 h 30"/>
                <a:gd name="T8" fmla="*/ 7 w 36"/>
                <a:gd name="T9" fmla="*/ 27 h 30"/>
                <a:gd name="T10" fmla="*/ 3 w 36"/>
                <a:gd name="T11" fmla="*/ 24 h 30"/>
                <a:gd name="T12" fmla="*/ 9 w 36"/>
                <a:gd name="T13" fmla="*/ 23 h 30"/>
                <a:gd name="T14" fmla="*/ 11 w 36"/>
                <a:gd name="T15" fmla="*/ 21 h 30"/>
                <a:gd name="T16" fmla="*/ 21 w 36"/>
                <a:gd name="T17" fmla="*/ 26 h 30"/>
                <a:gd name="T18" fmla="*/ 29 w 36"/>
                <a:gd name="T19" fmla="*/ 18 h 30"/>
                <a:gd name="T20" fmla="*/ 36 w 36"/>
                <a:gd name="T21" fmla="*/ 16 h 30"/>
                <a:gd name="T22" fmla="*/ 33 w 36"/>
                <a:gd name="T23" fmla="*/ 13 h 30"/>
                <a:gd name="T24" fmla="*/ 35 w 36"/>
                <a:gd name="T25" fmla="*/ 10 h 30"/>
                <a:gd name="T26" fmla="*/ 30 w 36"/>
                <a:gd name="T27" fmla="*/ 11 h 30"/>
                <a:gd name="T28" fmla="*/ 12 w 36"/>
                <a:gd name="T29" fmla="*/ 0 h 30"/>
                <a:gd name="T30" fmla="*/ 11 w 36"/>
                <a:gd name="T31" fmla="*/ 2 h 30"/>
                <a:gd name="T32" fmla="*/ 12 w 36"/>
                <a:gd name="T33" fmla="*/ 5 h 30"/>
                <a:gd name="T34" fmla="*/ 6 w 36"/>
                <a:gd name="T35" fmla="*/ 17 h 30"/>
                <a:gd name="T36" fmla="*/ 5 w 36"/>
                <a:gd name="T37" fmla="*/ 17 h 30"/>
                <a:gd name="T38" fmla="*/ 5 w 36"/>
                <a:gd name="T39" fmla="*/ 16 h 30"/>
                <a:gd name="T40" fmla="*/ 5 w 36"/>
                <a:gd name="T41" fmla="*/ 17 h 30"/>
                <a:gd name="T42" fmla="*/ 4 w 36"/>
                <a:gd name="T43" fmla="*/ 17 h 30"/>
                <a:gd name="T44" fmla="*/ 5 w 36"/>
                <a:gd name="T45" fmla="*/ 17 h 30"/>
                <a:gd name="T46" fmla="*/ 5 w 36"/>
                <a:gd name="T47" fmla="*/ 18 h 30"/>
                <a:gd name="T48" fmla="*/ 0 w 36"/>
                <a:gd name="T4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0">
                  <a:moveTo>
                    <a:pt x="0" y="23"/>
                  </a:moveTo>
                  <a:cubicBezTo>
                    <a:pt x="0" y="24"/>
                    <a:pt x="1" y="25"/>
                    <a:pt x="1" y="26"/>
                  </a:cubicBezTo>
                  <a:cubicBezTo>
                    <a:pt x="1" y="26"/>
                    <a:pt x="1" y="30"/>
                    <a:pt x="1" y="30"/>
                  </a:cubicBezTo>
                  <a:cubicBezTo>
                    <a:pt x="1" y="30"/>
                    <a:pt x="1" y="30"/>
                    <a:pt x="1" y="30"/>
                  </a:cubicBezTo>
                  <a:cubicBezTo>
                    <a:pt x="3" y="30"/>
                    <a:pt x="5" y="29"/>
                    <a:pt x="7" y="27"/>
                  </a:cubicBezTo>
                  <a:cubicBezTo>
                    <a:pt x="6" y="26"/>
                    <a:pt x="3" y="26"/>
                    <a:pt x="3" y="24"/>
                  </a:cubicBezTo>
                  <a:cubicBezTo>
                    <a:pt x="3" y="20"/>
                    <a:pt x="6" y="23"/>
                    <a:pt x="9" y="23"/>
                  </a:cubicBezTo>
                  <a:cubicBezTo>
                    <a:pt x="9" y="22"/>
                    <a:pt x="10" y="21"/>
                    <a:pt x="11" y="21"/>
                  </a:cubicBezTo>
                  <a:cubicBezTo>
                    <a:pt x="15" y="23"/>
                    <a:pt x="17" y="24"/>
                    <a:pt x="21" y="26"/>
                  </a:cubicBezTo>
                  <a:cubicBezTo>
                    <a:pt x="23" y="23"/>
                    <a:pt x="24" y="18"/>
                    <a:pt x="29" y="18"/>
                  </a:cubicBezTo>
                  <a:cubicBezTo>
                    <a:pt x="32" y="18"/>
                    <a:pt x="34" y="17"/>
                    <a:pt x="36" y="16"/>
                  </a:cubicBezTo>
                  <a:cubicBezTo>
                    <a:pt x="35" y="16"/>
                    <a:pt x="33" y="14"/>
                    <a:pt x="33" y="13"/>
                  </a:cubicBezTo>
                  <a:cubicBezTo>
                    <a:pt x="33" y="12"/>
                    <a:pt x="34" y="12"/>
                    <a:pt x="35" y="10"/>
                  </a:cubicBezTo>
                  <a:cubicBezTo>
                    <a:pt x="33" y="9"/>
                    <a:pt x="32" y="11"/>
                    <a:pt x="30" y="11"/>
                  </a:cubicBezTo>
                  <a:cubicBezTo>
                    <a:pt x="21" y="11"/>
                    <a:pt x="18" y="4"/>
                    <a:pt x="12" y="0"/>
                  </a:cubicBezTo>
                  <a:cubicBezTo>
                    <a:pt x="12" y="0"/>
                    <a:pt x="11" y="1"/>
                    <a:pt x="11" y="2"/>
                  </a:cubicBezTo>
                  <a:cubicBezTo>
                    <a:pt x="11" y="3"/>
                    <a:pt x="12" y="4"/>
                    <a:pt x="12" y="5"/>
                  </a:cubicBezTo>
                  <a:cubicBezTo>
                    <a:pt x="12" y="8"/>
                    <a:pt x="10" y="17"/>
                    <a:pt x="6" y="17"/>
                  </a:cubicBezTo>
                  <a:cubicBezTo>
                    <a:pt x="6" y="17"/>
                    <a:pt x="6" y="17"/>
                    <a:pt x="5" y="17"/>
                  </a:cubicBezTo>
                  <a:cubicBezTo>
                    <a:pt x="5" y="16"/>
                    <a:pt x="5" y="16"/>
                    <a:pt x="5" y="16"/>
                  </a:cubicBezTo>
                  <a:cubicBezTo>
                    <a:pt x="5" y="17"/>
                    <a:pt x="5" y="17"/>
                    <a:pt x="5" y="17"/>
                  </a:cubicBezTo>
                  <a:cubicBezTo>
                    <a:pt x="5" y="17"/>
                    <a:pt x="4" y="17"/>
                    <a:pt x="4" y="17"/>
                  </a:cubicBezTo>
                  <a:cubicBezTo>
                    <a:pt x="5" y="17"/>
                    <a:pt x="5" y="17"/>
                    <a:pt x="5" y="17"/>
                  </a:cubicBezTo>
                  <a:cubicBezTo>
                    <a:pt x="5" y="18"/>
                    <a:pt x="5" y="18"/>
                    <a:pt x="5" y="18"/>
                  </a:cubicBezTo>
                  <a:cubicBezTo>
                    <a:pt x="1" y="19"/>
                    <a:pt x="0" y="21"/>
                    <a:pt x="0" y="2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8" name="Freeform 58">
              <a:extLst>
                <a:ext uri="{FF2B5EF4-FFF2-40B4-BE49-F238E27FC236}">
                  <a16:creationId xmlns:a16="http://schemas.microsoft.com/office/drawing/2014/main" id="{BA2F116B-581F-1142-A0EE-A824646104CD}"/>
                </a:ext>
              </a:extLst>
            </p:cNvPr>
            <p:cNvSpPr>
              <a:spLocks/>
            </p:cNvSpPr>
            <p:nvPr/>
          </p:nvSpPr>
          <p:spPr bwMode="auto">
            <a:xfrm>
              <a:off x="7452251" y="3231852"/>
              <a:ext cx="19477" cy="16695"/>
            </a:xfrm>
            <a:custGeom>
              <a:avLst/>
              <a:gdLst>
                <a:gd name="T0" fmla="*/ 1 w 6"/>
                <a:gd name="T1" fmla="*/ 3 h 5"/>
                <a:gd name="T2" fmla="*/ 1 w 6"/>
                <a:gd name="T3" fmla="*/ 5 h 5"/>
                <a:gd name="T4" fmla="*/ 6 w 6"/>
                <a:gd name="T5" fmla="*/ 0 h 5"/>
                <a:gd name="T6" fmla="*/ 6 w 6"/>
                <a:gd name="T7" fmla="*/ 0 h 5"/>
                <a:gd name="T8" fmla="*/ 1 w 6"/>
                <a:gd name="T9" fmla="*/ 3 h 5"/>
              </a:gdLst>
              <a:ahLst/>
              <a:cxnLst>
                <a:cxn ang="0">
                  <a:pos x="T0" y="T1"/>
                </a:cxn>
                <a:cxn ang="0">
                  <a:pos x="T2" y="T3"/>
                </a:cxn>
                <a:cxn ang="0">
                  <a:pos x="T4" y="T5"/>
                </a:cxn>
                <a:cxn ang="0">
                  <a:pos x="T6" y="T7"/>
                </a:cxn>
                <a:cxn ang="0">
                  <a:pos x="T8" y="T9"/>
                </a:cxn>
              </a:cxnLst>
              <a:rect l="0" t="0" r="r" b="b"/>
              <a:pathLst>
                <a:path w="6" h="5">
                  <a:moveTo>
                    <a:pt x="1" y="3"/>
                  </a:moveTo>
                  <a:cubicBezTo>
                    <a:pt x="0" y="4"/>
                    <a:pt x="0" y="5"/>
                    <a:pt x="1" y="5"/>
                  </a:cubicBezTo>
                  <a:cubicBezTo>
                    <a:pt x="3" y="5"/>
                    <a:pt x="5" y="1"/>
                    <a:pt x="6" y="0"/>
                  </a:cubicBezTo>
                  <a:cubicBezTo>
                    <a:pt x="6" y="0"/>
                    <a:pt x="6" y="0"/>
                    <a:pt x="6" y="0"/>
                  </a:cubicBezTo>
                  <a:cubicBezTo>
                    <a:pt x="4" y="0"/>
                    <a:pt x="2" y="2"/>
                    <a:pt x="1"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9" name="Freeform 59">
              <a:extLst>
                <a:ext uri="{FF2B5EF4-FFF2-40B4-BE49-F238E27FC236}">
                  <a16:creationId xmlns:a16="http://schemas.microsoft.com/office/drawing/2014/main" id="{54CBA95A-4D6B-354E-8974-D075EACA29D3}"/>
                </a:ext>
              </a:extLst>
            </p:cNvPr>
            <p:cNvSpPr>
              <a:spLocks/>
            </p:cNvSpPr>
            <p:nvPr/>
          </p:nvSpPr>
          <p:spPr bwMode="auto">
            <a:xfrm>
              <a:off x="7468945" y="3229069"/>
              <a:ext cx="2782" cy="278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0" name="Freeform 60">
              <a:extLst>
                <a:ext uri="{FF2B5EF4-FFF2-40B4-BE49-F238E27FC236}">
                  <a16:creationId xmlns:a16="http://schemas.microsoft.com/office/drawing/2014/main" id="{F91A6E2F-E121-874D-8E07-3F5D11C12224}"/>
                </a:ext>
              </a:extLst>
            </p:cNvPr>
            <p:cNvSpPr>
              <a:spLocks/>
            </p:cNvSpPr>
            <p:nvPr/>
          </p:nvSpPr>
          <p:spPr bwMode="auto">
            <a:xfrm>
              <a:off x="7498161" y="3202636"/>
              <a:ext cx="26433" cy="19477"/>
            </a:xfrm>
            <a:custGeom>
              <a:avLst/>
              <a:gdLst>
                <a:gd name="T0" fmla="*/ 5 w 8"/>
                <a:gd name="T1" fmla="*/ 0 h 6"/>
                <a:gd name="T2" fmla="*/ 0 w 8"/>
                <a:gd name="T3" fmla="*/ 5 h 6"/>
                <a:gd name="T4" fmla="*/ 0 w 8"/>
                <a:gd name="T5" fmla="*/ 6 h 6"/>
                <a:gd name="T6" fmla="*/ 8 w 8"/>
                <a:gd name="T7" fmla="*/ 2 h 6"/>
                <a:gd name="T8" fmla="*/ 8 w 8"/>
                <a:gd name="T9" fmla="*/ 0 h 6"/>
                <a:gd name="T10" fmla="*/ 5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5" y="0"/>
                  </a:moveTo>
                  <a:cubicBezTo>
                    <a:pt x="2" y="0"/>
                    <a:pt x="0" y="5"/>
                    <a:pt x="0" y="5"/>
                  </a:cubicBezTo>
                  <a:cubicBezTo>
                    <a:pt x="0" y="5"/>
                    <a:pt x="0" y="6"/>
                    <a:pt x="0" y="6"/>
                  </a:cubicBezTo>
                  <a:cubicBezTo>
                    <a:pt x="4" y="6"/>
                    <a:pt x="4" y="2"/>
                    <a:pt x="8" y="2"/>
                  </a:cubicBezTo>
                  <a:cubicBezTo>
                    <a:pt x="8" y="0"/>
                    <a:pt x="8" y="0"/>
                    <a:pt x="8" y="0"/>
                  </a:cubicBezTo>
                  <a:cubicBezTo>
                    <a:pt x="8" y="0"/>
                    <a:pt x="6" y="0"/>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1" name="Freeform 61">
              <a:extLst>
                <a:ext uri="{FF2B5EF4-FFF2-40B4-BE49-F238E27FC236}">
                  <a16:creationId xmlns:a16="http://schemas.microsoft.com/office/drawing/2014/main" id="{85CF2554-ED44-704B-98A2-E01B6EF62B22}"/>
                </a:ext>
              </a:extLst>
            </p:cNvPr>
            <p:cNvSpPr>
              <a:spLocks/>
            </p:cNvSpPr>
            <p:nvPr/>
          </p:nvSpPr>
          <p:spPr bwMode="auto">
            <a:xfrm>
              <a:off x="7544071" y="3178984"/>
              <a:ext cx="12521" cy="16695"/>
            </a:xfrm>
            <a:custGeom>
              <a:avLst/>
              <a:gdLst>
                <a:gd name="T0" fmla="*/ 1 w 4"/>
                <a:gd name="T1" fmla="*/ 5 h 5"/>
                <a:gd name="T2" fmla="*/ 4 w 4"/>
                <a:gd name="T3" fmla="*/ 0 h 5"/>
                <a:gd name="T4" fmla="*/ 1 w 4"/>
                <a:gd name="T5" fmla="*/ 2 h 5"/>
                <a:gd name="T6" fmla="*/ 1 w 4"/>
                <a:gd name="T7" fmla="*/ 4 h 5"/>
                <a:gd name="T8" fmla="*/ 1 w 4"/>
                <a:gd name="T9" fmla="*/ 5 h 5"/>
              </a:gdLst>
              <a:ahLst/>
              <a:cxnLst>
                <a:cxn ang="0">
                  <a:pos x="T0" y="T1"/>
                </a:cxn>
                <a:cxn ang="0">
                  <a:pos x="T2" y="T3"/>
                </a:cxn>
                <a:cxn ang="0">
                  <a:pos x="T4" y="T5"/>
                </a:cxn>
                <a:cxn ang="0">
                  <a:pos x="T6" y="T7"/>
                </a:cxn>
                <a:cxn ang="0">
                  <a:pos x="T8" y="T9"/>
                </a:cxn>
              </a:cxnLst>
              <a:rect l="0" t="0" r="r" b="b"/>
              <a:pathLst>
                <a:path w="4" h="5">
                  <a:moveTo>
                    <a:pt x="1" y="5"/>
                  </a:moveTo>
                  <a:cubicBezTo>
                    <a:pt x="2" y="5"/>
                    <a:pt x="4" y="2"/>
                    <a:pt x="4" y="0"/>
                  </a:cubicBezTo>
                  <a:cubicBezTo>
                    <a:pt x="4" y="0"/>
                    <a:pt x="1" y="0"/>
                    <a:pt x="1" y="2"/>
                  </a:cubicBezTo>
                  <a:cubicBezTo>
                    <a:pt x="1" y="3"/>
                    <a:pt x="1" y="4"/>
                    <a:pt x="1" y="4"/>
                  </a:cubicBezTo>
                  <a:cubicBezTo>
                    <a:pt x="0" y="4"/>
                    <a:pt x="0" y="5"/>
                    <a:pt x="1"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2" name="Freeform 62">
              <a:extLst>
                <a:ext uri="{FF2B5EF4-FFF2-40B4-BE49-F238E27FC236}">
                  <a16:creationId xmlns:a16="http://schemas.microsoft.com/office/drawing/2014/main" id="{F3F32523-EB0E-1845-88BC-6410004A4DBB}"/>
                </a:ext>
              </a:extLst>
            </p:cNvPr>
            <p:cNvSpPr>
              <a:spLocks/>
            </p:cNvSpPr>
            <p:nvPr/>
          </p:nvSpPr>
          <p:spPr bwMode="auto">
            <a:xfrm>
              <a:off x="7370169" y="2949428"/>
              <a:ext cx="62605" cy="236512"/>
            </a:xfrm>
            <a:custGeom>
              <a:avLst/>
              <a:gdLst>
                <a:gd name="T0" fmla="*/ 10 w 19"/>
                <a:gd name="T1" fmla="*/ 11 h 72"/>
                <a:gd name="T2" fmla="*/ 8 w 19"/>
                <a:gd name="T3" fmla="*/ 0 h 72"/>
                <a:gd name="T4" fmla="*/ 7 w 19"/>
                <a:gd name="T5" fmla="*/ 0 h 72"/>
                <a:gd name="T6" fmla="*/ 7 w 19"/>
                <a:gd name="T7" fmla="*/ 6 h 72"/>
                <a:gd name="T8" fmla="*/ 6 w 19"/>
                <a:gd name="T9" fmla="*/ 9 h 72"/>
                <a:gd name="T10" fmla="*/ 0 w 19"/>
                <a:gd name="T11" fmla="*/ 21 h 72"/>
                <a:gd name="T12" fmla="*/ 3 w 19"/>
                <a:gd name="T13" fmla="*/ 29 h 72"/>
                <a:gd name="T14" fmla="*/ 3 w 19"/>
                <a:gd name="T15" fmla="*/ 42 h 72"/>
                <a:gd name="T16" fmla="*/ 2 w 19"/>
                <a:gd name="T17" fmla="*/ 49 h 72"/>
                <a:gd name="T18" fmla="*/ 4 w 19"/>
                <a:gd name="T19" fmla="*/ 56 h 72"/>
                <a:gd name="T20" fmla="*/ 3 w 19"/>
                <a:gd name="T21" fmla="*/ 66 h 72"/>
                <a:gd name="T22" fmla="*/ 3 w 19"/>
                <a:gd name="T23" fmla="*/ 72 h 72"/>
                <a:gd name="T24" fmla="*/ 9 w 19"/>
                <a:gd name="T25" fmla="*/ 68 h 72"/>
                <a:gd name="T26" fmla="*/ 11 w 19"/>
                <a:gd name="T27" fmla="*/ 68 h 72"/>
                <a:gd name="T28" fmla="*/ 13 w 19"/>
                <a:gd name="T29" fmla="*/ 70 h 72"/>
                <a:gd name="T30" fmla="*/ 14 w 19"/>
                <a:gd name="T31" fmla="*/ 70 h 72"/>
                <a:gd name="T32" fmla="*/ 7 w 19"/>
                <a:gd name="T33" fmla="*/ 58 h 72"/>
                <a:gd name="T34" fmla="*/ 14 w 19"/>
                <a:gd name="T35" fmla="*/ 45 h 72"/>
                <a:gd name="T36" fmla="*/ 19 w 19"/>
                <a:gd name="T37" fmla="*/ 48 h 72"/>
                <a:gd name="T38" fmla="*/ 13 w 19"/>
                <a:gd name="T39" fmla="*/ 32 h 72"/>
                <a:gd name="T40" fmla="*/ 11 w 19"/>
                <a:gd name="T41" fmla="*/ 26 h 72"/>
                <a:gd name="T42" fmla="*/ 11 w 19"/>
                <a:gd name="T43" fmla="*/ 20 h 72"/>
                <a:gd name="T44" fmla="*/ 10 w 19"/>
                <a:gd name="T4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0" y="11"/>
                  </a:moveTo>
                  <a:cubicBezTo>
                    <a:pt x="9" y="8"/>
                    <a:pt x="8" y="4"/>
                    <a:pt x="8" y="0"/>
                  </a:cubicBezTo>
                  <a:cubicBezTo>
                    <a:pt x="7" y="0"/>
                    <a:pt x="7" y="0"/>
                    <a:pt x="7" y="0"/>
                  </a:cubicBezTo>
                  <a:cubicBezTo>
                    <a:pt x="7" y="4"/>
                    <a:pt x="7" y="4"/>
                    <a:pt x="7" y="6"/>
                  </a:cubicBezTo>
                  <a:cubicBezTo>
                    <a:pt x="7" y="7"/>
                    <a:pt x="6" y="8"/>
                    <a:pt x="6" y="9"/>
                  </a:cubicBezTo>
                  <a:cubicBezTo>
                    <a:pt x="2" y="10"/>
                    <a:pt x="0" y="16"/>
                    <a:pt x="0" y="21"/>
                  </a:cubicBezTo>
                  <a:cubicBezTo>
                    <a:pt x="0" y="24"/>
                    <a:pt x="3" y="25"/>
                    <a:pt x="3" y="29"/>
                  </a:cubicBezTo>
                  <a:cubicBezTo>
                    <a:pt x="3" y="34"/>
                    <a:pt x="3" y="36"/>
                    <a:pt x="3" y="42"/>
                  </a:cubicBezTo>
                  <a:cubicBezTo>
                    <a:pt x="3" y="45"/>
                    <a:pt x="2" y="46"/>
                    <a:pt x="2" y="49"/>
                  </a:cubicBezTo>
                  <a:cubicBezTo>
                    <a:pt x="2" y="52"/>
                    <a:pt x="4" y="52"/>
                    <a:pt x="4" y="56"/>
                  </a:cubicBezTo>
                  <a:cubicBezTo>
                    <a:pt x="4" y="59"/>
                    <a:pt x="3" y="62"/>
                    <a:pt x="3" y="66"/>
                  </a:cubicBezTo>
                  <a:cubicBezTo>
                    <a:pt x="3" y="67"/>
                    <a:pt x="3" y="72"/>
                    <a:pt x="3" y="72"/>
                  </a:cubicBezTo>
                  <a:cubicBezTo>
                    <a:pt x="7" y="72"/>
                    <a:pt x="6" y="68"/>
                    <a:pt x="9" y="68"/>
                  </a:cubicBezTo>
                  <a:cubicBezTo>
                    <a:pt x="9" y="68"/>
                    <a:pt x="10" y="68"/>
                    <a:pt x="11" y="68"/>
                  </a:cubicBezTo>
                  <a:cubicBezTo>
                    <a:pt x="11" y="68"/>
                    <a:pt x="12" y="70"/>
                    <a:pt x="13" y="70"/>
                  </a:cubicBezTo>
                  <a:cubicBezTo>
                    <a:pt x="13" y="70"/>
                    <a:pt x="14" y="70"/>
                    <a:pt x="14" y="70"/>
                  </a:cubicBezTo>
                  <a:cubicBezTo>
                    <a:pt x="12" y="66"/>
                    <a:pt x="7" y="63"/>
                    <a:pt x="7" y="58"/>
                  </a:cubicBezTo>
                  <a:cubicBezTo>
                    <a:pt x="7" y="52"/>
                    <a:pt x="8" y="45"/>
                    <a:pt x="14" y="45"/>
                  </a:cubicBezTo>
                  <a:cubicBezTo>
                    <a:pt x="16" y="45"/>
                    <a:pt x="18" y="46"/>
                    <a:pt x="19" y="48"/>
                  </a:cubicBezTo>
                  <a:cubicBezTo>
                    <a:pt x="18" y="42"/>
                    <a:pt x="14" y="38"/>
                    <a:pt x="13" y="32"/>
                  </a:cubicBezTo>
                  <a:cubicBezTo>
                    <a:pt x="12" y="31"/>
                    <a:pt x="11" y="28"/>
                    <a:pt x="11" y="26"/>
                  </a:cubicBezTo>
                  <a:cubicBezTo>
                    <a:pt x="11" y="20"/>
                    <a:pt x="11" y="20"/>
                    <a:pt x="11" y="20"/>
                  </a:cubicBezTo>
                  <a:cubicBezTo>
                    <a:pt x="11" y="17"/>
                    <a:pt x="11" y="14"/>
                    <a:pt x="10"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3" name="Freeform 63">
              <a:extLst>
                <a:ext uri="{FF2B5EF4-FFF2-40B4-BE49-F238E27FC236}">
                  <a16:creationId xmlns:a16="http://schemas.microsoft.com/office/drawing/2014/main" id="{DADA77D2-1154-3442-91BB-A688856D490D}"/>
                </a:ext>
              </a:extLst>
            </p:cNvPr>
            <p:cNvSpPr>
              <a:spLocks/>
            </p:cNvSpPr>
            <p:nvPr/>
          </p:nvSpPr>
          <p:spPr bwMode="auto">
            <a:xfrm>
              <a:off x="5572716" y="2408232"/>
              <a:ext cx="2782" cy="417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4" name="Freeform 64">
              <a:extLst>
                <a:ext uri="{FF2B5EF4-FFF2-40B4-BE49-F238E27FC236}">
                  <a16:creationId xmlns:a16="http://schemas.microsoft.com/office/drawing/2014/main" id="{5E89AAE2-3913-7A43-9E3F-C8FBD33A9C8E}"/>
                </a:ext>
              </a:extLst>
            </p:cNvPr>
            <p:cNvSpPr>
              <a:spLocks/>
            </p:cNvSpPr>
            <p:nvPr/>
          </p:nvSpPr>
          <p:spPr bwMode="auto">
            <a:xfrm>
              <a:off x="5575499" y="2412406"/>
              <a:ext cx="4174" cy="2782"/>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1" y="0"/>
                    <a:pt x="1" y="1"/>
                    <a:pt x="1"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5" name="Freeform 65">
              <a:extLst>
                <a:ext uri="{FF2B5EF4-FFF2-40B4-BE49-F238E27FC236}">
                  <a16:creationId xmlns:a16="http://schemas.microsoft.com/office/drawing/2014/main" id="{07832525-5CEA-BF4B-B4BD-0B28C91A6297}"/>
                </a:ext>
              </a:extLst>
            </p:cNvPr>
            <p:cNvSpPr>
              <a:spLocks/>
            </p:cNvSpPr>
            <p:nvPr/>
          </p:nvSpPr>
          <p:spPr bwMode="auto">
            <a:xfrm>
              <a:off x="5451681" y="2141112"/>
              <a:ext cx="371455" cy="281032"/>
            </a:xfrm>
            <a:custGeom>
              <a:avLst/>
              <a:gdLst>
                <a:gd name="T0" fmla="*/ 4 w 113"/>
                <a:gd name="T1" fmla="*/ 74 h 85"/>
                <a:gd name="T2" fmla="*/ 11 w 113"/>
                <a:gd name="T3" fmla="*/ 74 h 85"/>
                <a:gd name="T4" fmla="*/ 14 w 113"/>
                <a:gd name="T5" fmla="*/ 82 h 85"/>
                <a:gd name="T6" fmla="*/ 20 w 113"/>
                <a:gd name="T7" fmla="*/ 83 h 85"/>
                <a:gd name="T8" fmla="*/ 22 w 113"/>
                <a:gd name="T9" fmla="*/ 85 h 85"/>
                <a:gd name="T10" fmla="*/ 39 w 113"/>
                <a:gd name="T11" fmla="*/ 85 h 85"/>
                <a:gd name="T12" fmla="*/ 38 w 113"/>
                <a:gd name="T13" fmla="*/ 83 h 85"/>
                <a:gd name="T14" fmla="*/ 26 w 113"/>
                <a:gd name="T15" fmla="*/ 68 h 85"/>
                <a:gd name="T16" fmla="*/ 53 w 113"/>
                <a:gd name="T17" fmla="*/ 35 h 85"/>
                <a:gd name="T18" fmla="*/ 64 w 113"/>
                <a:gd name="T19" fmla="*/ 29 h 85"/>
                <a:gd name="T20" fmla="*/ 69 w 113"/>
                <a:gd name="T21" fmla="*/ 23 h 85"/>
                <a:gd name="T22" fmla="*/ 90 w 113"/>
                <a:gd name="T23" fmla="*/ 18 h 85"/>
                <a:gd name="T24" fmla="*/ 113 w 113"/>
                <a:gd name="T25" fmla="*/ 6 h 85"/>
                <a:gd name="T26" fmla="*/ 104 w 113"/>
                <a:gd name="T27" fmla="*/ 0 h 85"/>
                <a:gd name="T28" fmla="*/ 70 w 113"/>
                <a:gd name="T29" fmla="*/ 13 h 85"/>
                <a:gd name="T30" fmla="*/ 63 w 113"/>
                <a:gd name="T31" fmla="*/ 10 h 85"/>
                <a:gd name="T32" fmla="*/ 56 w 113"/>
                <a:gd name="T33" fmla="*/ 13 h 85"/>
                <a:gd name="T34" fmla="*/ 36 w 113"/>
                <a:gd name="T35" fmla="*/ 24 h 85"/>
                <a:gd name="T36" fmla="*/ 27 w 113"/>
                <a:gd name="T37" fmla="*/ 26 h 85"/>
                <a:gd name="T38" fmla="*/ 24 w 113"/>
                <a:gd name="T39" fmla="*/ 28 h 85"/>
                <a:gd name="T40" fmla="*/ 26 w 113"/>
                <a:gd name="T41" fmla="*/ 32 h 85"/>
                <a:gd name="T42" fmla="*/ 14 w 113"/>
                <a:gd name="T43" fmla="*/ 46 h 85"/>
                <a:gd name="T44" fmla="*/ 17 w 113"/>
                <a:gd name="T45" fmla="*/ 50 h 85"/>
                <a:gd name="T46" fmla="*/ 6 w 113"/>
                <a:gd name="T47" fmla="*/ 57 h 85"/>
                <a:gd name="T48" fmla="*/ 6 w 113"/>
                <a:gd name="T49" fmla="*/ 60 h 85"/>
                <a:gd name="T50" fmla="*/ 0 w 113"/>
                <a:gd name="T51" fmla="*/ 69 h 85"/>
                <a:gd name="T52" fmla="*/ 4 w 113"/>
                <a:gd name="T53" fmla="*/ 7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85">
                  <a:moveTo>
                    <a:pt x="4" y="74"/>
                  </a:moveTo>
                  <a:cubicBezTo>
                    <a:pt x="4" y="74"/>
                    <a:pt x="10" y="74"/>
                    <a:pt x="11" y="74"/>
                  </a:cubicBezTo>
                  <a:cubicBezTo>
                    <a:pt x="15" y="75"/>
                    <a:pt x="13" y="79"/>
                    <a:pt x="14" y="82"/>
                  </a:cubicBezTo>
                  <a:cubicBezTo>
                    <a:pt x="15" y="83"/>
                    <a:pt x="18" y="83"/>
                    <a:pt x="20" y="83"/>
                  </a:cubicBezTo>
                  <a:cubicBezTo>
                    <a:pt x="21" y="83"/>
                    <a:pt x="21" y="85"/>
                    <a:pt x="22" y="85"/>
                  </a:cubicBezTo>
                  <a:cubicBezTo>
                    <a:pt x="39" y="85"/>
                    <a:pt x="39" y="85"/>
                    <a:pt x="39" y="85"/>
                  </a:cubicBezTo>
                  <a:cubicBezTo>
                    <a:pt x="39" y="81"/>
                    <a:pt x="39" y="83"/>
                    <a:pt x="38" y="83"/>
                  </a:cubicBezTo>
                  <a:cubicBezTo>
                    <a:pt x="33" y="79"/>
                    <a:pt x="26" y="76"/>
                    <a:pt x="26" y="68"/>
                  </a:cubicBezTo>
                  <a:cubicBezTo>
                    <a:pt x="26" y="53"/>
                    <a:pt x="42" y="38"/>
                    <a:pt x="53" y="35"/>
                  </a:cubicBezTo>
                  <a:cubicBezTo>
                    <a:pt x="57" y="34"/>
                    <a:pt x="58" y="29"/>
                    <a:pt x="64" y="29"/>
                  </a:cubicBezTo>
                  <a:cubicBezTo>
                    <a:pt x="67" y="29"/>
                    <a:pt x="68" y="24"/>
                    <a:pt x="69" y="23"/>
                  </a:cubicBezTo>
                  <a:cubicBezTo>
                    <a:pt x="77" y="20"/>
                    <a:pt x="82" y="21"/>
                    <a:pt x="90" y="18"/>
                  </a:cubicBezTo>
                  <a:cubicBezTo>
                    <a:pt x="96" y="15"/>
                    <a:pt x="113" y="14"/>
                    <a:pt x="113" y="6"/>
                  </a:cubicBezTo>
                  <a:cubicBezTo>
                    <a:pt x="113" y="3"/>
                    <a:pt x="107" y="0"/>
                    <a:pt x="104" y="0"/>
                  </a:cubicBezTo>
                  <a:cubicBezTo>
                    <a:pt x="93" y="0"/>
                    <a:pt x="82" y="13"/>
                    <a:pt x="70" y="13"/>
                  </a:cubicBezTo>
                  <a:cubicBezTo>
                    <a:pt x="68" y="13"/>
                    <a:pt x="66" y="10"/>
                    <a:pt x="63" y="10"/>
                  </a:cubicBezTo>
                  <a:cubicBezTo>
                    <a:pt x="59" y="10"/>
                    <a:pt x="59" y="13"/>
                    <a:pt x="56" y="13"/>
                  </a:cubicBezTo>
                  <a:cubicBezTo>
                    <a:pt x="48" y="13"/>
                    <a:pt x="41" y="24"/>
                    <a:pt x="36" y="24"/>
                  </a:cubicBezTo>
                  <a:cubicBezTo>
                    <a:pt x="32" y="24"/>
                    <a:pt x="30" y="26"/>
                    <a:pt x="27" y="26"/>
                  </a:cubicBezTo>
                  <a:cubicBezTo>
                    <a:pt x="25" y="26"/>
                    <a:pt x="24" y="27"/>
                    <a:pt x="24" y="28"/>
                  </a:cubicBezTo>
                  <a:cubicBezTo>
                    <a:pt x="24" y="29"/>
                    <a:pt x="26" y="30"/>
                    <a:pt x="26" y="32"/>
                  </a:cubicBezTo>
                  <a:cubicBezTo>
                    <a:pt x="26" y="38"/>
                    <a:pt x="14" y="42"/>
                    <a:pt x="14" y="46"/>
                  </a:cubicBezTo>
                  <a:cubicBezTo>
                    <a:pt x="14" y="47"/>
                    <a:pt x="17" y="48"/>
                    <a:pt x="17" y="50"/>
                  </a:cubicBezTo>
                  <a:cubicBezTo>
                    <a:pt x="14" y="51"/>
                    <a:pt x="6" y="53"/>
                    <a:pt x="6" y="57"/>
                  </a:cubicBezTo>
                  <a:cubicBezTo>
                    <a:pt x="6" y="59"/>
                    <a:pt x="6" y="60"/>
                    <a:pt x="6" y="60"/>
                  </a:cubicBezTo>
                  <a:cubicBezTo>
                    <a:pt x="6" y="64"/>
                    <a:pt x="0" y="64"/>
                    <a:pt x="0" y="69"/>
                  </a:cubicBezTo>
                  <a:cubicBezTo>
                    <a:pt x="0" y="72"/>
                    <a:pt x="4" y="74"/>
                    <a:pt x="4" y="7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6" name="Freeform 66">
              <a:extLst>
                <a:ext uri="{FF2B5EF4-FFF2-40B4-BE49-F238E27FC236}">
                  <a16:creationId xmlns:a16="http://schemas.microsoft.com/office/drawing/2014/main" id="{67A3EA99-DE60-B548-91FB-75308CD00947}"/>
                </a:ext>
              </a:extLst>
            </p:cNvPr>
            <p:cNvSpPr>
              <a:spLocks noEditPoints="1"/>
            </p:cNvSpPr>
            <p:nvPr/>
          </p:nvSpPr>
          <p:spPr bwMode="auto">
            <a:xfrm>
              <a:off x="3999250" y="2116069"/>
              <a:ext cx="4397637" cy="2918841"/>
            </a:xfrm>
            <a:custGeom>
              <a:avLst/>
              <a:gdLst>
                <a:gd name="T0" fmla="*/ 975 w 1336"/>
                <a:gd name="T1" fmla="*/ 81 h 886"/>
                <a:gd name="T2" fmla="*/ 782 w 1336"/>
                <a:gd name="T3" fmla="*/ 0 h 886"/>
                <a:gd name="T4" fmla="*/ 587 w 1336"/>
                <a:gd name="T5" fmla="*/ 119 h 886"/>
                <a:gd name="T6" fmla="*/ 391 w 1336"/>
                <a:gd name="T7" fmla="*/ 128 h 886"/>
                <a:gd name="T8" fmla="*/ 294 w 1336"/>
                <a:gd name="T9" fmla="*/ 97 h 886"/>
                <a:gd name="T10" fmla="*/ 254 w 1336"/>
                <a:gd name="T11" fmla="*/ 90 h 886"/>
                <a:gd name="T12" fmla="*/ 220 w 1336"/>
                <a:gd name="T13" fmla="*/ 114 h 886"/>
                <a:gd name="T14" fmla="*/ 191 w 1336"/>
                <a:gd name="T15" fmla="*/ 142 h 886"/>
                <a:gd name="T16" fmla="*/ 146 w 1336"/>
                <a:gd name="T17" fmla="*/ 215 h 886"/>
                <a:gd name="T18" fmla="*/ 219 w 1336"/>
                <a:gd name="T19" fmla="*/ 230 h 886"/>
                <a:gd name="T20" fmla="*/ 261 w 1336"/>
                <a:gd name="T21" fmla="*/ 145 h 886"/>
                <a:gd name="T22" fmla="*/ 297 w 1336"/>
                <a:gd name="T23" fmla="*/ 203 h 886"/>
                <a:gd name="T24" fmla="*/ 214 w 1336"/>
                <a:gd name="T25" fmla="*/ 256 h 886"/>
                <a:gd name="T26" fmla="*/ 179 w 1336"/>
                <a:gd name="T27" fmla="*/ 239 h 886"/>
                <a:gd name="T28" fmla="*/ 153 w 1336"/>
                <a:gd name="T29" fmla="*/ 265 h 886"/>
                <a:gd name="T30" fmla="*/ 103 w 1336"/>
                <a:gd name="T31" fmla="*/ 304 h 886"/>
                <a:gd name="T32" fmla="*/ 105 w 1336"/>
                <a:gd name="T33" fmla="*/ 332 h 886"/>
                <a:gd name="T34" fmla="*/ 53 w 1336"/>
                <a:gd name="T35" fmla="*/ 379 h 886"/>
                <a:gd name="T36" fmla="*/ 112 w 1336"/>
                <a:gd name="T37" fmla="*/ 384 h 886"/>
                <a:gd name="T38" fmla="*/ 200 w 1336"/>
                <a:gd name="T39" fmla="*/ 367 h 886"/>
                <a:gd name="T40" fmla="*/ 219 w 1336"/>
                <a:gd name="T41" fmla="*/ 366 h 886"/>
                <a:gd name="T42" fmla="*/ 206 w 1336"/>
                <a:gd name="T43" fmla="*/ 337 h 886"/>
                <a:gd name="T44" fmla="*/ 255 w 1336"/>
                <a:gd name="T45" fmla="*/ 401 h 886"/>
                <a:gd name="T46" fmla="*/ 255 w 1336"/>
                <a:gd name="T47" fmla="*/ 374 h 886"/>
                <a:gd name="T48" fmla="*/ 295 w 1336"/>
                <a:gd name="T49" fmla="*/ 340 h 886"/>
                <a:gd name="T50" fmla="*/ 346 w 1336"/>
                <a:gd name="T51" fmla="*/ 333 h 886"/>
                <a:gd name="T52" fmla="*/ 278 w 1336"/>
                <a:gd name="T53" fmla="*/ 377 h 886"/>
                <a:gd name="T54" fmla="*/ 333 w 1336"/>
                <a:gd name="T55" fmla="*/ 399 h 886"/>
                <a:gd name="T56" fmla="*/ 324 w 1336"/>
                <a:gd name="T57" fmla="*/ 441 h 886"/>
                <a:gd name="T58" fmla="*/ 197 w 1336"/>
                <a:gd name="T59" fmla="*/ 425 h 886"/>
                <a:gd name="T60" fmla="*/ 140 w 1336"/>
                <a:gd name="T61" fmla="*/ 397 h 886"/>
                <a:gd name="T62" fmla="*/ 5 w 1336"/>
                <a:gd name="T63" fmla="*/ 507 h 886"/>
                <a:gd name="T64" fmla="*/ 84 w 1336"/>
                <a:gd name="T65" fmla="*/ 617 h 886"/>
                <a:gd name="T66" fmla="*/ 191 w 1336"/>
                <a:gd name="T67" fmla="*/ 694 h 886"/>
                <a:gd name="T68" fmla="*/ 232 w 1336"/>
                <a:gd name="T69" fmla="*/ 881 h 886"/>
                <a:gd name="T70" fmla="*/ 337 w 1336"/>
                <a:gd name="T71" fmla="*/ 812 h 886"/>
                <a:gd name="T72" fmla="*/ 369 w 1336"/>
                <a:gd name="T73" fmla="*/ 672 h 886"/>
                <a:gd name="T74" fmla="*/ 365 w 1336"/>
                <a:gd name="T75" fmla="*/ 547 h 886"/>
                <a:gd name="T76" fmla="*/ 345 w 1336"/>
                <a:gd name="T77" fmla="*/ 476 h 886"/>
                <a:gd name="T78" fmla="*/ 389 w 1336"/>
                <a:gd name="T79" fmla="*/ 564 h 886"/>
                <a:gd name="T80" fmla="*/ 482 w 1336"/>
                <a:gd name="T81" fmla="*/ 518 h 886"/>
                <a:gd name="T82" fmla="*/ 440 w 1336"/>
                <a:gd name="T83" fmla="*/ 475 h 886"/>
                <a:gd name="T84" fmla="*/ 473 w 1336"/>
                <a:gd name="T85" fmla="*/ 469 h 886"/>
                <a:gd name="T86" fmla="*/ 557 w 1336"/>
                <a:gd name="T87" fmla="*/ 497 h 886"/>
                <a:gd name="T88" fmla="*/ 577 w 1336"/>
                <a:gd name="T89" fmla="*/ 524 h 886"/>
                <a:gd name="T90" fmla="*/ 621 w 1336"/>
                <a:gd name="T91" fmla="*/ 581 h 886"/>
                <a:gd name="T92" fmla="*/ 676 w 1336"/>
                <a:gd name="T93" fmla="*/ 503 h 886"/>
                <a:gd name="T94" fmla="*/ 736 w 1336"/>
                <a:gd name="T95" fmla="*/ 539 h 886"/>
                <a:gd name="T96" fmla="*/ 758 w 1336"/>
                <a:gd name="T97" fmla="*/ 620 h 886"/>
                <a:gd name="T98" fmla="*/ 748 w 1336"/>
                <a:gd name="T99" fmla="*/ 582 h 886"/>
                <a:gd name="T100" fmla="*/ 789 w 1336"/>
                <a:gd name="T101" fmla="*/ 592 h 886"/>
                <a:gd name="T102" fmla="*/ 819 w 1336"/>
                <a:gd name="T103" fmla="*/ 513 h 886"/>
                <a:gd name="T104" fmla="*/ 889 w 1336"/>
                <a:gd name="T105" fmla="*/ 426 h 886"/>
                <a:gd name="T106" fmla="*/ 878 w 1336"/>
                <a:gd name="T107" fmla="*/ 394 h 886"/>
                <a:gd name="T108" fmla="*/ 916 w 1336"/>
                <a:gd name="T109" fmla="*/ 387 h 886"/>
                <a:gd name="T110" fmla="*/ 928 w 1336"/>
                <a:gd name="T111" fmla="*/ 417 h 886"/>
                <a:gd name="T112" fmla="*/ 1016 w 1336"/>
                <a:gd name="T113" fmla="*/ 301 h 886"/>
                <a:gd name="T114" fmla="*/ 1145 w 1336"/>
                <a:gd name="T115" fmla="*/ 186 h 886"/>
                <a:gd name="T116" fmla="*/ 1200 w 1336"/>
                <a:gd name="T117" fmla="*/ 204 h 886"/>
                <a:gd name="T118" fmla="*/ 335 w 1336"/>
                <a:gd name="T119" fmla="*/ 450 h 886"/>
                <a:gd name="T120" fmla="*/ 459 w 1336"/>
                <a:gd name="T121" fmla="*/ 398 h 886"/>
                <a:gd name="T122" fmla="*/ 417 w 1336"/>
                <a:gd name="T123" fmla="*/ 326 h 886"/>
                <a:gd name="T124" fmla="*/ 513 w 1336"/>
                <a:gd name="T125" fmla="*/ 409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6" h="886">
                  <a:moveTo>
                    <a:pt x="1289" y="117"/>
                  </a:moveTo>
                  <a:cubicBezTo>
                    <a:pt x="1271" y="107"/>
                    <a:pt x="1247" y="95"/>
                    <a:pt x="1221" y="95"/>
                  </a:cubicBezTo>
                  <a:cubicBezTo>
                    <a:pt x="1214" y="95"/>
                    <a:pt x="1209" y="97"/>
                    <a:pt x="1209" y="100"/>
                  </a:cubicBezTo>
                  <a:cubicBezTo>
                    <a:pt x="1216" y="122"/>
                    <a:pt x="1199" y="100"/>
                    <a:pt x="1195" y="100"/>
                  </a:cubicBezTo>
                  <a:cubicBezTo>
                    <a:pt x="1143" y="99"/>
                    <a:pt x="1143" y="99"/>
                    <a:pt x="1143" y="99"/>
                  </a:cubicBezTo>
                  <a:cubicBezTo>
                    <a:pt x="1140" y="87"/>
                    <a:pt x="1132" y="83"/>
                    <a:pt x="1117" y="83"/>
                  </a:cubicBezTo>
                  <a:cubicBezTo>
                    <a:pt x="1108" y="83"/>
                    <a:pt x="1095" y="86"/>
                    <a:pt x="1090" y="82"/>
                  </a:cubicBezTo>
                  <a:cubicBezTo>
                    <a:pt x="1086" y="78"/>
                    <a:pt x="1086" y="73"/>
                    <a:pt x="1079" y="70"/>
                  </a:cubicBezTo>
                  <a:cubicBezTo>
                    <a:pt x="1065" y="66"/>
                    <a:pt x="1050" y="63"/>
                    <a:pt x="1033" y="63"/>
                  </a:cubicBezTo>
                  <a:cubicBezTo>
                    <a:pt x="1015" y="63"/>
                    <a:pt x="1012" y="73"/>
                    <a:pt x="1011" y="81"/>
                  </a:cubicBezTo>
                  <a:cubicBezTo>
                    <a:pt x="994" y="81"/>
                    <a:pt x="986" y="81"/>
                    <a:pt x="975" y="81"/>
                  </a:cubicBezTo>
                  <a:cubicBezTo>
                    <a:pt x="969" y="81"/>
                    <a:pt x="968" y="76"/>
                    <a:pt x="960" y="75"/>
                  </a:cubicBezTo>
                  <a:cubicBezTo>
                    <a:pt x="959" y="78"/>
                    <a:pt x="958" y="85"/>
                    <a:pt x="954" y="85"/>
                  </a:cubicBezTo>
                  <a:cubicBezTo>
                    <a:pt x="945" y="85"/>
                    <a:pt x="941" y="73"/>
                    <a:pt x="941" y="67"/>
                  </a:cubicBezTo>
                  <a:cubicBezTo>
                    <a:pt x="941" y="66"/>
                    <a:pt x="959" y="55"/>
                    <a:pt x="913" y="51"/>
                  </a:cubicBezTo>
                  <a:cubicBezTo>
                    <a:pt x="907" y="51"/>
                    <a:pt x="903" y="53"/>
                    <a:pt x="903" y="61"/>
                  </a:cubicBezTo>
                  <a:cubicBezTo>
                    <a:pt x="879" y="61"/>
                    <a:pt x="879" y="61"/>
                    <a:pt x="879" y="61"/>
                  </a:cubicBezTo>
                  <a:cubicBezTo>
                    <a:pt x="871" y="57"/>
                    <a:pt x="832" y="54"/>
                    <a:pt x="827" y="45"/>
                  </a:cubicBezTo>
                  <a:cubicBezTo>
                    <a:pt x="797" y="70"/>
                    <a:pt x="804" y="54"/>
                    <a:pt x="804" y="54"/>
                  </a:cubicBezTo>
                  <a:cubicBezTo>
                    <a:pt x="811" y="45"/>
                    <a:pt x="879" y="25"/>
                    <a:pt x="823" y="13"/>
                  </a:cubicBezTo>
                  <a:cubicBezTo>
                    <a:pt x="799" y="13"/>
                    <a:pt x="799" y="13"/>
                    <a:pt x="799" y="13"/>
                  </a:cubicBezTo>
                  <a:cubicBezTo>
                    <a:pt x="797" y="5"/>
                    <a:pt x="792" y="0"/>
                    <a:pt x="782" y="0"/>
                  </a:cubicBezTo>
                  <a:cubicBezTo>
                    <a:pt x="770" y="0"/>
                    <a:pt x="766" y="9"/>
                    <a:pt x="760" y="14"/>
                  </a:cubicBezTo>
                  <a:cubicBezTo>
                    <a:pt x="755" y="17"/>
                    <a:pt x="726" y="29"/>
                    <a:pt x="728" y="18"/>
                  </a:cubicBezTo>
                  <a:cubicBezTo>
                    <a:pt x="721" y="21"/>
                    <a:pt x="689" y="23"/>
                    <a:pt x="672" y="38"/>
                  </a:cubicBezTo>
                  <a:cubicBezTo>
                    <a:pt x="669" y="41"/>
                    <a:pt x="668" y="50"/>
                    <a:pt x="662" y="50"/>
                  </a:cubicBezTo>
                  <a:cubicBezTo>
                    <a:pt x="655" y="50"/>
                    <a:pt x="627" y="47"/>
                    <a:pt x="627" y="60"/>
                  </a:cubicBezTo>
                  <a:cubicBezTo>
                    <a:pt x="627" y="63"/>
                    <a:pt x="629" y="66"/>
                    <a:pt x="630" y="69"/>
                  </a:cubicBezTo>
                  <a:cubicBezTo>
                    <a:pt x="625" y="73"/>
                    <a:pt x="623" y="69"/>
                    <a:pt x="608" y="69"/>
                  </a:cubicBezTo>
                  <a:cubicBezTo>
                    <a:pt x="594" y="87"/>
                    <a:pt x="595" y="67"/>
                    <a:pt x="592" y="63"/>
                  </a:cubicBezTo>
                  <a:cubicBezTo>
                    <a:pt x="591" y="70"/>
                    <a:pt x="586" y="73"/>
                    <a:pt x="580" y="76"/>
                  </a:cubicBezTo>
                  <a:cubicBezTo>
                    <a:pt x="582" y="83"/>
                    <a:pt x="592" y="89"/>
                    <a:pt x="585" y="97"/>
                  </a:cubicBezTo>
                  <a:cubicBezTo>
                    <a:pt x="580" y="102"/>
                    <a:pt x="594" y="119"/>
                    <a:pt x="587" y="119"/>
                  </a:cubicBezTo>
                  <a:cubicBezTo>
                    <a:pt x="577" y="119"/>
                    <a:pt x="575" y="84"/>
                    <a:pt x="575" y="77"/>
                  </a:cubicBezTo>
                  <a:cubicBezTo>
                    <a:pt x="575" y="70"/>
                    <a:pt x="587" y="66"/>
                    <a:pt x="568" y="63"/>
                  </a:cubicBezTo>
                  <a:cubicBezTo>
                    <a:pt x="558" y="61"/>
                    <a:pt x="540" y="77"/>
                    <a:pt x="540" y="85"/>
                  </a:cubicBezTo>
                  <a:cubicBezTo>
                    <a:pt x="540" y="96"/>
                    <a:pt x="544" y="102"/>
                    <a:pt x="550" y="108"/>
                  </a:cubicBezTo>
                  <a:cubicBezTo>
                    <a:pt x="562" y="128"/>
                    <a:pt x="532" y="106"/>
                    <a:pt x="521" y="103"/>
                  </a:cubicBezTo>
                  <a:cubicBezTo>
                    <a:pt x="490" y="95"/>
                    <a:pt x="500" y="105"/>
                    <a:pt x="500" y="107"/>
                  </a:cubicBezTo>
                  <a:cubicBezTo>
                    <a:pt x="499" y="124"/>
                    <a:pt x="492" y="110"/>
                    <a:pt x="487" y="110"/>
                  </a:cubicBezTo>
                  <a:cubicBezTo>
                    <a:pt x="480" y="110"/>
                    <a:pt x="466" y="120"/>
                    <a:pt x="456" y="115"/>
                  </a:cubicBezTo>
                  <a:cubicBezTo>
                    <a:pt x="451" y="101"/>
                    <a:pt x="417" y="132"/>
                    <a:pt x="408" y="132"/>
                  </a:cubicBezTo>
                  <a:cubicBezTo>
                    <a:pt x="405" y="132"/>
                    <a:pt x="401" y="130"/>
                    <a:pt x="402" y="127"/>
                  </a:cubicBezTo>
                  <a:cubicBezTo>
                    <a:pt x="406" y="118"/>
                    <a:pt x="401" y="98"/>
                    <a:pt x="391" y="128"/>
                  </a:cubicBezTo>
                  <a:cubicBezTo>
                    <a:pt x="391" y="130"/>
                    <a:pt x="395" y="131"/>
                    <a:pt x="395" y="135"/>
                  </a:cubicBezTo>
                  <a:cubicBezTo>
                    <a:pt x="395" y="143"/>
                    <a:pt x="383" y="138"/>
                    <a:pt x="376" y="140"/>
                  </a:cubicBezTo>
                  <a:cubicBezTo>
                    <a:pt x="370" y="142"/>
                    <a:pt x="375" y="163"/>
                    <a:pt x="347" y="152"/>
                  </a:cubicBezTo>
                  <a:cubicBezTo>
                    <a:pt x="347" y="161"/>
                    <a:pt x="347" y="161"/>
                    <a:pt x="347" y="161"/>
                  </a:cubicBezTo>
                  <a:cubicBezTo>
                    <a:pt x="335" y="160"/>
                    <a:pt x="336" y="146"/>
                    <a:pt x="331" y="140"/>
                  </a:cubicBezTo>
                  <a:cubicBezTo>
                    <a:pt x="341" y="140"/>
                    <a:pt x="346" y="139"/>
                    <a:pt x="356" y="142"/>
                  </a:cubicBezTo>
                  <a:cubicBezTo>
                    <a:pt x="368" y="145"/>
                    <a:pt x="394" y="129"/>
                    <a:pt x="355" y="117"/>
                  </a:cubicBezTo>
                  <a:cubicBezTo>
                    <a:pt x="344" y="113"/>
                    <a:pt x="319" y="101"/>
                    <a:pt x="312" y="101"/>
                  </a:cubicBezTo>
                  <a:cubicBezTo>
                    <a:pt x="311" y="101"/>
                    <a:pt x="311" y="100"/>
                    <a:pt x="306" y="101"/>
                  </a:cubicBezTo>
                  <a:cubicBezTo>
                    <a:pt x="305" y="101"/>
                    <a:pt x="300" y="100"/>
                    <a:pt x="298" y="100"/>
                  </a:cubicBezTo>
                  <a:cubicBezTo>
                    <a:pt x="298" y="99"/>
                    <a:pt x="297" y="98"/>
                    <a:pt x="294" y="97"/>
                  </a:cubicBezTo>
                  <a:cubicBezTo>
                    <a:pt x="300" y="95"/>
                    <a:pt x="301" y="97"/>
                    <a:pt x="303" y="91"/>
                  </a:cubicBezTo>
                  <a:cubicBezTo>
                    <a:pt x="302" y="90"/>
                    <a:pt x="297" y="87"/>
                    <a:pt x="295" y="87"/>
                  </a:cubicBezTo>
                  <a:cubicBezTo>
                    <a:pt x="294" y="87"/>
                    <a:pt x="293" y="89"/>
                    <a:pt x="292" y="91"/>
                  </a:cubicBezTo>
                  <a:cubicBezTo>
                    <a:pt x="290" y="91"/>
                    <a:pt x="290" y="89"/>
                    <a:pt x="290" y="86"/>
                  </a:cubicBezTo>
                  <a:cubicBezTo>
                    <a:pt x="286" y="88"/>
                    <a:pt x="284" y="89"/>
                    <a:pt x="281" y="92"/>
                  </a:cubicBezTo>
                  <a:cubicBezTo>
                    <a:pt x="281" y="91"/>
                    <a:pt x="281" y="90"/>
                    <a:pt x="280" y="88"/>
                  </a:cubicBezTo>
                  <a:cubicBezTo>
                    <a:pt x="276" y="90"/>
                    <a:pt x="275" y="95"/>
                    <a:pt x="270" y="95"/>
                  </a:cubicBezTo>
                  <a:cubicBezTo>
                    <a:pt x="271" y="92"/>
                    <a:pt x="275" y="91"/>
                    <a:pt x="275" y="87"/>
                  </a:cubicBezTo>
                  <a:cubicBezTo>
                    <a:pt x="275" y="85"/>
                    <a:pt x="266" y="90"/>
                    <a:pt x="263" y="90"/>
                  </a:cubicBezTo>
                  <a:cubicBezTo>
                    <a:pt x="261" y="90"/>
                    <a:pt x="260" y="88"/>
                    <a:pt x="258" y="87"/>
                  </a:cubicBezTo>
                  <a:cubicBezTo>
                    <a:pt x="258" y="88"/>
                    <a:pt x="254" y="89"/>
                    <a:pt x="254" y="90"/>
                  </a:cubicBezTo>
                  <a:cubicBezTo>
                    <a:pt x="254" y="92"/>
                    <a:pt x="256" y="92"/>
                    <a:pt x="257" y="93"/>
                  </a:cubicBezTo>
                  <a:cubicBezTo>
                    <a:pt x="253" y="95"/>
                    <a:pt x="247" y="94"/>
                    <a:pt x="247" y="99"/>
                  </a:cubicBezTo>
                  <a:cubicBezTo>
                    <a:pt x="247" y="95"/>
                    <a:pt x="247" y="95"/>
                    <a:pt x="247" y="95"/>
                  </a:cubicBezTo>
                  <a:cubicBezTo>
                    <a:pt x="243" y="96"/>
                    <a:pt x="239" y="101"/>
                    <a:pt x="239" y="102"/>
                  </a:cubicBezTo>
                  <a:cubicBezTo>
                    <a:pt x="239" y="99"/>
                    <a:pt x="239" y="99"/>
                    <a:pt x="239" y="99"/>
                  </a:cubicBezTo>
                  <a:cubicBezTo>
                    <a:pt x="235" y="100"/>
                    <a:pt x="231" y="99"/>
                    <a:pt x="229" y="102"/>
                  </a:cubicBezTo>
                  <a:cubicBezTo>
                    <a:pt x="230" y="102"/>
                    <a:pt x="229" y="102"/>
                    <a:pt x="230" y="103"/>
                  </a:cubicBezTo>
                  <a:cubicBezTo>
                    <a:pt x="228" y="104"/>
                    <a:pt x="227" y="104"/>
                    <a:pt x="225" y="104"/>
                  </a:cubicBezTo>
                  <a:cubicBezTo>
                    <a:pt x="223" y="104"/>
                    <a:pt x="221" y="106"/>
                    <a:pt x="220" y="107"/>
                  </a:cubicBezTo>
                  <a:cubicBezTo>
                    <a:pt x="222" y="107"/>
                    <a:pt x="222" y="107"/>
                    <a:pt x="224" y="108"/>
                  </a:cubicBezTo>
                  <a:cubicBezTo>
                    <a:pt x="223" y="108"/>
                    <a:pt x="221" y="114"/>
                    <a:pt x="220" y="114"/>
                  </a:cubicBezTo>
                  <a:cubicBezTo>
                    <a:pt x="217" y="114"/>
                    <a:pt x="216" y="111"/>
                    <a:pt x="212" y="111"/>
                  </a:cubicBezTo>
                  <a:cubicBezTo>
                    <a:pt x="213" y="110"/>
                    <a:pt x="213" y="109"/>
                    <a:pt x="211" y="107"/>
                  </a:cubicBezTo>
                  <a:cubicBezTo>
                    <a:pt x="211" y="108"/>
                    <a:pt x="210" y="109"/>
                    <a:pt x="209" y="110"/>
                  </a:cubicBezTo>
                  <a:cubicBezTo>
                    <a:pt x="209" y="110"/>
                    <a:pt x="208" y="109"/>
                    <a:pt x="208" y="109"/>
                  </a:cubicBezTo>
                  <a:cubicBezTo>
                    <a:pt x="206" y="109"/>
                    <a:pt x="205" y="111"/>
                    <a:pt x="204" y="113"/>
                  </a:cubicBezTo>
                  <a:cubicBezTo>
                    <a:pt x="204" y="113"/>
                    <a:pt x="206" y="114"/>
                    <a:pt x="208" y="114"/>
                  </a:cubicBezTo>
                  <a:cubicBezTo>
                    <a:pt x="207" y="114"/>
                    <a:pt x="204" y="115"/>
                    <a:pt x="203" y="117"/>
                  </a:cubicBezTo>
                  <a:cubicBezTo>
                    <a:pt x="208" y="117"/>
                    <a:pt x="211" y="114"/>
                    <a:pt x="216" y="113"/>
                  </a:cubicBezTo>
                  <a:cubicBezTo>
                    <a:pt x="215" y="118"/>
                    <a:pt x="209" y="125"/>
                    <a:pt x="204" y="127"/>
                  </a:cubicBezTo>
                  <a:cubicBezTo>
                    <a:pt x="199" y="129"/>
                    <a:pt x="196" y="132"/>
                    <a:pt x="193" y="137"/>
                  </a:cubicBezTo>
                  <a:cubicBezTo>
                    <a:pt x="193" y="137"/>
                    <a:pt x="191" y="142"/>
                    <a:pt x="191" y="142"/>
                  </a:cubicBezTo>
                  <a:cubicBezTo>
                    <a:pt x="189" y="142"/>
                    <a:pt x="190" y="149"/>
                    <a:pt x="187" y="151"/>
                  </a:cubicBezTo>
                  <a:cubicBezTo>
                    <a:pt x="180" y="156"/>
                    <a:pt x="176" y="164"/>
                    <a:pt x="166" y="167"/>
                  </a:cubicBezTo>
                  <a:cubicBezTo>
                    <a:pt x="169" y="167"/>
                    <a:pt x="169" y="168"/>
                    <a:pt x="172" y="168"/>
                  </a:cubicBezTo>
                  <a:cubicBezTo>
                    <a:pt x="164" y="168"/>
                    <a:pt x="163" y="173"/>
                    <a:pt x="159" y="174"/>
                  </a:cubicBezTo>
                  <a:cubicBezTo>
                    <a:pt x="154" y="175"/>
                    <a:pt x="151" y="178"/>
                    <a:pt x="149" y="182"/>
                  </a:cubicBezTo>
                  <a:cubicBezTo>
                    <a:pt x="147" y="184"/>
                    <a:pt x="144" y="184"/>
                    <a:pt x="144" y="187"/>
                  </a:cubicBezTo>
                  <a:cubicBezTo>
                    <a:pt x="144" y="194"/>
                    <a:pt x="144" y="199"/>
                    <a:pt x="147" y="203"/>
                  </a:cubicBezTo>
                  <a:cubicBezTo>
                    <a:pt x="146" y="205"/>
                    <a:pt x="144" y="208"/>
                    <a:pt x="144" y="209"/>
                  </a:cubicBezTo>
                  <a:cubicBezTo>
                    <a:pt x="147" y="208"/>
                    <a:pt x="147" y="208"/>
                    <a:pt x="151" y="208"/>
                  </a:cubicBezTo>
                  <a:cubicBezTo>
                    <a:pt x="151" y="211"/>
                    <a:pt x="151" y="211"/>
                    <a:pt x="151" y="211"/>
                  </a:cubicBezTo>
                  <a:cubicBezTo>
                    <a:pt x="147" y="212"/>
                    <a:pt x="146" y="213"/>
                    <a:pt x="146" y="215"/>
                  </a:cubicBezTo>
                  <a:cubicBezTo>
                    <a:pt x="146" y="216"/>
                    <a:pt x="155" y="221"/>
                    <a:pt x="156" y="221"/>
                  </a:cubicBezTo>
                  <a:cubicBezTo>
                    <a:pt x="166" y="221"/>
                    <a:pt x="173" y="213"/>
                    <a:pt x="178" y="206"/>
                  </a:cubicBezTo>
                  <a:cubicBezTo>
                    <a:pt x="179" y="208"/>
                    <a:pt x="180" y="210"/>
                    <a:pt x="182" y="211"/>
                  </a:cubicBezTo>
                  <a:cubicBezTo>
                    <a:pt x="182" y="212"/>
                    <a:pt x="181" y="213"/>
                    <a:pt x="181" y="214"/>
                  </a:cubicBezTo>
                  <a:cubicBezTo>
                    <a:pt x="181" y="219"/>
                    <a:pt x="184" y="219"/>
                    <a:pt x="186" y="223"/>
                  </a:cubicBezTo>
                  <a:cubicBezTo>
                    <a:pt x="187" y="228"/>
                    <a:pt x="187" y="231"/>
                    <a:pt x="191" y="235"/>
                  </a:cubicBezTo>
                  <a:cubicBezTo>
                    <a:pt x="191" y="236"/>
                    <a:pt x="190" y="236"/>
                    <a:pt x="190" y="237"/>
                  </a:cubicBezTo>
                  <a:cubicBezTo>
                    <a:pt x="190" y="238"/>
                    <a:pt x="193" y="248"/>
                    <a:pt x="195" y="248"/>
                  </a:cubicBezTo>
                  <a:cubicBezTo>
                    <a:pt x="201" y="248"/>
                    <a:pt x="202" y="241"/>
                    <a:pt x="206" y="241"/>
                  </a:cubicBezTo>
                  <a:cubicBezTo>
                    <a:pt x="208" y="241"/>
                    <a:pt x="209" y="241"/>
                    <a:pt x="212" y="241"/>
                  </a:cubicBezTo>
                  <a:cubicBezTo>
                    <a:pt x="213" y="237"/>
                    <a:pt x="218" y="236"/>
                    <a:pt x="219" y="230"/>
                  </a:cubicBezTo>
                  <a:cubicBezTo>
                    <a:pt x="217" y="230"/>
                    <a:pt x="215" y="229"/>
                    <a:pt x="215" y="226"/>
                  </a:cubicBezTo>
                  <a:cubicBezTo>
                    <a:pt x="215" y="221"/>
                    <a:pt x="217" y="215"/>
                    <a:pt x="222" y="215"/>
                  </a:cubicBezTo>
                  <a:cubicBezTo>
                    <a:pt x="224" y="215"/>
                    <a:pt x="231" y="209"/>
                    <a:pt x="231" y="205"/>
                  </a:cubicBezTo>
                  <a:cubicBezTo>
                    <a:pt x="231" y="201"/>
                    <a:pt x="225" y="197"/>
                    <a:pt x="221" y="196"/>
                  </a:cubicBezTo>
                  <a:cubicBezTo>
                    <a:pt x="221" y="195"/>
                    <a:pt x="219" y="193"/>
                    <a:pt x="219" y="192"/>
                  </a:cubicBezTo>
                  <a:cubicBezTo>
                    <a:pt x="219" y="188"/>
                    <a:pt x="219" y="188"/>
                    <a:pt x="219" y="188"/>
                  </a:cubicBezTo>
                  <a:cubicBezTo>
                    <a:pt x="223" y="186"/>
                    <a:pt x="220" y="182"/>
                    <a:pt x="222" y="179"/>
                  </a:cubicBezTo>
                  <a:cubicBezTo>
                    <a:pt x="224" y="175"/>
                    <a:pt x="228" y="174"/>
                    <a:pt x="232" y="171"/>
                  </a:cubicBezTo>
                  <a:cubicBezTo>
                    <a:pt x="237" y="169"/>
                    <a:pt x="247" y="164"/>
                    <a:pt x="247" y="159"/>
                  </a:cubicBezTo>
                  <a:cubicBezTo>
                    <a:pt x="248" y="158"/>
                    <a:pt x="247" y="156"/>
                    <a:pt x="247" y="154"/>
                  </a:cubicBezTo>
                  <a:cubicBezTo>
                    <a:pt x="247" y="147"/>
                    <a:pt x="253" y="145"/>
                    <a:pt x="261" y="145"/>
                  </a:cubicBezTo>
                  <a:cubicBezTo>
                    <a:pt x="266" y="145"/>
                    <a:pt x="274" y="146"/>
                    <a:pt x="274" y="151"/>
                  </a:cubicBezTo>
                  <a:cubicBezTo>
                    <a:pt x="274" y="155"/>
                    <a:pt x="268" y="156"/>
                    <a:pt x="265" y="158"/>
                  </a:cubicBezTo>
                  <a:cubicBezTo>
                    <a:pt x="259" y="162"/>
                    <a:pt x="254" y="174"/>
                    <a:pt x="245" y="174"/>
                  </a:cubicBezTo>
                  <a:cubicBezTo>
                    <a:pt x="245" y="176"/>
                    <a:pt x="245" y="177"/>
                    <a:pt x="245" y="179"/>
                  </a:cubicBezTo>
                  <a:cubicBezTo>
                    <a:pt x="245" y="181"/>
                    <a:pt x="247" y="186"/>
                    <a:pt x="249" y="187"/>
                  </a:cubicBezTo>
                  <a:cubicBezTo>
                    <a:pt x="249" y="188"/>
                    <a:pt x="246" y="190"/>
                    <a:pt x="246" y="192"/>
                  </a:cubicBezTo>
                  <a:cubicBezTo>
                    <a:pt x="246" y="197"/>
                    <a:pt x="251" y="200"/>
                    <a:pt x="256" y="200"/>
                  </a:cubicBezTo>
                  <a:cubicBezTo>
                    <a:pt x="256" y="203"/>
                    <a:pt x="258" y="203"/>
                    <a:pt x="261" y="203"/>
                  </a:cubicBezTo>
                  <a:cubicBezTo>
                    <a:pt x="265" y="203"/>
                    <a:pt x="270" y="201"/>
                    <a:pt x="274" y="200"/>
                  </a:cubicBezTo>
                  <a:cubicBezTo>
                    <a:pt x="279" y="200"/>
                    <a:pt x="289" y="200"/>
                    <a:pt x="291" y="195"/>
                  </a:cubicBezTo>
                  <a:cubicBezTo>
                    <a:pt x="293" y="198"/>
                    <a:pt x="295" y="199"/>
                    <a:pt x="297" y="203"/>
                  </a:cubicBezTo>
                  <a:cubicBezTo>
                    <a:pt x="294" y="205"/>
                    <a:pt x="288" y="208"/>
                    <a:pt x="285" y="208"/>
                  </a:cubicBezTo>
                  <a:cubicBezTo>
                    <a:pt x="281" y="208"/>
                    <a:pt x="278" y="207"/>
                    <a:pt x="273" y="207"/>
                  </a:cubicBezTo>
                  <a:cubicBezTo>
                    <a:pt x="268" y="207"/>
                    <a:pt x="257" y="211"/>
                    <a:pt x="260" y="214"/>
                  </a:cubicBezTo>
                  <a:cubicBezTo>
                    <a:pt x="272" y="225"/>
                    <a:pt x="266" y="229"/>
                    <a:pt x="263" y="229"/>
                  </a:cubicBezTo>
                  <a:cubicBezTo>
                    <a:pt x="259" y="229"/>
                    <a:pt x="258" y="224"/>
                    <a:pt x="254" y="224"/>
                  </a:cubicBezTo>
                  <a:cubicBezTo>
                    <a:pt x="250" y="224"/>
                    <a:pt x="245" y="234"/>
                    <a:pt x="245" y="239"/>
                  </a:cubicBezTo>
                  <a:cubicBezTo>
                    <a:pt x="245" y="248"/>
                    <a:pt x="238" y="247"/>
                    <a:pt x="237" y="255"/>
                  </a:cubicBezTo>
                  <a:cubicBezTo>
                    <a:pt x="235" y="255"/>
                    <a:pt x="232" y="255"/>
                    <a:pt x="229" y="255"/>
                  </a:cubicBezTo>
                  <a:cubicBezTo>
                    <a:pt x="229" y="255"/>
                    <a:pt x="229" y="254"/>
                    <a:pt x="230" y="253"/>
                  </a:cubicBezTo>
                  <a:cubicBezTo>
                    <a:pt x="228" y="252"/>
                    <a:pt x="225" y="252"/>
                    <a:pt x="222" y="252"/>
                  </a:cubicBezTo>
                  <a:cubicBezTo>
                    <a:pt x="220" y="252"/>
                    <a:pt x="216" y="255"/>
                    <a:pt x="214" y="256"/>
                  </a:cubicBezTo>
                  <a:cubicBezTo>
                    <a:pt x="210" y="258"/>
                    <a:pt x="208" y="257"/>
                    <a:pt x="204" y="259"/>
                  </a:cubicBezTo>
                  <a:cubicBezTo>
                    <a:pt x="203" y="260"/>
                    <a:pt x="202" y="261"/>
                    <a:pt x="200" y="261"/>
                  </a:cubicBezTo>
                  <a:cubicBezTo>
                    <a:pt x="200" y="261"/>
                    <a:pt x="196" y="258"/>
                    <a:pt x="196" y="258"/>
                  </a:cubicBezTo>
                  <a:cubicBezTo>
                    <a:pt x="196" y="257"/>
                    <a:pt x="197" y="257"/>
                    <a:pt x="197" y="255"/>
                  </a:cubicBezTo>
                  <a:cubicBezTo>
                    <a:pt x="192" y="255"/>
                    <a:pt x="188" y="260"/>
                    <a:pt x="182" y="260"/>
                  </a:cubicBezTo>
                  <a:cubicBezTo>
                    <a:pt x="181" y="260"/>
                    <a:pt x="181" y="258"/>
                    <a:pt x="180" y="257"/>
                  </a:cubicBezTo>
                  <a:cubicBezTo>
                    <a:pt x="178" y="257"/>
                    <a:pt x="177" y="256"/>
                    <a:pt x="175" y="256"/>
                  </a:cubicBezTo>
                  <a:cubicBezTo>
                    <a:pt x="175" y="256"/>
                    <a:pt x="175" y="255"/>
                    <a:pt x="175" y="254"/>
                  </a:cubicBezTo>
                  <a:cubicBezTo>
                    <a:pt x="173" y="254"/>
                    <a:pt x="172" y="252"/>
                    <a:pt x="172" y="250"/>
                  </a:cubicBezTo>
                  <a:cubicBezTo>
                    <a:pt x="172" y="246"/>
                    <a:pt x="174" y="244"/>
                    <a:pt x="177" y="241"/>
                  </a:cubicBezTo>
                  <a:cubicBezTo>
                    <a:pt x="177" y="241"/>
                    <a:pt x="179" y="240"/>
                    <a:pt x="179" y="239"/>
                  </a:cubicBezTo>
                  <a:cubicBezTo>
                    <a:pt x="179" y="238"/>
                    <a:pt x="179" y="238"/>
                    <a:pt x="179" y="237"/>
                  </a:cubicBezTo>
                  <a:cubicBezTo>
                    <a:pt x="179" y="237"/>
                    <a:pt x="174" y="237"/>
                    <a:pt x="174" y="235"/>
                  </a:cubicBezTo>
                  <a:cubicBezTo>
                    <a:pt x="174" y="233"/>
                    <a:pt x="175" y="231"/>
                    <a:pt x="175" y="229"/>
                  </a:cubicBezTo>
                  <a:cubicBezTo>
                    <a:pt x="175" y="226"/>
                    <a:pt x="175" y="226"/>
                    <a:pt x="175" y="226"/>
                  </a:cubicBezTo>
                  <a:cubicBezTo>
                    <a:pt x="171" y="230"/>
                    <a:pt x="161" y="231"/>
                    <a:pt x="161" y="241"/>
                  </a:cubicBezTo>
                  <a:cubicBezTo>
                    <a:pt x="161" y="246"/>
                    <a:pt x="166" y="248"/>
                    <a:pt x="166" y="254"/>
                  </a:cubicBezTo>
                  <a:cubicBezTo>
                    <a:pt x="166" y="254"/>
                    <a:pt x="168" y="258"/>
                    <a:pt x="168" y="260"/>
                  </a:cubicBezTo>
                  <a:cubicBezTo>
                    <a:pt x="168" y="261"/>
                    <a:pt x="165" y="263"/>
                    <a:pt x="163" y="263"/>
                  </a:cubicBezTo>
                  <a:cubicBezTo>
                    <a:pt x="161" y="263"/>
                    <a:pt x="159" y="262"/>
                    <a:pt x="158" y="264"/>
                  </a:cubicBezTo>
                  <a:cubicBezTo>
                    <a:pt x="157" y="264"/>
                    <a:pt x="157" y="266"/>
                    <a:pt x="156" y="265"/>
                  </a:cubicBezTo>
                  <a:cubicBezTo>
                    <a:pt x="154" y="266"/>
                    <a:pt x="156" y="265"/>
                    <a:pt x="153" y="265"/>
                  </a:cubicBezTo>
                  <a:cubicBezTo>
                    <a:pt x="148" y="265"/>
                    <a:pt x="144" y="269"/>
                    <a:pt x="141" y="272"/>
                  </a:cubicBezTo>
                  <a:cubicBezTo>
                    <a:pt x="141" y="272"/>
                    <a:pt x="139" y="274"/>
                    <a:pt x="139" y="275"/>
                  </a:cubicBezTo>
                  <a:cubicBezTo>
                    <a:pt x="139" y="277"/>
                    <a:pt x="140" y="280"/>
                    <a:pt x="138" y="282"/>
                  </a:cubicBezTo>
                  <a:cubicBezTo>
                    <a:pt x="137" y="283"/>
                    <a:pt x="128" y="286"/>
                    <a:pt x="127" y="287"/>
                  </a:cubicBezTo>
                  <a:cubicBezTo>
                    <a:pt x="125" y="287"/>
                    <a:pt x="125" y="287"/>
                    <a:pt x="123" y="287"/>
                  </a:cubicBezTo>
                  <a:cubicBezTo>
                    <a:pt x="122" y="293"/>
                    <a:pt x="120" y="298"/>
                    <a:pt x="113" y="298"/>
                  </a:cubicBezTo>
                  <a:cubicBezTo>
                    <a:pt x="113" y="299"/>
                    <a:pt x="111" y="300"/>
                    <a:pt x="110" y="300"/>
                  </a:cubicBezTo>
                  <a:cubicBezTo>
                    <a:pt x="107" y="300"/>
                    <a:pt x="105" y="301"/>
                    <a:pt x="103" y="297"/>
                  </a:cubicBezTo>
                  <a:cubicBezTo>
                    <a:pt x="99" y="297"/>
                    <a:pt x="99" y="297"/>
                    <a:pt x="99" y="297"/>
                  </a:cubicBezTo>
                  <a:cubicBezTo>
                    <a:pt x="99" y="300"/>
                    <a:pt x="99" y="300"/>
                    <a:pt x="99" y="300"/>
                  </a:cubicBezTo>
                  <a:cubicBezTo>
                    <a:pt x="99" y="301"/>
                    <a:pt x="99" y="304"/>
                    <a:pt x="103" y="304"/>
                  </a:cubicBezTo>
                  <a:cubicBezTo>
                    <a:pt x="103" y="306"/>
                    <a:pt x="103" y="306"/>
                    <a:pt x="103" y="306"/>
                  </a:cubicBezTo>
                  <a:cubicBezTo>
                    <a:pt x="99" y="306"/>
                    <a:pt x="99" y="307"/>
                    <a:pt x="97" y="307"/>
                  </a:cubicBezTo>
                  <a:cubicBezTo>
                    <a:pt x="95" y="307"/>
                    <a:pt x="91" y="306"/>
                    <a:pt x="91" y="305"/>
                  </a:cubicBezTo>
                  <a:cubicBezTo>
                    <a:pt x="88" y="306"/>
                    <a:pt x="82" y="307"/>
                    <a:pt x="82" y="309"/>
                  </a:cubicBezTo>
                  <a:cubicBezTo>
                    <a:pt x="82" y="309"/>
                    <a:pt x="82" y="310"/>
                    <a:pt x="82" y="310"/>
                  </a:cubicBezTo>
                  <a:cubicBezTo>
                    <a:pt x="82" y="313"/>
                    <a:pt x="92" y="315"/>
                    <a:pt x="96" y="316"/>
                  </a:cubicBezTo>
                  <a:cubicBezTo>
                    <a:pt x="97" y="316"/>
                    <a:pt x="97" y="318"/>
                    <a:pt x="98" y="318"/>
                  </a:cubicBezTo>
                  <a:cubicBezTo>
                    <a:pt x="98" y="321"/>
                    <a:pt x="100" y="326"/>
                    <a:pt x="104" y="326"/>
                  </a:cubicBezTo>
                  <a:cubicBezTo>
                    <a:pt x="104" y="327"/>
                    <a:pt x="106" y="327"/>
                    <a:pt x="106" y="329"/>
                  </a:cubicBezTo>
                  <a:cubicBezTo>
                    <a:pt x="106" y="330"/>
                    <a:pt x="105" y="331"/>
                    <a:pt x="105" y="332"/>
                  </a:cubicBezTo>
                  <a:cubicBezTo>
                    <a:pt x="105" y="332"/>
                    <a:pt x="105" y="332"/>
                    <a:pt x="105" y="332"/>
                  </a:cubicBezTo>
                  <a:cubicBezTo>
                    <a:pt x="105" y="333"/>
                    <a:pt x="105" y="337"/>
                    <a:pt x="105" y="338"/>
                  </a:cubicBezTo>
                  <a:cubicBezTo>
                    <a:pt x="105" y="343"/>
                    <a:pt x="102" y="344"/>
                    <a:pt x="102" y="348"/>
                  </a:cubicBezTo>
                  <a:cubicBezTo>
                    <a:pt x="102" y="348"/>
                    <a:pt x="98" y="350"/>
                    <a:pt x="97" y="350"/>
                  </a:cubicBezTo>
                  <a:cubicBezTo>
                    <a:pt x="94" y="350"/>
                    <a:pt x="93" y="349"/>
                    <a:pt x="90" y="349"/>
                  </a:cubicBezTo>
                  <a:cubicBezTo>
                    <a:pt x="79" y="349"/>
                    <a:pt x="79" y="349"/>
                    <a:pt x="79" y="349"/>
                  </a:cubicBezTo>
                  <a:cubicBezTo>
                    <a:pt x="78" y="349"/>
                    <a:pt x="76" y="349"/>
                    <a:pt x="76" y="349"/>
                  </a:cubicBezTo>
                  <a:cubicBezTo>
                    <a:pt x="65" y="349"/>
                    <a:pt x="65" y="349"/>
                    <a:pt x="65" y="349"/>
                  </a:cubicBezTo>
                  <a:cubicBezTo>
                    <a:pt x="64" y="349"/>
                    <a:pt x="63" y="347"/>
                    <a:pt x="62" y="347"/>
                  </a:cubicBezTo>
                  <a:cubicBezTo>
                    <a:pt x="61" y="347"/>
                    <a:pt x="53" y="352"/>
                    <a:pt x="53" y="353"/>
                  </a:cubicBezTo>
                  <a:cubicBezTo>
                    <a:pt x="53" y="355"/>
                    <a:pt x="55" y="358"/>
                    <a:pt x="55" y="361"/>
                  </a:cubicBezTo>
                  <a:cubicBezTo>
                    <a:pt x="55" y="367"/>
                    <a:pt x="53" y="373"/>
                    <a:pt x="53" y="379"/>
                  </a:cubicBezTo>
                  <a:cubicBezTo>
                    <a:pt x="53" y="380"/>
                    <a:pt x="51" y="381"/>
                    <a:pt x="51" y="384"/>
                  </a:cubicBezTo>
                  <a:cubicBezTo>
                    <a:pt x="51" y="386"/>
                    <a:pt x="51" y="387"/>
                    <a:pt x="55" y="387"/>
                  </a:cubicBezTo>
                  <a:cubicBezTo>
                    <a:pt x="55" y="390"/>
                    <a:pt x="55" y="391"/>
                    <a:pt x="55" y="396"/>
                  </a:cubicBezTo>
                  <a:cubicBezTo>
                    <a:pt x="55" y="397"/>
                    <a:pt x="55" y="398"/>
                    <a:pt x="57" y="398"/>
                  </a:cubicBezTo>
                  <a:cubicBezTo>
                    <a:pt x="60" y="398"/>
                    <a:pt x="62" y="396"/>
                    <a:pt x="66" y="396"/>
                  </a:cubicBezTo>
                  <a:cubicBezTo>
                    <a:pt x="71" y="396"/>
                    <a:pt x="72" y="405"/>
                    <a:pt x="75" y="405"/>
                  </a:cubicBezTo>
                  <a:cubicBezTo>
                    <a:pt x="80" y="405"/>
                    <a:pt x="83" y="400"/>
                    <a:pt x="88" y="400"/>
                  </a:cubicBezTo>
                  <a:cubicBezTo>
                    <a:pt x="89" y="400"/>
                    <a:pt x="95" y="399"/>
                    <a:pt x="95" y="400"/>
                  </a:cubicBezTo>
                  <a:cubicBezTo>
                    <a:pt x="95" y="399"/>
                    <a:pt x="95" y="399"/>
                    <a:pt x="95" y="399"/>
                  </a:cubicBezTo>
                  <a:cubicBezTo>
                    <a:pt x="99" y="401"/>
                    <a:pt x="100" y="395"/>
                    <a:pt x="103" y="394"/>
                  </a:cubicBezTo>
                  <a:cubicBezTo>
                    <a:pt x="108" y="392"/>
                    <a:pt x="109" y="389"/>
                    <a:pt x="112" y="384"/>
                  </a:cubicBezTo>
                  <a:cubicBezTo>
                    <a:pt x="111" y="384"/>
                    <a:pt x="110" y="383"/>
                    <a:pt x="110" y="381"/>
                  </a:cubicBezTo>
                  <a:cubicBezTo>
                    <a:pt x="110" y="376"/>
                    <a:pt x="116" y="367"/>
                    <a:pt x="120" y="366"/>
                  </a:cubicBezTo>
                  <a:cubicBezTo>
                    <a:pt x="125" y="365"/>
                    <a:pt x="130" y="363"/>
                    <a:pt x="132" y="359"/>
                  </a:cubicBezTo>
                  <a:cubicBezTo>
                    <a:pt x="130" y="354"/>
                    <a:pt x="130" y="354"/>
                    <a:pt x="130" y="354"/>
                  </a:cubicBezTo>
                  <a:cubicBezTo>
                    <a:pt x="130" y="350"/>
                    <a:pt x="134" y="348"/>
                    <a:pt x="137" y="348"/>
                  </a:cubicBezTo>
                  <a:cubicBezTo>
                    <a:pt x="142" y="348"/>
                    <a:pt x="145" y="351"/>
                    <a:pt x="150" y="351"/>
                  </a:cubicBezTo>
                  <a:cubicBezTo>
                    <a:pt x="155" y="351"/>
                    <a:pt x="158" y="347"/>
                    <a:pt x="162" y="345"/>
                  </a:cubicBezTo>
                  <a:cubicBezTo>
                    <a:pt x="164" y="344"/>
                    <a:pt x="164" y="341"/>
                    <a:pt x="169" y="341"/>
                  </a:cubicBezTo>
                  <a:cubicBezTo>
                    <a:pt x="177" y="341"/>
                    <a:pt x="179" y="350"/>
                    <a:pt x="183" y="355"/>
                  </a:cubicBezTo>
                  <a:cubicBezTo>
                    <a:pt x="183" y="357"/>
                    <a:pt x="186" y="358"/>
                    <a:pt x="188" y="359"/>
                  </a:cubicBezTo>
                  <a:cubicBezTo>
                    <a:pt x="192" y="363"/>
                    <a:pt x="193" y="365"/>
                    <a:pt x="200" y="367"/>
                  </a:cubicBezTo>
                  <a:cubicBezTo>
                    <a:pt x="200" y="368"/>
                    <a:pt x="204" y="369"/>
                    <a:pt x="205" y="369"/>
                  </a:cubicBezTo>
                  <a:cubicBezTo>
                    <a:pt x="205" y="370"/>
                    <a:pt x="210" y="376"/>
                    <a:pt x="211" y="376"/>
                  </a:cubicBezTo>
                  <a:cubicBezTo>
                    <a:pt x="212" y="378"/>
                    <a:pt x="213" y="379"/>
                    <a:pt x="213" y="382"/>
                  </a:cubicBezTo>
                  <a:cubicBezTo>
                    <a:pt x="213" y="385"/>
                    <a:pt x="212" y="388"/>
                    <a:pt x="210" y="388"/>
                  </a:cubicBezTo>
                  <a:cubicBezTo>
                    <a:pt x="210" y="389"/>
                    <a:pt x="210" y="390"/>
                    <a:pt x="212" y="390"/>
                  </a:cubicBezTo>
                  <a:cubicBezTo>
                    <a:pt x="215" y="390"/>
                    <a:pt x="215" y="385"/>
                    <a:pt x="217" y="383"/>
                  </a:cubicBezTo>
                  <a:cubicBezTo>
                    <a:pt x="217" y="383"/>
                    <a:pt x="220" y="383"/>
                    <a:pt x="220" y="382"/>
                  </a:cubicBezTo>
                  <a:cubicBezTo>
                    <a:pt x="220" y="379"/>
                    <a:pt x="216" y="378"/>
                    <a:pt x="216" y="375"/>
                  </a:cubicBezTo>
                  <a:cubicBezTo>
                    <a:pt x="216" y="373"/>
                    <a:pt x="218" y="372"/>
                    <a:pt x="221" y="372"/>
                  </a:cubicBezTo>
                  <a:cubicBezTo>
                    <a:pt x="224" y="372"/>
                    <a:pt x="226" y="375"/>
                    <a:pt x="228" y="375"/>
                  </a:cubicBezTo>
                  <a:cubicBezTo>
                    <a:pt x="229" y="370"/>
                    <a:pt x="223" y="369"/>
                    <a:pt x="219" y="366"/>
                  </a:cubicBezTo>
                  <a:cubicBezTo>
                    <a:pt x="217" y="366"/>
                    <a:pt x="212" y="365"/>
                    <a:pt x="213" y="362"/>
                  </a:cubicBezTo>
                  <a:cubicBezTo>
                    <a:pt x="213" y="361"/>
                    <a:pt x="213" y="361"/>
                    <a:pt x="213" y="360"/>
                  </a:cubicBezTo>
                  <a:cubicBezTo>
                    <a:pt x="210" y="360"/>
                    <a:pt x="208" y="361"/>
                    <a:pt x="204" y="360"/>
                  </a:cubicBezTo>
                  <a:cubicBezTo>
                    <a:pt x="202" y="359"/>
                    <a:pt x="201" y="355"/>
                    <a:pt x="200" y="352"/>
                  </a:cubicBezTo>
                  <a:cubicBezTo>
                    <a:pt x="199" y="350"/>
                    <a:pt x="197" y="346"/>
                    <a:pt x="194" y="345"/>
                  </a:cubicBezTo>
                  <a:cubicBezTo>
                    <a:pt x="191" y="344"/>
                    <a:pt x="189" y="343"/>
                    <a:pt x="189" y="339"/>
                  </a:cubicBezTo>
                  <a:cubicBezTo>
                    <a:pt x="189" y="338"/>
                    <a:pt x="190" y="336"/>
                    <a:pt x="190" y="335"/>
                  </a:cubicBezTo>
                  <a:cubicBezTo>
                    <a:pt x="190" y="335"/>
                    <a:pt x="189" y="334"/>
                    <a:pt x="189" y="334"/>
                  </a:cubicBezTo>
                  <a:cubicBezTo>
                    <a:pt x="189" y="331"/>
                    <a:pt x="194" y="332"/>
                    <a:pt x="196" y="330"/>
                  </a:cubicBezTo>
                  <a:cubicBezTo>
                    <a:pt x="198" y="332"/>
                    <a:pt x="196" y="337"/>
                    <a:pt x="199" y="337"/>
                  </a:cubicBezTo>
                  <a:cubicBezTo>
                    <a:pt x="202" y="337"/>
                    <a:pt x="204" y="337"/>
                    <a:pt x="206" y="337"/>
                  </a:cubicBezTo>
                  <a:cubicBezTo>
                    <a:pt x="206" y="341"/>
                    <a:pt x="212" y="349"/>
                    <a:pt x="217" y="349"/>
                  </a:cubicBezTo>
                  <a:cubicBezTo>
                    <a:pt x="218" y="349"/>
                    <a:pt x="219" y="349"/>
                    <a:pt x="220" y="349"/>
                  </a:cubicBezTo>
                  <a:cubicBezTo>
                    <a:pt x="220" y="353"/>
                    <a:pt x="224" y="352"/>
                    <a:pt x="227" y="354"/>
                  </a:cubicBezTo>
                  <a:cubicBezTo>
                    <a:pt x="230" y="355"/>
                    <a:pt x="235" y="360"/>
                    <a:pt x="235" y="363"/>
                  </a:cubicBezTo>
                  <a:cubicBezTo>
                    <a:pt x="235" y="365"/>
                    <a:pt x="235" y="366"/>
                    <a:pt x="235" y="369"/>
                  </a:cubicBezTo>
                  <a:cubicBezTo>
                    <a:pt x="235" y="374"/>
                    <a:pt x="239" y="376"/>
                    <a:pt x="241" y="379"/>
                  </a:cubicBezTo>
                  <a:cubicBezTo>
                    <a:pt x="243" y="381"/>
                    <a:pt x="245" y="383"/>
                    <a:pt x="246" y="386"/>
                  </a:cubicBezTo>
                  <a:cubicBezTo>
                    <a:pt x="246" y="387"/>
                    <a:pt x="247" y="389"/>
                    <a:pt x="247" y="389"/>
                  </a:cubicBezTo>
                  <a:cubicBezTo>
                    <a:pt x="249" y="389"/>
                    <a:pt x="250" y="389"/>
                    <a:pt x="251" y="389"/>
                  </a:cubicBezTo>
                  <a:cubicBezTo>
                    <a:pt x="251" y="389"/>
                    <a:pt x="248" y="391"/>
                    <a:pt x="248" y="393"/>
                  </a:cubicBezTo>
                  <a:cubicBezTo>
                    <a:pt x="248" y="397"/>
                    <a:pt x="251" y="401"/>
                    <a:pt x="255" y="401"/>
                  </a:cubicBezTo>
                  <a:cubicBezTo>
                    <a:pt x="255" y="401"/>
                    <a:pt x="257" y="401"/>
                    <a:pt x="258" y="401"/>
                  </a:cubicBezTo>
                  <a:cubicBezTo>
                    <a:pt x="256" y="397"/>
                    <a:pt x="257" y="396"/>
                    <a:pt x="257" y="395"/>
                  </a:cubicBezTo>
                  <a:cubicBezTo>
                    <a:pt x="257" y="393"/>
                    <a:pt x="259" y="392"/>
                    <a:pt x="255" y="390"/>
                  </a:cubicBezTo>
                  <a:cubicBezTo>
                    <a:pt x="255" y="388"/>
                    <a:pt x="255" y="388"/>
                    <a:pt x="255" y="388"/>
                  </a:cubicBezTo>
                  <a:cubicBezTo>
                    <a:pt x="259" y="389"/>
                    <a:pt x="260" y="393"/>
                    <a:pt x="263" y="393"/>
                  </a:cubicBezTo>
                  <a:cubicBezTo>
                    <a:pt x="263" y="393"/>
                    <a:pt x="263" y="393"/>
                    <a:pt x="263" y="393"/>
                  </a:cubicBezTo>
                  <a:cubicBezTo>
                    <a:pt x="264" y="389"/>
                    <a:pt x="266" y="392"/>
                    <a:pt x="267" y="391"/>
                  </a:cubicBezTo>
                  <a:cubicBezTo>
                    <a:pt x="267" y="391"/>
                    <a:pt x="266" y="389"/>
                    <a:pt x="266" y="389"/>
                  </a:cubicBezTo>
                  <a:cubicBezTo>
                    <a:pt x="264" y="389"/>
                    <a:pt x="258" y="383"/>
                    <a:pt x="258" y="382"/>
                  </a:cubicBezTo>
                  <a:cubicBezTo>
                    <a:pt x="258" y="381"/>
                    <a:pt x="259" y="381"/>
                    <a:pt x="259" y="379"/>
                  </a:cubicBezTo>
                  <a:cubicBezTo>
                    <a:pt x="255" y="374"/>
                    <a:pt x="255" y="374"/>
                    <a:pt x="255" y="374"/>
                  </a:cubicBezTo>
                  <a:cubicBezTo>
                    <a:pt x="255" y="373"/>
                    <a:pt x="256" y="372"/>
                    <a:pt x="257" y="372"/>
                  </a:cubicBezTo>
                  <a:cubicBezTo>
                    <a:pt x="259" y="372"/>
                    <a:pt x="260" y="375"/>
                    <a:pt x="263" y="375"/>
                  </a:cubicBezTo>
                  <a:cubicBezTo>
                    <a:pt x="264" y="373"/>
                    <a:pt x="264" y="372"/>
                    <a:pt x="263" y="370"/>
                  </a:cubicBezTo>
                  <a:cubicBezTo>
                    <a:pt x="266" y="369"/>
                    <a:pt x="267" y="367"/>
                    <a:pt x="271" y="367"/>
                  </a:cubicBezTo>
                  <a:cubicBezTo>
                    <a:pt x="275" y="367"/>
                    <a:pt x="277" y="372"/>
                    <a:pt x="280" y="372"/>
                  </a:cubicBezTo>
                  <a:cubicBezTo>
                    <a:pt x="283" y="372"/>
                    <a:pt x="284" y="369"/>
                    <a:pt x="287" y="367"/>
                  </a:cubicBezTo>
                  <a:cubicBezTo>
                    <a:pt x="289" y="367"/>
                    <a:pt x="290" y="367"/>
                    <a:pt x="293" y="367"/>
                  </a:cubicBezTo>
                  <a:cubicBezTo>
                    <a:pt x="294" y="367"/>
                    <a:pt x="295" y="367"/>
                    <a:pt x="295" y="366"/>
                  </a:cubicBezTo>
                  <a:cubicBezTo>
                    <a:pt x="294" y="364"/>
                    <a:pt x="288" y="361"/>
                    <a:pt x="288" y="356"/>
                  </a:cubicBezTo>
                  <a:cubicBezTo>
                    <a:pt x="288" y="353"/>
                    <a:pt x="291" y="348"/>
                    <a:pt x="295" y="346"/>
                  </a:cubicBezTo>
                  <a:cubicBezTo>
                    <a:pt x="295" y="340"/>
                    <a:pt x="295" y="340"/>
                    <a:pt x="295" y="340"/>
                  </a:cubicBezTo>
                  <a:cubicBezTo>
                    <a:pt x="295" y="339"/>
                    <a:pt x="295" y="341"/>
                    <a:pt x="296" y="337"/>
                  </a:cubicBezTo>
                  <a:cubicBezTo>
                    <a:pt x="296" y="335"/>
                    <a:pt x="298" y="334"/>
                    <a:pt x="301" y="333"/>
                  </a:cubicBezTo>
                  <a:cubicBezTo>
                    <a:pt x="300" y="332"/>
                    <a:pt x="301" y="331"/>
                    <a:pt x="300" y="330"/>
                  </a:cubicBezTo>
                  <a:cubicBezTo>
                    <a:pt x="305" y="328"/>
                    <a:pt x="306" y="323"/>
                    <a:pt x="311" y="323"/>
                  </a:cubicBezTo>
                  <a:cubicBezTo>
                    <a:pt x="315" y="323"/>
                    <a:pt x="325" y="340"/>
                    <a:pt x="328" y="340"/>
                  </a:cubicBezTo>
                  <a:cubicBezTo>
                    <a:pt x="332" y="340"/>
                    <a:pt x="342" y="335"/>
                    <a:pt x="344" y="333"/>
                  </a:cubicBezTo>
                  <a:cubicBezTo>
                    <a:pt x="344" y="333"/>
                    <a:pt x="338" y="332"/>
                    <a:pt x="338" y="332"/>
                  </a:cubicBezTo>
                  <a:cubicBezTo>
                    <a:pt x="337" y="332"/>
                    <a:pt x="334" y="331"/>
                    <a:pt x="334" y="328"/>
                  </a:cubicBezTo>
                  <a:cubicBezTo>
                    <a:pt x="334" y="326"/>
                    <a:pt x="351" y="320"/>
                    <a:pt x="357" y="318"/>
                  </a:cubicBezTo>
                  <a:cubicBezTo>
                    <a:pt x="357" y="318"/>
                    <a:pt x="354" y="321"/>
                    <a:pt x="353" y="322"/>
                  </a:cubicBezTo>
                  <a:cubicBezTo>
                    <a:pt x="353" y="323"/>
                    <a:pt x="359" y="329"/>
                    <a:pt x="346" y="333"/>
                  </a:cubicBezTo>
                  <a:cubicBezTo>
                    <a:pt x="351" y="346"/>
                    <a:pt x="377" y="344"/>
                    <a:pt x="377" y="361"/>
                  </a:cubicBezTo>
                  <a:cubicBezTo>
                    <a:pt x="374" y="363"/>
                    <a:pt x="371" y="365"/>
                    <a:pt x="367" y="365"/>
                  </a:cubicBezTo>
                  <a:cubicBezTo>
                    <a:pt x="365" y="365"/>
                    <a:pt x="361" y="365"/>
                    <a:pt x="354" y="365"/>
                  </a:cubicBezTo>
                  <a:cubicBezTo>
                    <a:pt x="352" y="365"/>
                    <a:pt x="343" y="364"/>
                    <a:pt x="343" y="361"/>
                  </a:cubicBezTo>
                  <a:cubicBezTo>
                    <a:pt x="338" y="361"/>
                    <a:pt x="338" y="358"/>
                    <a:pt x="332" y="358"/>
                  </a:cubicBezTo>
                  <a:cubicBezTo>
                    <a:pt x="328" y="358"/>
                    <a:pt x="322" y="359"/>
                    <a:pt x="319" y="360"/>
                  </a:cubicBezTo>
                  <a:cubicBezTo>
                    <a:pt x="316" y="362"/>
                    <a:pt x="312" y="365"/>
                    <a:pt x="310" y="365"/>
                  </a:cubicBezTo>
                  <a:cubicBezTo>
                    <a:pt x="310" y="365"/>
                    <a:pt x="305" y="365"/>
                    <a:pt x="302" y="365"/>
                  </a:cubicBezTo>
                  <a:cubicBezTo>
                    <a:pt x="301" y="365"/>
                    <a:pt x="297" y="364"/>
                    <a:pt x="297" y="366"/>
                  </a:cubicBezTo>
                  <a:cubicBezTo>
                    <a:pt x="297" y="368"/>
                    <a:pt x="298" y="367"/>
                    <a:pt x="299" y="369"/>
                  </a:cubicBezTo>
                  <a:cubicBezTo>
                    <a:pt x="295" y="371"/>
                    <a:pt x="278" y="370"/>
                    <a:pt x="278" y="377"/>
                  </a:cubicBezTo>
                  <a:cubicBezTo>
                    <a:pt x="278" y="378"/>
                    <a:pt x="281" y="378"/>
                    <a:pt x="282" y="378"/>
                  </a:cubicBezTo>
                  <a:cubicBezTo>
                    <a:pt x="282" y="379"/>
                    <a:pt x="282" y="379"/>
                    <a:pt x="282" y="381"/>
                  </a:cubicBezTo>
                  <a:cubicBezTo>
                    <a:pt x="282" y="385"/>
                    <a:pt x="280" y="385"/>
                    <a:pt x="278" y="387"/>
                  </a:cubicBezTo>
                  <a:cubicBezTo>
                    <a:pt x="281" y="389"/>
                    <a:pt x="283" y="388"/>
                    <a:pt x="285" y="391"/>
                  </a:cubicBezTo>
                  <a:cubicBezTo>
                    <a:pt x="283" y="394"/>
                    <a:pt x="290" y="398"/>
                    <a:pt x="291" y="399"/>
                  </a:cubicBezTo>
                  <a:cubicBezTo>
                    <a:pt x="291" y="399"/>
                    <a:pt x="290" y="401"/>
                    <a:pt x="289" y="401"/>
                  </a:cubicBezTo>
                  <a:cubicBezTo>
                    <a:pt x="292" y="401"/>
                    <a:pt x="292" y="401"/>
                    <a:pt x="292" y="401"/>
                  </a:cubicBezTo>
                  <a:cubicBezTo>
                    <a:pt x="296" y="397"/>
                    <a:pt x="298" y="404"/>
                    <a:pt x="302" y="404"/>
                  </a:cubicBezTo>
                  <a:cubicBezTo>
                    <a:pt x="307" y="404"/>
                    <a:pt x="306" y="399"/>
                    <a:pt x="310" y="399"/>
                  </a:cubicBezTo>
                  <a:cubicBezTo>
                    <a:pt x="315" y="399"/>
                    <a:pt x="317" y="404"/>
                    <a:pt x="322" y="404"/>
                  </a:cubicBezTo>
                  <a:cubicBezTo>
                    <a:pt x="328" y="404"/>
                    <a:pt x="329" y="401"/>
                    <a:pt x="333" y="399"/>
                  </a:cubicBezTo>
                  <a:cubicBezTo>
                    <a:pt x="334" y="400"/>
                    <a:pt x="336" y="400"/>
                    <a:pt x="338" y="400"/>
                  </a:cubicBezTo>
                  <a:cubicBezTo>
                    <a:pt x="340" y="400"/>
                    <a:pt x="339" y="399"/>
                    <a:pt x="343" y="398"/>
                  </a:cubicBezTo>
                  <a:cubicBezTo>
                    <a:pt x="343" y="401"/>
                    <a:pt x="343" y="401"/>
                    <a:pt x="343" y="401"/>
                  </a:cubicBezTo>
                  <a:cubicBezTo>
                    <a:pt x="343" y="401"/>
                    <a:pt x="341" y="401"/>
                    <a:pt x="341" y="403"/>
                  </a:cubicBezTo>
                  <a:cubicBezTo>
                    <a:pt x="341" y="406"/>
                    <a:pt x="342" y="409"/>
                    <a:pt x="342" y="413"/>
                  </a:cubicBezTo>
                  <a:cubicBezTo>
                    <a:pt x="342" y="418"/>
                    <a:pt x="337" y="419"/>
                    <a:pt x="336" y="423"/>
                  </a:cubicBezTo>
                  <a:cubicBezTo>
                    <a:pt x="334" y="428"/>
                    <a:pt x="334" y="430"/>
                    <a:pt x="332" y="435"/>
                  </a:cubicBezTo>
                  <a:cubicBezTo>
                    <a:pt x="332" y="436"/>
                    <a:pt x="330" y="436"/>
                    <a:pt x="330" y="438"/>
                  </a:cubicBezTo>
                  <a:cubicBezTo>
                    <a:pt x="332" y="442"/>
                    <a:pt x="332" y="442"/>
                    <a:pt x="332" y="442"/>
                  </a:cubicBezTo>
                  <a:cubicBezTo>
                    <a:pt x="331" y="441"/>
                    <a:pt x="331" y="440"/>
                    <a:pt x="331" y="439"/>
                  </a:cubicBezTo>
                  <a:cubicBezTo>
                    <a:pt x="328" y="440"/>
                    <a:pt x="328" y="441"/>
                    <a:pt x="324" y="441"/>
                  </a:cubicBezTo>
                  <a:cubicBezTo>
                    <a:pt x="319" y="441"/>
                    <a:pt x="317" y="438"/>
                    <a:pt x="312" y="438"/>
                  </a:cubicBezTo>
                  <a:cubicBezTo>
                    <a:pt x="305" y="438"/>
                    <a:pt x="303" y="442"/>
                    <a:pt x="296" y="442"/>
                  </a:cubicBezTo>
                  <a:cubicBezTo>
                    <a:pt x="288" y="442"/>
                    <a:pt x="278" y="438"/>
                    <a:pt x="271" y="435"/>
                  </a:cubicBezTo>
                  <a:cubicBezTo>
                    <a:pt x="267" y="434"/>
                    <a:pt x="262" y="436"/>
                    <a:pt x="260" y="434"/>
                  </a:cubicBezTo>
                  <a:cubicBezTo>
                    <a:pt x="259" y="432"/>
                    <a:pt x="256" y="433"/>
                    <a:pt x="256" y="429"/>
                  </a:cubicBezTo>
                  <a:cubicBezTo>
                    <a:pt x="251" y="429"/>
                    <a:pt x="251" y="429"/>
                    <a:pt x="251" y="429"/>
                  </a:cubicBezTo>
                  <a:cubicBezTo>
                    <a:pt x="251" y="428"/>
                    <a:pt x="251" y="428"/>
                    <a:pt x="251" y="428"/>
                  </a:cubicBezTo>
                  <a:cubicBezTo>
                    <a:pt x="244" y="430"/>
                    <a:pt x="239" y="430"/>
                    <a:pt x="239" y="437"/>
                  </a:cubicBezTo>
                  <a:cubicBezTo>
                    <a:pt x="239" y="439"/>
                    <a:pt x="239" y="440"/>
                    <a:pt x="239" y="442"/>
                  </a:cubicBezTo>
                  <a:cubicBezTo>
                    <a:pt x="239" y="443"/>
                    <a:pt x="236" y="444"/>
                    <a:pt x="234" y="444"/>
                  </a:cubicBezTo>
                  <a:cubicBezTo>
                    <a:pt x="217" y="444"/>
                    <a:pt x="212" y="425"/>
                    <a:pt x="197" y="425"/>
                  </a:cubicBezTo>
                  <a:cubicBezTo>
                    <a:pt x="195" y="425"/>
                    <a:pt x="193" y="425"/>
                    <a:pt x="191" y="425"/>
                  </a:cubicBezTo>
                  <a:cubicBezTo>
                    <a:pt x="186" y="425"/>
                    <a:pt x="180" y="421"/>
                    <a:pt x="180" y="415"/>
                  </a:cubicBezTo>
                  <a:cubicBezTo>
                    <a:pt x="180" y="412"/>
                    <a:pt x="183" y="411"/>
                    <a:pt x="183" y="407"/>
                  </a:cubicBezTo>
                  <a:cubicBezTo>
                    <a:pt x="183" y="405"/>
                    <a:pt x="180" y="404"/>
                    <a:pt x="180" y="402"/>
                  </a:cubicBezTo>
                  <a:cubicBezTo>
                    <a:pt x="180" y="399"/>
                    <a:pt x="183" y="400"/>
                    <a:pt x="184" y="397"/>
                  </a:cubicBezTo>
                  <a:cubicBezTo>
                    <a:pt x="182" y="397"/>
                    <a:pt x="182" y="398"/>
                    <a:pt x="180" y="398"/>
                  </a:cubicBezTo>
                  <a:cubicBezTo>
                    <a:pt x="177" y="398"/>
                    <a:pt x="178" y="394"/>
                    <a:pt x="174" y="394"/>
                  </a:cubicBezTo>
                  <a:cubicBezTo>
                    <a:pt x="169" y="394"/>
                    <a:pt x="169" y="397"/>
                    <a:pt x="164" y="397"/>
                  </a:cubicBezTo>
                  <a:cubicBezTo>
                    <a:pt x="162" y="397"/>
                    <a:pt x="161" y="396"/>
                    <a:pt x="158" y="396"/>
                  </a:cubicBezTo>
                  <a:cubicBezTo>
                    <a:pt x="154" y="396"/>
                    <a:pt x="151" y="399"/>
                    <a:pt x="148" y="399"/>
                  </a:cubicBezTo>
                  <a:cubicBezTo>
                    <a:pt x="146" y="399"/>
                    <a:pt x="143" y="397"/>
                    <a:pt x="140" y="397"/>
                  </a:cubicBezTo>
                  <a:cubicBezTo>
                    <a:pt x="130" y="397"/>
                    <a:pt x="113" y="403"/>
                    <a:pt x="104" y="408"/>
                  </a:cubicBezTo>
                  <a:cubicBezTo>
                    <a:pt x="102" y="409"/>
                    <a:pt x="101" y="412"/>
                    <a:pt x="96" y="412"/>
                  </a:cubicBezTo>
                  <a:cubicBezTo>
                    <a:pt x="88" y="412"/>
                    <a:pt x="82" y="411"/>
                    <a:pt x="77" y="406"/>
                  </a:cubicBezTo>
                  <a:cubicBezTo>
                    <a:pt x="74" y="408"/>
                    <a:pt x="74" y="409"/>
                    <a:pt x="72" y="413"/>
                  </a:cubicBezTo>
                  <a:cubicBezTo>
                    <a:pt x="73" y="413"/>
                    <a:pt x="73" y="413"/>
                    <a:pt x="73" y="413"/>
                  </a:cubicBezTo>
                  <a:cubicBezTo>
                    <a:pt x="67" y="421"/>
                    <a:pt x="59" y="427"/>
                    <a:pt x="53" y="434"/>
                  </a:cubicBezTo>
                  <a:cubicBezTo>
                    <a:pt x="49" y="440"/>
                    <a:pt x="52" y="443"/>
                    <a:pt x="50" y="452"/>
                  </a:cubicBezTo>
                  <a:cubicBezTo>
                    <a:pt x="48" y="455"/>
                    <a:pt x="43" y="460"/>
                    <a:pt x="39" y="462"/>
                  </a:cubicBezTo>
                  <a:cubicBezTo>
                    <a:pt x="35" y="464"/>
                    <a:pt x="29" y="463"/>
                    <a:pt x="26" y="468"/>
                  </a:cubicBezTo>
                  <a:cubicBezTo>
                    <a:pt x="21" y="475"/>
                    <a:pt x="14" y="487"/>
                    <a:pt x="11" y="496"/>
                  </a:cubicBezTo>
                  <a:cubicBezTo>
                    <a:pt x="10" y="500"/>
                    <a:pt x="5" y="502"/>
                    <a:pt x="5" y="507"/>
                  </a:cubicBezTo>
                  <a:cubicBezTo>
                    <a:pt x="5" y="516"/>
                    <a:pt x="9" y="522"/>
                    <a:pt x="9" y="532"/>
                  </a:cubicBezTo>
                  <a:cubicBezTo>
                    <a:pt x="9" y="538"/>
                    <a:pt x="5" y="550"/>
                    <a:pt x="0" y="553"/>
                  </a:cubicBezTo>
                  <a:cubicBezTo>
                    <a:pt x="1" y="556"/>
                    <a:pt x="3" y="558"/>
                    <a:pt x="3" y="561"/>
                  </a:cubicBezTo>
                  <a:cubicBezTo>
                    <a:pt x="3" y="563"/>
                    <a:pt x="4" y="565"/>
                    <a:pt x="4" y="569"/>
                  </a:cubicBezTo>
                  <a:cubicBezTo>
                    <a:pt x="3" y="569"/>
                    <a:pt x="3" y="569"/>
                    <a:pt x="3" y="569"/>
                  </a:cubicBezTo>
                  <a:cubicBezTo>
                    <a:pt x="5" y="569"/>
                    <a:pt x="5" y="570"/>
                    <a:pt x="6" y="571"/>
                  </a:cubicBezTo>
                  <a:cubicBezTo>
                    <a:pt x="6" y="572"/>
                    <a:pt x="18" y="583"/>
                    <a:pt x="20" y="584"/>
                  </a:cubicBezTo>
                  <a:cubicBezTo>
                    <a:pt x="26" y="588"/>
                    <a:pt x="27" y="593"/>
                    <a:pt x="31" y="600"/>
                  </a:cubicBezTo>
                  <a:cubicBezTo>
                    <a:pt x="36" y="607"/>
                    <a:pt x="49" y="615"/>
                    <a:pt x="56" y="620"/>
                  </a:cubicBezTo>
                  <a:cubicBezTo>
                    <a:pt x="57" y="620"/>
                    <a:pt x="60" y="621"/>
                    <a:pt x="62" y="621"/>
                  </a:cubicBezTo>
                  <a:cubicBezTo>
                    <a:pt x="71" y="621"/>
                    <a:pt x="75" y="617"/>
                    <a:pt x="84" y="617"/>
                  </a:cubicBezTo>
                  <a:cubicBezTo>
                    <a:pt x="89" y="617"/>
                    <a:pt x="94" y="620"/>
                    <a:pt x="98" y="620"/>
                  </a:cubicBezTo>
                  <a:cubicBezTo>
                    <a:pt x="101" y="620"/>
                    <a:pt x="102" y="617"/>
                    <a:pt x="106" y="616"/>
                  </a:cubicBezTo>
                  <a:cubicBezTo>
                    <a:pt x="114" y="613"/>
                    <a:pt x="123" y="608"/>
                    <a:pt x="134" y="608"/>
                  </a:cubicBezTo>
                  <a:cubicBezTo>
                    <a:pt x="143" y="608"/>
                    <a:pt x="145" y="621"/>
                    <a:pt x="152" y="621"/>
                  </a:cubicBezTo>
                  <a:cubicBezTo>
                    <a:pt x="154" y="621"/>
                    <a:pt x="157" y="621"/>
                    <a:pt x="161" y="621"/>
                  </a:cubicBezTo>
                  <a:cubicBezTo>
                    <a:pt x="169" y="621"/>
                    <a:pt x="173" y="626"/>
                    <a:pt x="175" y="631"/>
                  </a:cubicBezTo>
                  <a:cubicBezTo>
                    <a:pt x="173" y="633"/>
                    <a:pt x="173" y="639"/>
                    <a:pt x="173" y="642"/>
                  </a:cubicBezTo>
                  <a:cubicBezTo>
                    <a:pt x="173" y="643"/>
                    <a:pt x="172" y="644"/>
                    <a:pt x="173" y="646"/>
                  </a:cubicBezTo>
                  <a:cubicBezTo>
                    <a:pt x="171" y="646"/>
                    <a:pt x="168" y="652"/>
                    <a:pt x="168" y="655"/>
                  </a:cubicBezTo>
                  <a:cubicBezTo>
                    <a:pt x="168" y="665"/>
                    <a:pt x="181" y="673"/>
                    <a:pt x="187" y="681"/>
                  </a:cubicBezTo>
                  <a:cubicBezTo>
                    <a:pt x="190" y="685"/>
                    <a:pt x="189" y="690"/>
                    <a:pt x="191" y="694"/>
                  </a:cubicBezTo>
                  <a:cubicBezTo>
                    <a:pt x="193" y="700"/>
                    <a:pt x="195" y="703"/>
                    <a:pt x="196" y="713"/>
                  </a:cubicBezTo>
                  <a:cubicBezTo>
                    <a:pt x="197" y="718"/>
                    <a:pt x="199" y="720"/>
                    <a:pt x="199" y="726"/>
                  </a:cubicBezTo>
                  <a:cubicBezTo>
                    <a:pt x="199" y="738"/>
                    <a:pt x="185" y="742"/>
                    <a:pt x="185" y="758"/>
                  </a:cubicBezTo>
                  <a:cubicBezTo>
                    <a:pt x="185" y="773"/>
                    <a:pt x="192" y="781"/>
                    <a:pt x="198" y="792"/>
                  </a:cubicBezTo>
                  <a:cubicBezTo>
                    <a:pt x="200" y="795"/>
                    <a:pt x="203" y="796"/>
                    <a:pt x="203" y="799"/>
                  </a:cubicBezTo>
                  <a:cubicBezTo>
                    <a:pt x="203" y="801"/>
                    <a:pt x="203" y="802"/>
                    <a:pt x="203" y="805"/>
                  </a:cubicBezTo>
                  <a:cubicBezTo>
                    <a:pt x="203" y="825"/>
                    <a:pt x="213" y="839"/>
                    <a:pt x="221" y="853"/>
                  </a:cubicBezTo>
                  <a:cubicBezTo>
                    <a:pt x="222" y="855"/>
                    <a:pt x="229" y="861"/>
                    <a:pt x="229" y="865"/>
                  </a:cubicBezTo>
                  <a:cubicBezTo>
                    <a:pt x="229" y="868"/>
                    <a:pt x="228" y="869"/>
                    <a:pt x="226" y="871"/>
                  </a:cubicBezTo>
                  <a:cubicBezTo>
                    <a:pt x="228" y="873"/>
                    <a:pt x="230" y="878"/>
                    <a:pt x="230" y="883"/>
                  </a:cubicBezTo>
                  <a:cubicBezTo>
                    <a:pt x="230" y="882"/>
                    <a:pt x="231" y="882"/>
                    <a:pt x="232" y="881"/>
                  </a:cubicBezTo>
                  <a:cubicBezTo>
                    <a:pt x="233" y="884"/>
                    <a:pt x="235" y="886"/>
                    <a:pt x="239" y="886"/>
                  </a:cubicBezTo>
                  <a:cubicBezTo>
                    <a:pt x="248" y="886"/>
                    <a:pt x="254" y="879"/>
                    <a:pt x="263" y="879"/>
                  </a:cubicBezTo>
                  <a:cubicBezTo>
                    <a:pt x="266" y="879"/>
                    <a:pt x="267" y="881"/>
                    <a:pt x="269" y="881"/>
                  </a:cubicBezTo>
                  <a:cubicBezTo>
                    <a:pt x="271" y="881"/>
                    <a:pt x="273" y="880"/>
                    <a:pt x="276" y="880"/>
                  </a:cubicBezTo>
                  <a:cubicBezTo>
                    <a:pt x="277" y="876"/>
                    <a:pt x="283" y="878"/>
                    <a:pt x="286" y="876"/>
                  </a:cubicBezTo>
                  <a:cubicBezTo>
                    <a:pt x="296" y="871"/>
                    <a:pt x="298" y="865"/>
                    <a:pt x="304" y="858"/>
                  </a:cubicBezTo>
                  <a:cubicBezTo>
                    <a:pt x="307" y="853"/>
                    <a:pt x="308" y="848"/>
                    <a:pt x="313" y="843"/>
                  </a:cubicBezTo>
                  <a:cubicBezTo>
                    <a:pt x="316" y="840"/>
                    <a:pt x="322" y="835"/>
                    <a:pt x="322" y="829"/>
                  </a:cubicBezTo>
                  <a:cubicBezTo>
                    <a:pt x="322" y="827"/>
                    <a:pt x="321" y="825"/>
                    <a:pt x="319" y="824"/>
                  </a:cubicBezTo>
                  <a:cubicBezTo>
                    <a:pt x="321" y="818"/>
                    <a:pt x="324" y="816"/>
                    <a:pt x="330" y="813"/>
                  </a:cubicBezTo>
                  <a:cubicBezTo>
                    <a:pt x="332" y="813"/>
                    <a:pt x="335" y="814"/>
                    <a:pt x="337" y="812"/>
                  </a:cubicBezTo>
                  <a:cubicBezTo>
                    <a:pt x="338" y="810"/>
                    <a:pt x="339" y="802"/>
                    <a:pt x="339" y="799"/>
                  </a:cubicBezTo>
                  <a:cubicBezTo>
                    <a:pt x="339" y="792"/>
                    <a:pt x="332" y="788"/>
                    <a:pt x="332" y="783"/>
                  </a:cubicBezTo>
                  <a:cubicBezTo>
                    <a:pt x="332" y="781"/>
                    <a:pt x="336" y="777"/>
                    <a:pt x="339" y="777"/>
                  </a:cubicBezTo>
                  <a:cubicBezTo>
                    <a:pt x="341" y="762"/>
                    <a:pt x="371" y="764"/>
                    <a:pt x="371" y="746"/>
                  </a:cubicBezTo>
                  <a:cubicBezTo>
                    <a:pt x="371" y="744"/>
                    <a:pt x="371" y="743"/>
                    <a:pt x="370" y="742"/>
                  </a:cubicBezTo>
                  <a:cubicBezTo>
                    <a:pt x="370" y="735"/>
                    <a:pt x="371" y="731"/>
                    <a:pt x="371" y="727"/>
                  </a:cubicBezTo>
                  <a:cubicBezTo>
                    <a:pt x="371" y="722"/>
                    <a:pt x="371" y="722"/>
                    <a:pt x="371" y="722"/>
                  </a:cubicBezTo>
                  <a:cubicBezTo>
                    <a:pt x="371" y="721"/>
                    <a:pt x="372" y="720"/>
                    <a:pt x="372" y="718"/>
                  </a:cubicBezTo>
                  <a:cubicBezTo>
                    <a:pt x="372" y="714"/>
                    <a:pt x="364" y="710"/>
                    <a:pt x="364" y="702"/>
                  </a:cubicBezTo>
                  <a:cubicBezTo>
                    <a:pt x="364" y="695"/>
                    <a:pt x="362" y="692"/>
                    <a:pt x="362" y="685"/>
                  </a:cubicBezTo>
                  <a:cubicBezTo>
                    <a:pt x="362" y="679"/>
                    <a:pt x="368" y="677"/>
                    <a:pt x="369" y="672"/>
                  </a:cubicBezTo>
                  <a:cubicBezTo>
                    <a:pt x="375" y="652"/>
                    <a:pt x="391" y="648"/>
                    <a:pt x="406" y="636"/>
                  </a:cubicBezTo>
                  <a:cubicBezTo>
                    <a:pt x="414" y="630"/>
                    <a:pt x="417" y="621"/>
                    <a:pt x="424" y="612"/>
                  </a:cubicBezTo>
                  <a:cubicBezTo>
                    <a:pt x="430" y="605"/>
                    <a:pt x="440" y="588"/>
                    <a:pt x="440" y="575"/>
                  </a:cubicBezTo>
                  <a:cubicBezTo>
                    <a:pt x="440" y="574"/>
                    <a:pt x="439" y="573"/>
                    <a:pt x="438" y="571"/>
                  </a:cubicBezTo>
                  <a:cubicBezTo>
                    <a:pt x="430" y="574"/>
                    <a:pt x="422" y="577"/>
                    <a:pt x="413" y="578"/>
                  </a:cubicBezTo>
                  <a:cubicBezTo>
                    <a:pt x="410" y="579"/>
                    <a:pt x="408" y="577"/>
                    <a:pt x="404" y="578"/>
                  </a:cubicBezTo>
                  <a:cubicBezTo>
                    <a:pt x="401" y="579"/>
                    <a:pt x="401" y="582"/>
                    <a:pt x="397" y="582"/>
                  </a:cubicBezTo>
                  <a:cubicBezTo>
                    <a:pt x="394" y="582"/>
                    <a:pt x="391" y="575"/>
                    <a:pt x="388" y="573"/>
                  </a:cubicBezTo>
                  <a:cubicBezTo>
                    <a:pt x="390" y="570"/>
                    <a:pt x="388" y="569"/>
                    <a:pt x="388" y="565"/>
                  </a:cubicBezTo>
                  <a:cubicBezTo>
                    <a:pt x="380" y="565"/>
                    <a:pt x="378" y="556"/>
                    <a:pt x="375" y="553"/>
                  </a:cubicBezTo>
                  <a:cubicBezTo>
                    <a:pt x="371" y="550"/>
                    <a:pt x="368" y="550"/>
                    <a:pt x="365" y="547"/>
                  </a:cubicBezTo>
                  <a:cubicBezTo>
                    <a:pt x="361" y="542"/>
                    <a:pt x="362" y="537"/>
                    <a:pt x="358" y="531"/>
                  </a:cubicBezTo>
                  <a:cubicBezTo>
                    <a:pt x="355" y="527"/>
                    <a:pt x="351" y="527"/>
                    <a:pt x="347" y="520"/>
                  </a:cubicBezTo>
                  <a:cubicBezTo>
                    <a:pt x="347" y="508"/>
                    <a:pt x="347" y="508"/>
                    <a:pt x="347" y="508"/>
                  </a:cubicBezTo>
                  <a:cubicBezTo>
                    <a:pt x="347" y="506"/>
                    <a:pt x="338" y="496"/>
                    <a:pt x="339" y="491"/>
                  </a:cubicBezTo>
                  <a:cubicBezTo>
                    <a:pt x="319" y="453"/>
                    <a:pt x="319" y="453"/>
                    <a:pt x="319" y="453"/>
                  </a:cubicBezTo>
                  <a:cubicBezTo>
                    <a:pt x="319" y="449"/>
                    <a:pt x="319" y="449"/>
                    <a:pt x="319" y="449"/>
                  </a:cubicBezTo>
                  <a:cubicBezTo>
                    <a:pt x="323" y="453"/>
                    <a:pt x="326" y="463"/>
                    <a:pt x="331" y="464"/>
                  </a:cubicBezTo>
                  <a:cubicBezTo>
                    <a:pt x="332" y="462"/>
                    <a:pt x="334" y="456"/>
                    <a:pt x="335" y="453"/>
                  </a:cubicBezTo>
                  <a:cubicBezTo>
                    <a:pt x="335" y="455"/>
                    <a:pt x="334" y="458"/>
                    <a:pt x="334" y="460"/>
                  </a:cubicBezTo>
                  <a:cubicBezTo>
                    <a:pt x="334" y="460"/>
                    <a:pt x="337" y="464"/>
                    <a:pt x="337" y="465"/>
                  </a:cubicBezTo>
                  <a:cubicBezTo>
                    <a:pt x="340" y="469"/>
                    <a:pt x="342" y="472"/>
                    <a:pt x="345" y="476"/>
                  </a:cubicBezTo>
                  <a:cubicBezTo>
                    <a:pt x="346" y="478"/>
                    <a:pt x="347" y="480"/>
                    <a:pt x="348" y="482"/>
                  </a:cubicBezTo>
                  <a:cubicBezTo>
                    <a:pt x="349" y="483"/>
                    <a:pt x="348" y="487"/>
                    <a:pt x="349" y="488"/>
                  </a:cubicBezTo>
                  <a:cubicBezTo>
                    <a:pt x="350" y="489"/>
                    <a:pt x="353" y="488"/>
                    <a:pt x="354" y="489"/>
                  </a:cubicBezTo>
                  <a:cubicBezTo>
                    <a:pt x="355" y="490"/>
                    <a:pt x="356" y="491"/>
                    <a:pt x="357" y="492"/>
                  </a:cubicBezTo>
                  <a:cubicBezTo>
                    <a:pt x="358" y="496"/>
                    <a:pt x="361" y="498"/>
                    <a:pt x="361" y="503"/>
                  </a:cubicBezTo>
                  <a:cubicBezTo>
                    <a:pt x="361" y="511"/>
                    <a:pt x="363" y="516"/>
                    <a:pt x="371" y="518"/>
                  </a:cubicBezTo>
                  <a:cubicBezTo>
                    <a:pt x="371" y="523"/>
                    <a:pt x="377" y="531"/>
                    <a:pt x="380" y="534"/>
                  </a:cubicBezTo>
                  <a:cubicBezTo>
                    <a:pt x="382" y="536"/>
                    <a:pt x="386" y="538"/>
                    <a:pt x="385" y="543"/>
                  </a:cubicBezTo>
                  <a:cubicBezTo>
                    <a:pt x="384" y="545"/>
                    <a:pt x="383" y="550"/>
                    <a:pt x="385" y="550"/>
                  </a:cubicBezTo>
                  <a:cubicBezTo>
                    <a:pt x="385" y="554"/>
                    <a:pt x="387" y="558"/>
                    <a:pt x="389" y="562"/>
                  </a:cubicBezTo>
                  <a:cubicBezTo>
                    <a:pt x="390" y="564"/>
                    <a:pt x="389" y="564"/>
                    <a:pt x="389" y="564"/>
                  </a:cubicBezTo>
                  <a:cubicBezTo>
                    <a:pt x="390" y="564"/>
                    <a:pt x="396" y="567"/>
                    <a:pt x="396" y="567"/>
                  </a:cubicBezTo>
                  <a:cubicBezTo>
                    <a:pt x="398" y="566"/>
                    <a:pt x="398" y="566"/>
                    <a:pt x="398" y="566"/>
                  </a:cubicBezTo>
                  <a:cubicBezTo>
                    <a:pt x="403" y="566"/>
                    <a:pt x="403" y="565"/>
                    <a:pt x="407" y="561"/>
                  </a:cubicBezTo>
                  <a:cubicBezTo>
                    <a:pt x="414" y="561"/>
                    <a:pt x="414" y="561"/>
                    <a:pt x="414" y="561"/>
                  </a:cubicBezTo>
                  <a:cubicBezTo>
                    <a:pt x="417" y="561"/>
                    <a:pt x="426" y="554"/>
                    <a:pt x="429" y="553"/>
                  </a:cubicBezTo>
                  <a:cubicBezTo>
                    <a:pt x="434" y="552"/>
                    <a:pt x="441" y="550"/>
                    <a:pt x="446" y="548"/>
                  </a:cubicBezTo>
                  <a:cubicBezTo>
                    <a:pt x="446" y="547"/>
                    <a:pt x="446" y="546"/>
                    <a:pt x="446" y="546"/>
                  </a:cubicBezTo>
                  <a:cubicBezTo>
                    <a:pt x="446" y="541"/>
                    <a:pt x="459" y="538"/>
                    <a:pt x="465" y="537"/>
                  </a:cubicBezTo>
                  <a:cubicBezTo>
                    <a:pt x="465" y="534"/>
                    <a:pt x="470" y="531"/>
                    <a:pt x="472" y="531"/>
                  </a:cubicBezTo>
                  <a:cubicBezTo>
                    <a:pt x="475" y="531"/>
                    <a:pt x="475" y="524"/>
                    <a:pt x="478" y="524"/>
                  </a:cubicBezTo>
                  <a:cubicBezTo>
                    <a:pt x="481" y="524"/>
                    <a:pt x="481" y="520"/>
                    <a:pt x="482" y="518"/>
                  </a:cubicBezTo>
                  <a:cubicBezTo>
                    <a:pt x="483" y="515"/>
                    <a:pt x="485" y="514"/>
                    <a:pt x="488" y="514"/>
                  </a:cubicBezTo>
                  <a:cubicBezTo>
                    <a:pt x="488" y="508"/>
                    <a:pt x="495" y="507"/>
                    <a:pt x="495" y="501"/>
                  </a:cubicBezTo>
                  <a:cubicBezTo>
                    <a:pt x="495" y="499"/>
                    <a:pt x="491" y="500"/>
                    <a:pt x="491" y="498"/>
                  </a:cubicBezTo>
                  <a:cubicBezTo>
                    <a:pt x="491" y="498"/>
                    <a:pt x="491" y="498"/>
                    <a:pt x="491" y="498"/>
                  </a:cubicBezTo>
                  <a:cubicBezTo>
                    <a:pt x="491" y="497"/>
                    <a:pt x="488" y="493"/>
                    <a:pt x="486" y="493"/>
                  </a:cubicBezTo>
                  <a:cubicBezTo>
                    <a:pt x="479" y="491"/>
                    <a:pt x="475" y="489"/>
                    <a:pt x="471" y="483"/>
                  </a:cubicBezTo>
                  <a:cubicBezTo>
                    <a:pt x="471" y="474"/>
                    <a:pt x="471" y="474"/>
                    <a:pt x="471" y="474"/>
                  </a:cubicBezTo>
                  <a:cubicBezTo>
                    <a:pt x="463" y="481"/>
                    <a:pt x="462" y="490"/>
                    <a:pt x="447" y="490"/>
                  </a:cubicBezTo>
                  <a:cubicBezTo>
                    <a:pt x="444" y="490"/>
                    <a:pt x="438" y="488"/>
                    <a:pt x="438" y="485"/>
                  </a:cubicBezTo>
                  <a:cubicBezTo>
                    <a:pt x="438" y="482"/>
                    <a:pt x="440" y="481"/>
                    <a:pt x="440" y="478"/>
                  </a:cubicBezTo>
                  <a:cubicBezTo>
                    <a:pt x="440" y="477"/>
                    <a:pt x="440" y="476"/>
                    <a:pt x="440" y="475"/>
                  </a:cubicBezTo>
                  <a:cubicBezTo>
                    <a:pt x="438" y="476"/>
                    <a:pt x="438" y="479"/>
                    <a:pt x="435" y="479"/>
                  </a:cubicBezTo>
                  <a:cubicBezTo>
                    <a:pt x="435" y="477"/>
                    <a:pt x="434" y="477"/>
                    <a:pt x="434" y="474"/>
                  </a:cubicBezTo>
                  <a:cubicBezTo>
                    <a:pt x="429" y="473"/>
                    <a:pt x="422" y="463"/>
                    <a:pt x="421" y="458"/>
                  </a:cubicBezTo>
                  <a:cubicBezTo>
                    <a:pt x="420" y="456"/>
                    <a:pt x="420" y="455"/>
                    <a:pt x="420" y="453"/>
                  </a:cubicBezTo>
                  <a:cubicBezTo>
                    <a:pt x="420" y="450"/>
                    <a:pt x="422" y="445"/>
                    <a:pt x="425" y="445"/>
                  </a:cubicBezTo>
                  <a:cubicBezTo>
                    <a:pt x="431" y="445"/>
                    <a:pt x="436" y="452"/>
                    <a:pt x="439" y="457"/>
                  </a:cubicBezTo>
                  <a:cubicBezTo>
                    <a:pt x="439" y="458"/>
                    <a:pt x="439" y="460"/>
                    <a:pt x="440" y="462"/>
                  </a:cubicBezTo>
                  <a:cubicBezTo>
                    <a:pt x="442" y="464"/>
                    <a:pt x="446" y="463"/>
                    <a:pt x="449" y="466"/>
                  </a:cubicBezTo>
                  <a:cubicBezTo>
                    <a:pt x="451" y="468"/>
                    <a:pt x="453" y="469"/>
                    <a:pt x="456" y="473"/>
                  </a:cubicBezTo>
                  <a:cubicBezTo>
                    <a:pt x="468" y="473"/>
                    <a:pt x="468" y="473"/>
                    <a:pt x="468" y="473"/>
                  </a:cubicBezTo>
                  <a:cubicBezTo>
                    <a:pt x="469" y="469"/>
                    <a:pt x="470" y="469"/>
                    <a:pt x="473" y="469"/>
                  </a:cubicBezTo>
                  <a:cubicBezTo>
                    <a:pt x="477" y="469"/>
                    <a:pt x="477" y="475"/>
                    <a:pt x="480" y="478"/>
                  </a:cubicBezTo>
                  <a:cubicBezTo>
                    <a:pt x="480" y="478"/>
                    <a:pt x="486" y="479"/>
                    <a:pt x="487" y="479"/>
                  </a:cubicBezTo>
                  <a:cubicBezTo>
                    <a:pt x="494" y="479"/>
                    <a:pt x="504" y="481"/>
                    <a:pt x="508" y="481"/>
                  </a:cubicBezTo>
                  <a:cubicBezTo>
                    <a:pt x="508" y="481"/>
                    <a:pt x="509" y="481"/>
                    <a:pt x="509" y="481"/>
                  </a:cubicBezTo>
                  <a:cubicBezTo>
                    <a:pt x="517" y="481"/>
                    <a:pt x="517" y="481"/>
                    <a:pt x="517" y="481"/>
                  </a:cubicBezTo>
                  <a:cubicBezTo>
                    <a:pt x="517" y="481"/>
                    <a:pt x="518" y="480"/>
                    <a:pt x="519" y="480"/>
                  </a:cubicBezTo>
                  <a:cubicBezTo>
                    <a:pt x="525" y="482"/>
                    <a:pt x="525" y="482"/>
                    <a:pt x="525" y="482"/>
                  </a:cubicBezTo>
                  <a:cubicBezTo>
                    <a:pt x="527" y="482"/>
                    <a:pt x="528" y="480"/>
                    <a:pt x="531" y="480"/>
                  </a:cubicBezTo>
                  <a:cubicBezTo>
                    <a:pt x="533" y="480"/>
                    <a:pt x="535" y="479"/>
                    <a:pt x="537" y="480"/>
                  </a:cubicBezTo>
                  <a:cubicBezTo>
                    <a:pt x="540" y="481"/>
                    <a:pt x="541" y="486"/>
                    <a:pt x="543" y="489"/>
                  </a:cubicBezTo>
                  <a:cubicBezTo>
                    <a:pt x="546" y="493"/>
                    <a:pt x="552" y="497"/>
                    <a:pt x="557" y="497"/>
                  </a:cubicBezTo>
                  <a:cubicBezTo>
                    <a:pt x="558" y="497"/>
                    <a:pt x="560" y="497"/>
                    <a:pt x="562" y="498"/>
                  </a:cubicBezTo>
                  <a:cubicBezTo>
                    <a:pt x="561" y="498"/>
                    <a:pt x="561" y="501"/>
                    <a:pt x="559" y="501"/>
                  </a:cubicBezTo>
                  <a:cubicBezTo>
                    <a:pt x="557" y="502"/>
                    <a:pt x="555" y="501"/>
                    <a:pt x="553" y="502"/>
                  </a:cubicBezTo>
                  <a:cubicBezTo>
                    <a:pt x="557" y="505"/>
                    <a:pt x="559" y="512"/>
                    <a:pt x="566" y="512"/>
                  </a:cubicBezTo>
                  <a:cubicBezTo>
                    <a:pt x="572" y="512"/>
                    <a:pt x="572" y="505"/>
                    <a:pt x="575" y="501"/>
                  </a:cubicBezTo>
                  <a:cubicBezTo>
                    <a:pt x="577" y="501"/>
                    <a:pt x="577" y="501"/>
                    <a:pt x="577" y="501"/>
                  </a:cubicBezTo>
                  <a:cubicBezTo>
                    <a:pt x="577" y="501"/>
                    <a:pt x="576" y="504"/>
                    <a:pt x="576" y="504"/>
                  </a:cubicBezTo>
                  <a:cubicBezTo>
                    <a:pt x="576" y="507"/>
                    <a:pt x="578" y="510"/>
                    <a:pt x="578" y="514"/>
                  </a:cubicBezTo>
                  <a:cubicBezTo>
                    <a:pt x="578" y="517"/>
                    <a:pt x="577" y="517"/>
                    <a:pt x="577" y="520"/>
                  </a:cubicBezTo>
                  <a:cubicBezTo>
                    <a:pt x="577" y="520"/>
                    <a:pt x="577" y="520"/>
                    <a:pt x="577" y="520"/>
                  </a:cubicBezTo>
                  <a:cubicBezTo>
                    <a:pt x="577" y="521"/>
                    <a:pt x="577" y="523"/>
                    <a:pt x="577" y="524"/>
                  </a:cubicBezTo>
                  <a:cubicBezTo>
                    <a:pt x="577" y="528"/>
                    <a:pt x="580" y="532"/>
                    <a:pt x="581" y="537"/>
                  </a:cubicBezTo>
                  <a:cubicBezTo>
                    <a:pt x="583" y="542"/>
                    <a:pt x="587" y="549"/>
                    <a:pt x="588" y="553"/>
                  </a:cubicBezTo>
                  <a:cubicBezTo>
                    <a:pt x="589" y="556"/>
                    <a:pt x="589" y="557"/>
                    <a:pt x="591" y="560"/>
                  </a:cubicBezTo>
                  <a:cubicBezTo>
                    <a:pt x="592" y="563"/>
                    <a:pt x="591" y="566"/>
                    <a:pt x="593" y="569"/>
                  </a:cubicBezTo>
                  <a:cubicBezTo>
                    <a:pt x="594" y="571"/>
                    <a:pt x="597" y="573"/>
                    <a:pt x="598" y="576"/>
                  </a:cubicBezTo>
                  <a:cubicBezTo>
                    <a:pt x="600" y="581"/>
                    <a:pt x="602" y="586"/>
                    <a:pt x="604" y="591"/>
                  </a:cubicBezTo>
                  <a:cubicBezTo>
                    <a:pt x="604" y="592"/>
                    <a:pt x="605" y="593"/>
                    <a:pt x="606" y="593"/>
                  </a:cubicBezTo>
                  <a:cubicBezTo>
                    <a:pt x="606" y="595"/>
                    <a:pt x="608" y="596"/>
                    <a:pt x="609" y="596"/>
                  </a:cubicBezTo>
                  <a:cubicBezTo>
                    <a:pt x="611" y="596"/>
                    <a:pt x="611" y="593"/>
                    <a:pt x="612" y="591"/>
                  </a:cubicBezTo>
                  <a:cubicBezTo>
                    <a:pt x="614" y="589"/>
                    <a:pt x="614" y="590"/>
                    <a:pt x="617" y="588"/>
                  </a:cubicBezTo>
                  <a:cubicBezTo>
                    <a:pt x="619" y="588"/>
                    <a:pt x="618" y="582"/>
                    <a:pt x="621" y="581"/>
                  </a:cubicBezTo>
                  <a:cubicBezTo>
                    <a:pt x="622" y="581"/>
                    <a:pt x="623" y="581"/>
                    <a:pt x="623" y="580"/>
                  </a:cubicBezTo>
                  <a:cubicBezTo>
                    <a:pt x="624" y="580"/>
                    <a:pt x="624" y="580"/>
                    <a:pt x="624" y="580"/>
                  </a:cubicBezTo>
                  <a:cubicBezTo>
                    <a:pt x="623" y="574"/>
                    <a:pt x="623" y="574"/>
                    <a:pt x="623" y="574"/>
                  </a:cubicBezTo>
                  <a:cubicBezTo>
                    <a:pt x="623" y="569"/>
                    <a:pt x="626" y="566"/>
                    <a:pt x="626" y="560"/>
                  </a:cubicBezTo>
                  <a:cubicBezTo>
                    <a:pt x="626" y="557"/>
                    <a:pt x="624" y="554"/>
                    <a:pt x="624" y="550"/>
                  </a:cubicBezTo>
                  <a:cubicBezTo>
                    <a:pt x="624" y="545"/>
                    <a:pt x="629" y="545"/>
                    <a:pt x="633" y="543"/>
                  </a:cubicBezTo>
                  <a:cubicBezTo>
                    <a:pt x="635" y="543"/>
                    <a:pt x="637" y="540"/>
                    <a:pt x="639" y="538"/>
                  </a:cubicBezTo>
                  <a:cubicBezTo>
                    <a:pt x="643" y="534"/>
                    <a:pt x="648" y="530"/>
                    <a:pt x="652" y="525"/>
                  </a:cubicBezTo>
                  <a:cubicBezTo>
                    <a:pt x="656" y="521"/>
                    <a:pt x="662" y="520"/>
                    <a:pt x="666" y="516"/>
                  </a:cubicBezTo>
                  <a:cubicBezTo>
                    <a:pt x="668" y="514"/>
                    <a:pt x="668" y="512"/>
                    <a:pt x="669" y="508"/>
                  </a:cubicBezTo>
                  <a:cubicBezTo>
                    <a:pt x="670" y="506"/>
                    <a:pt x="674" y="506"/>
                    <a:pt x="676" y="503"/>
                  </a:cubicBezTo>
                  <a:cubicBezTo>
                    <a:pt x="678" y="504"/>
                    <a:pt x="678" y="505"/>
                    <a:pt x="682" y="505"/>
                  </a:cubicBezTo>
                  <a:cubicBezTo>
                    <a:pt x="687" y="505"/>
                    <a:pt x="694" y="504"/>
                    <a:pt x="694" y="497"/>
                  </a:cubicBezTo>
                  <a:cubicBezTo>
                    <a:pt x="697" y="498"/>
                    <a:pt x="701" y="499"/>
                    <a:pt x="702" y="502"/>
                  </a:cubicBezTo>
                  <a:cubicBezTo>
                    <a:pt x="703" y="505"/>
                    <a:pt x="702" y="508"/>
                    <a:pt x="704" y="511"/>
                  </a:cubicBezTo>
                  <a:cubicBezTo>
                    <a:pt x="706" y="514"/>
                    <a:pt x="709" y="516"/>
                    <a:pt x="712" y="518"/>
                  </a:cubicBezTo>
                  <a:cubicBezTo>
                    <a:pt x="714" y="522"/>
                    <a:pt x="717" y="526"/>
                    <a:pt x="718" y="530"/>
                  </a:cubicBezTo>
                  <a:cubicBezTo>
                    <a:pt x="718" y="532"/>
                    <a:pt x="720" y="532"/>
                    <a:pt x="720" y="533"/>
                  </a:cubicBezTo>
                  <a:cubicBezTo>
                    <a:pt x="720" y="536"/>
                    <a:pt x="718" y="537"/>
                    <a:pt x="718" y="540"/>
                  </a:cubicBezTo>
                  <a:cubicBezTo>
                    <a:pt x="718" y="543"/>
                    <a:pt x="719" y="546"/>
                    <a:pt x="722" y="546"/>
                  </a:cubicBezTo>
                  <a:cubicBezTo>
                    <a:pt x="728" y="546"/>
                    <a:pt x="730" y="539"/>
                    <a:pt x="734" y="535"/>
                  </a:cubicBezTo>
                  <a:cubicBezTo>
                    <a:pt x="735" y="537"/>
                    <a:pt x="735" y="538"/>
                    <a:pt x="736" y="539"/>
                  </a:cubicBezTo>
                  <a:cubicBezTo>
                    <a:pt x="736" y="540"/>
                    <a:pt x="738" y="539"/>
                    <a:pt x="739" y="540"/>
                  </a:cubicBezTo>
                  <a:cubicBezTo>
                    <a:pt x="741" y="544"/>
                    <a:pt x="738" y="550"/>
                    <a:pt x="741" y="550"/>
                  </a:cubicBezTo>
                  <a:cubicBezTo>
                    <a:pt x="741" y="558"/>
                    <a:pt x="747" y="563"/>
                    <a:pt x="747" y="573"/>
                  </a:cubicBezTo>
                  <a:cubicBezTo>
                    <a:pt x="747" y="575"/>
                    <a:pt x="743" y="581"/>
                    <a:pt x="747" y="581"/>
                  </a:cubicBezTo>
                  <a:cubicBezTo>
                    <a:pt x="745" y="581"/>
                    <a:pt x="745" y="581"/>
                    <a:pt x="745" y="581"/>
                  </a:cubicBezTo>
                  <a:cubicBezTo>
                    <a:pt x="745" y="581"/>
                    <a:pt x="745" y="581"/>
                    <a:pt x="745" y="581"/>
                  </a:cubicBezTo>
                  <a:cubicBezTo>
                    <a:pt x="744" y="585"/>
                    <a:pt x="743" y="588"/>
                    <a:pt x="743" y="591"/>
                  </a:cubicBezTo>
                  <a:cubicBezTo>
                    <a:pt x="743" y="591"/>
                    <a:pt x="743" y="592"/>
                    <a:pt x="743" y="592"/>
                  </a:cubicBezTo>
                  <a:cubicBezTo>
                    <a:pt x="747" y="593"/>
                    <a:pt x="744" y="592"/>
                    <a:pt x="746" y="592"/>
                  </a:cubicBezTo>
                  <a:cubicBezTo>
                    <a:pt x="750" y="592"/>
                    <a:pt x="752" y="600"/>
                    <a:pt x="753" y="603"/>
                  </a:cubicBezTo>
                  <a:cubicBezTo>
                    <a:pt x="756" y="609"/>
                    <a:pt x="756" y="613"/>
                    <a:pt x="758" y="620"/>
                  </a:cubicBezTo>
                  <a:cubicBezTo>
                    <a:pt x="761" y="627"/>
                    <a:pt x="767" y="634"/>
                    <a:pt x="774" y="637"/>
                  </a:cubicBezTo>
                  <a:cubicBezTo>
                    <a:pt x="776" y="637"/>
                    <a:pt x="776" y="639"/>
                    <a:pt x="778" y="639"/>
                  </a:cubicBezTo>
                  <a:cubicBezTo>
                    <a:pt x="779" y="639"/>
                    <a:pt x="779" y="638"/>
                    <a:pt x="780" y="638"/>
                  </a:cubicBezTo>
                  <a:cubicBezTo>
                    <a:pt x="781" y="638"/>
                    <a:pt x="781" y="638"/>
                    <a:pt x="783" y="637"/>
                  </a:cubicBezTo>
                  <a:cubicBezTo>
                    <a:pt x="782" y="635"/>
                    <a:pt x="782" y="634"/>
                    <a:pt x="781" y="631"/>
                  </a:cubicBezTo>
                  <a:cubicBezTo>
                    <a:pt x="780" y="628"/>
                    <a:pt x="777" y="627"/>
                    <a:pt x="777" y="623"/>
                  </a:cubicBezTo>
                  <a:cubicBezTo>
                    <a:pt x="777" y="621"/>
                    <a:pt x="777" y="621"/>
                    <a:pt x="777" y="618"/>
                  </a:cubicBezTo>
                  <a:cubicBezTo>
                    <a:pt x="777" y="607"/>
                    <a:pt x="764" y="606"/>
                    <a:pt x="758" y="600"/>
                  </a:cubicBezTo>
                  <a:cubicBezTo>
                    <a:pt x="756" y="598"/>
                    <a:pt x="756" y="593"/>
                    <a:pt x="755" y="593"/>
                  </a:cubicBezTo>
                  <a:cubicBezTo>
                    <a:pt x="756" y="593"/>
                    <a:pt x="756" y="593"/>
                    <a:pt x="756" y="593"/>
                  </a:cubicBezTo>
                  <a:cubicBezTo>
                    <a:pt x="756" y="585"/>
                    <a:pt x="748" y="589"/>
                    <a:pt x="748" y="582"/>
                  </a:cubicBezTo>
                  <a:cubicBezTo>
                    <a:pt x="748" y="576"/>
                    <a:pt x="755" y="574"/>
                    <a:pt x="755" y="567"/>
                  </a:cubicBezTo>
                  <a:cubicBezTo>
                    <a:pt x="755" y="565"/>
                    <a:pt x="754" y="565"/>
                    <a:pt x="754" y="562"/>
                  </a:cubicBezTo>
                  <a:cubicBezTo>
                    <a:pt x="754" y="561"/>
                    <a:pt x="753" y="560"/>
                    <a:pt x="755" y="560"/>
                  </a:cubicBezTo>
                  <a:cubicBezTo>
                    <a:pt x="757" y="560"/>
                    <a:pt x="760" y="560"/>
                    <a:pt x="761" y="563"/>
                  </a:cubicBezTo>
                  <a:cubicBezTo>
                    <a:pt x="761" y="563"/>
                    <a:pt x="762" y="566"/>
                    <a:pt x="762" y="566"/>
                  </a:cubicBezTo>
                  <a:cubicBezTo>
                    <a:pt x="766" y="567"/>
                    <a:pt x="769" y="567"/>
                    <a:pt x="772" y="570"/>
                  </a:cubicBezTo>
                  <a:cubicBezTo>
                    <a:pt x="775" y="573"/>
                    <a:pt x="772" y="576"/>
                    <a:pt x="777" y="576"/>
                  </a:cubicBezTo>
                  <a:cubicBezTo>
                    <a:pt x="777" y="580"/>
                    <a:pt x="782" y="581"/>
                    <a:pt x="785" y="581"/>
                  </a:cubicBezTo>
                  <a:cubicBezTo>
                    <a:pt x="785" y="582"/>
                    <a:pt x="786" y="584"/>
                    <a:pt x="787" y="584"/>
                  </a:cubicBezTo>
                  <a:cubicBezTo>
                    <a:pt x="786" y="585"/>
                    <a:pt x="786" y="586"/>
                    <a:pt x="786" y="588"/>
                  </a:cubicBezTo>
                  <a:cubicBezTo>
                    <a:pt x="786" y="589"/>
                    <a:pt x="788" y="592"/>
                    <a:pt x="789" y="592"/>
                  </a:cubicBezTo>
                  <a:cubicBezTo>
                    <a:pt x="789" y="592"/>
                    <a:pt x="795" y="589"/>
                    <a:pt x="795" y="586"/>
                  </a:cubicBezTo>
                  <a:cubicBezTo>
                    <a:pt x="795" y="586"/>
                    <a:pt x="795" y="586"/>
                    <a:pt x="795" y="586"/>
                  </a:cubicBezTo>
                  <a:cubicBezTo>
                    <a:pt x="797" y="586"/>
                    <a:pt x="797" y="582"/>
                    <a:pt x="799" y="581"/>
                  </a:cubicBezTo>
                  <a:cubicBezTo>
                    <a:pt x="805" y="578"/>
                    <a:pt x="806" y="576"/>
                    <a:pt x="813" y="574"/>
                  </a:cubicBezTo>
                  <a:cubicBezTo>
                    <a:pt x="813" y="570"/>
                    <a:pt x="815" y="568"/>
                    <a:pt x="815" y="562"/>
                  </a:cubicBezTo>
                  <a:cubicBezTo>
                    <a:pt x="815" y="555"/>
                    <a:pt x="812" y="545"/>
                    <a:pt x="806" y="541"/>
                  </a:cubicBezTo>
                  <a:cubicBezTo>
                    <a:pt x="801" y="538"/>
                    <a:pt x="798" y="532"/>
                    <a:pt x="793" y="527"/>
                  </a:cubicBezTo>
                  <a:cubicBezTo>
                    <a:pt x="792" y="526"/>
                    <a:pt x="791" y="525"/>
                    <a:pt x="791" y="523"/>
                  </a:cubicBezTo>
                  <a:cubicBezTo>
                    <a:pt x="791" y="513"/>
                    <a:pt x="802" y="512"/>
                    <a:pt x="807" y="505"/>
                  </a:cubicBezTo>
                  <a:cubicBezTo>
                    <a:pt x="811" y="507"/>
                    <a:pt x="813" y="505"/>
                    <a:pt x="818" y="507"/>
                  </a:cubicBezTo>
                  <a:cubicBezTo>
                    <a:pt x="817" y="508"/>
                    <a:pt x="817" y="513"/>
                    <a:pt x="819" y="513"/>
                  </a:cubicBezTo>
                  <a:cubicBezTo>
                    <a:pt x="821" y="513"/>
                    <a:pt x="820" y="510"/>
                    <a:pt x="822" y="508"/>
                  </a:cubicBezTo>
                  <a:cubicBezTo>
                    <a:pt x="823" y="507"/>
                    <a:pt x="828" y="506"/>
                    <a:pt x="830" y="505"/>
                  </a:cubicBezTo>
                  <a:cubicBezTo>
                    <a:pt x="834" y="503"/>
                    <a:pt x="838" y="504"/>
                    <a:pt x="841" y="501"/>
                  </a:cubicBezTo>
                  <a:cubicBezTo>
                    <a:pt x="841" y="501"/>
                    <a:pt x="843" y="497"/>
                    <a:pt x="844" y="497"/>
                  </a:cubicBezTo>
                  <a:cubicBezTo>
                    <a:pt x="846" y="497"/>
                    <a:pt x="847" y="499"/>
                    <a:pt x="849" y="499"/>
                  </a:cubicBezTo>
                  <a:cubicBezTo>
                    <a:pt x="860" y="499"/>
                    <a:pt x="862" y="492"/>
                    <a:pt x="869" y="489"/>
                  </a:cubicBezTo>
                  <a:cubicBezTo>
                    <a:pt x="870" y="488"/>
                    <a:pt x="871" y="487"/>
                    <a:pt x="872" y="485"/>
                  </a:cubicBezTo>
                  <a:cubicBezTo>
                    <a:pt x="877" y="485"/>
                    <a:pt x="879" y="476"/>
                    <a:pt x="881" y="472"/>
                  </a:cubicBezTo>
                  <a:cubicBezTo>
                    <a:pt x="882" y="469"/>
                    <a:pt x="888" y="460"/>
                    <a:pt x="892" y="459"/>
                  </a:cubicBezTo>
                  <a:cubicBezTo>
                    <a:pt x="892" y="455"/>
                    <a:pt x="895" y="452"/>
                    <a:pt x="895" y="446"/>
                  </a:cubicBezTo>
                  <a:cubicBezTo>
                    <a:pt x="895" y="436"/>
                    <a:pt x="893" y="432"/>
                    <a:pt x="889" y="426"/>
                  </a:cubicBezTo>
                  <a:cubicBezTo>
                    <a:pt x="888" y="425"/>
                    <a:pt x="888" y="422"/>
                    <a:pt x="886" y="421"/>
                  </a:cubicBezTo>
                  <a:cubicBezTo>
                    <a:pt x="886" y="421"/>
                    <a:pt x="886" y="421"/>
                    <a:pt x="886" y="421"/>
                  </a:cubicBezTo>
                  <a:cubicBezTo>
                    <a:pt x="886" y="421"/>
                    <a:pt x="886" y="421"/>
                    <a:pt x="886" y="421"/>
                  </a:cubicBezTo>
                  <a:cubicBezTo>
                    <a:pt x="886" y="421"/>
                    <a:pt x="886" y="417"/>
                    <a:pt x="886" y="417"/>
                  </a:cubicBezTo>
                  <a:cubicBezTo>
                    <a:pt x="884" y="416"/>
                    <a:pt x="880" y="414"/>
                    <a:pt x="880" y="411"/>
                  </a:cubicBezTo>
                  <a:cubicBezTo>
                    <a:pt x="880" y="408"/>
                    <a:pt x="884" y="408"/>
                    <a:pt x="884" y="405"/>
                  </a:cubicBezTo>
                  <a:cubicBezTo>
                    <a:pt x="886" y="399"/>
                    <a:pt x="896" y="399"/>
                    <a:pt x="901" y="395"/>
                  </a:cubicBezTo>
                  <a:cubicBezTo>
                    <a:pt x="899" y="392"/>
                    <a:pt x="896" y="395"/>
                    <a:pt x="892" y="393"/>
                  </a:cubicBezTo>
                  <a:cubicBezTo>
                    <a:pt x="891" y="392"/>
                    <a:pt x="890" y="390"/>
                    <a:pt x="887" y="390"/>
                  </a:cubicBezTo>
                  <a:cubicBezTo>
                    <a:pt x="886" y="390"/>
                    <a:pt x="886" y="395"/>
                    <a:pt x="884" y="395"/>
                  </a:cubicBezTo>
                  <a:cubicBezTo>
                    <a:pt x="882" y="395"/>
                    <a:pt x="880" y="396"/>
                    <a:pt x="878" y="394"/>
                  </a:cubicBezTo>
                  <a:cubicBezTo>
                    <a:pt x="876" y="393"/>
                    <a:pt x="876" y="390"/>
                    <a:pt x="874" y="388"/>
                  </a:cubicBezTo>
                  <a:cubicBezTo>
                    <a:pt x="873" y="388"/>
                    <a:pt x="869" y="387"/>
                    <a:pt x="869" y="384"/>
                  </a:cubicBezTo>
                  <a:cubicBezTo>
                    <a:pt x="869" y="380"/>
                    <a:pt x="876" y="381"/>
                    <a:pt x="879" y="379"/>
                  </a:cubicBezTo>
                  <a:cubicBezTo>
                    <a:pt x="881" y="377"/>
                    <a:pt x="887" y="374"/>
                    <a:pt x="888" y="371"/>
                  </a:cubicBezTo>
                  <a:cubicBezTo>
                    <a:pt x="889" y="370"/>
                    <a:pt x="890" y="368"/>
                    <a:pt x="892" y="368"/>
                  </a:cubicBezTo>
                  <a:cubicBezTo>
                    <a:pt x="894" y="368"/>
                    <a:pt x="896" y="371"/>
                    <a:pt x="896" y="372"/>
                  </a:cubicBezTo>
                  <a:cubicBezTo>
                    <a:pt x="896" y="376"/>
                    <a:pt x="892" y="377"/>
                    <a:pt x="892" y="381"/>
                  </a:cubicBezTo>
                  <a:cubicBezTo>
                    <a:pt x="898" y="381"/>
                    <a:pt x="904" y="374"/>
                    <a:pt x="911" y="374"/>
                  </a:cubicBezTo>
                  <a:cubicBezTo>
                    <a:pt x="914" y="374"/>
                    <a:pt x="915" y="377"/>
                    <a:pt x="918" y="377"/>
                  </a:cubicBezTo>
                  <a:cubicBezTo>
                    <a:pt x="917" y="379"/>
                    <a:pt x="918" y="379"/>
                    <a:pt x="918" y="382"/>
                  </a:cubicBezTo>
                  <a:cubicBezTo>
                    <a:pt x="918" y="384"/>
                    <a:pt x="916" y="384"/>
                    <a:pt x="916" y="387"/>
                  </a:cubicBezTo>
                  <a:cubicBezTo>
                    <a:pt x="916" y="388"/>
                    <a:pt x="916" y="391"/>
                    <a:pt x="918" y="391"/>
                  </a:cubicBezTo>
                  <a:cubicBezTo>
                    <a:pt x="919" y="391"/>
                    <a:pt x="920" y="389"/>
                    <a:pt x="921" y="389"/>
                  </a:cubicBezTo>
                  <a:cubicBezTo>
                    <a:pt x="924" y="389"/>
                    <a:pt x="927" y="391"/>
                    <a:pt x="927" y="394"/>
                  </a:cubicBezTo>
                  <a:cubicBezTo>
                    <a:pt x="927" y="396"/>
                    <a:pt x="927" y="397"/>
                    <a:pt x="923" y="397"/>
                  </a:cubicBezTo>
                  <a:cubicBezTo>
                    <a:pt x="923" y="399"/>
                    <a:pt x="923" y="399"/>
                    <a:pt x="923" y="399"/>
                  </a:cubicBezTo>
                  <a:cubicBezTo>
                    <a:pt x="923" y="400"/>
                    <a:pt x="924" y="401"/>
                    <a:pt x="926" y="401"/>
                  </a:cubicBezTo>
                  <a:cubicBezTo>
                    <a:pt x="926" y="402"/>
                    <a:pt x="927" y="403"/>
                    <a:pt x="927" y="405"/>
                  </a:cubicBezTo>
                  <a:cubicBezTo>
                    <a:pt x="927" y="405"/>
                    <a:pt x="925" y="408"/>
                    <a:pt x="925" y="410"/>
                  </a:cubicBezTo>
                  <a:cubicBezTo>
                    <a:pt x="925" y="411"/>
                    <a:pt x="925" y="413"/>
                    <a:pt x="926" y="413"/>
                  </a:cubicBezTo>
                  <a:cubicBezTo>
                    <a:pt x="926" y="414"/>
                    <a:pt x="925" y="413"/>
                    <a:pt x="925" y="417"/>
                  </a:cubicBezTo>
                  <a:cubicBezTo>
                    <a:pt x="928" y="417"/>
                    <a:pt x="928" y="417"/>
                    <a:pt x="928" y="417"/>
                  </a:cubicBezTo>
                  <a:cubicBezTo>
                    <a:pt x="930" y="413"/>
                    <a:pt x="930" y="415"/>
                    <a:pt x="933" y="414"/>
                  </a:cubicBezTo>
                  <a:cubicBezTo>
                    <a:pt x="933" y="412"/>
                    <a:pt x="938" y="411"/>
                    <a:pt x="940" y="411"/>
                  </a:cubicBezTo>
                  <a:cubicBezTo>
                    <a:pt x="943" y="410"/>
                    <a:pt x="944" y="407"/>
                    <a:pt x="944" y="402"/>
                  </a:cubicBezTo>
                  <a:cubicBezTo>
                    <a:pt x="944" y="393"/>
                    <a:pt x="941" y="388"/>
                    <a:pt x="936" y="383"/>
                  </a:cubicBezTo>
                  <a:cubicBezTo>
                    <a:pt x="934" y="381"/>
                    <a:pt x="932" y="379"/>
                    <a:pt x="932" y="375"/>
                  </a:cubicBezTo>
                  <a:cubicBezTo>
                    <a:pt x="935" y="375"/>
                    <a:pt x="937" y="373"/>
                    <a:pt x="939" y="371"/>
                  </a:cubicBezTo>
                  <a:cubicBezTo>
                    <a:pt x="940" y="370"/>
                    <a:pt x="944" y="367"/>
                    <a:pt x="945" y="366"/>
                  </a:cubicBezTo>
                  <a:cubicBezTo>
                    <a:pt x="948" y="360"/>
                    <a:pt x="950" y="356"/>
                    <a:pt x="956" y="352"/>
                  </a:cubicBezTo>
                  <a:cubicBezTo>
                    <a:pt x="956" y="352"/>
                    <a:pt x="964" y="354"/>
                    <a:pt x="971" y="354"/>
                  </a:cubicBezTo>
                  <a:cubicBezTo>
                    <a:pt x="984" y="354"/>
                    <a:pt x="997" y="327"/>
                    <a:pt x="1006" y="318"/>
                  </a:cubicBezTo>
                  <a:cubicBezTo>
                    <a:pt x="1009" y="314"/>
                    <a:pt x="1014" y="306"/>
                    <a:pt x="1016" y="301"/>
                  </a:cubicBezTo>
                  <a:cubicBezTo>
                    <a:pt x="1017" y="294"/>
                    <a:pt x="1015" y="290"/>
                    <a:pt x="1018" y="284"/>
                  </a:cubicBezTo>
                  <a:cubicBezTo>
                    <a:pt x="1019" y="281"/>
                    <a:pt x="1022" y="276"/>
                    <a:pt x="1022" y="271"/>
                  </a:cubicBezTo>
                  <a:cubicBezTo>
                    <a:pt x="1022" y="265"/>
                    <a:pt x="1012" y="253"/>
                    <a:pt x="1008" y="256"/>
                  </a:cubicBezTo>
                  <a:cubicBezTo>
                    <a:pt x="994" y="267"/>
                    <a:pt x="987" y="251"/>
                    <a:pt x="987" y="250"/>
                  </a:cubicBezTo>
                  <a:cubicBezTo>
                    <a:pt x="987" y="243"/>
                    <a:pt x="1000" y="236"/>
                    <a:pt x="1004" y="231"/>
                  </a:cubicBezTo>
                  <a:cubicBezTo>
                    <a:pt x="1011" y="224"/>
                    <a:pt x="1021" y="213"/>
                    <a:pt x="1030" y="210"/>
                  </a:cubicBezTo>
                  <a:cubicBezTo>
                    <a:pt x="1039" y="208"/>
                    <a:pt x="1066" y="205"/>
                    <a:pt x="1073" y="205"/>
                  </a:cubicBezTo>
                  <a:cubicBezTo>
                    <a:pt x="1083" y="205"/>
                    <a:pt x="1087" y="209"/>
                    <a:pt x="1093" y="209"/>
                  </a:cubicBezTo>
                  <a:cubicBezTo>
                    <a:pt x="1096" y="209"/>
                    <a:pt x="1098" y="209"/>
                    <a:pt x="1105" y="209"/>
                  </a:cubicBezTo>
                  <a:cubicBezTo>
                    <a:pt x="1109" y="193"/>
                    <a:pt x="1116" y="186"/>
                    <a:pt x="1131" y="186"/>
                  </a:cubicBezTo>
                  <a:cubicBezTo>
                    <a:pt x="1135" y="186"/>
                    <a:pt x="1137" y="185"/>
                    <a:pt x="1145" y="186"/>
                  </a:cubicBezTo>
                  <a:cubicBezTo>
                    <a:pt x="1141" y="189"/>
                    <a:pt x="1139" y="209"/>
                    <a:pt x="1164" y="178"/>
                  </a:cubicBezTo>
                  <a:cubicBezTo>
                    <a:pt x="1167" y="178"/>
                    <a:pt x="1179" y="183"/>
                    <a:pt x="1161" y="194"/>
                  </a:cubicBezTo>
                  <a:cubicBezTo>
                    <a:pt x="1155" y="198"/>
                    <a:pt x="1149" y="196"/>
                    <a:pt x="1145" y="202"/>
                  </a:cubicBezTo>
                  <a:cubicBezTo>
                    <a:pt x="1140" y="209"/>
                    <a:pt x="1136" y="217"/>
                    <a:pt x="1129" y="221"/>
                  </a:cubicBezTo>
                  <a:cubicBezTo>
                    <a:pt x="1123" y="224"/>
                    <a:pt x="1115" y="230"/>
                    <a:pt x="1115" y="239"/>
                  </a:cubicBezTo>
                  <a:cubicBezTo>
                    <a:pt x="1115" y="248"/>
                    <a:pt x="1118" y="275"/>
                    <a:pt x="1124" y="280"/>
                  </a:cubicBezTo>
                  <a:cubicBezTo>
                    <a:pt x="1129" y="273"/>
                    <a:pt x="1132" y="261"/>
                    <a:pt x="1141" y="259"/>
                  </a:cubicBezTo>
                  <a:cubicBezTo>
                    <a:pt x="1140" y="252"/>
                    <a:pt x="1151" y="251"/>
                    <a:pt x="1151" y="246"/>
                  </a:cubicBezTo>
                  <a:cubicBezTo>
                    <a:pt x="1151" y="239"/>
                    <a:pt x="1158" y="237"/>
                    <a:pt x="1158" y="233"/>
                  </a:cubicBezTo>
                  <a:cubicBezTo>
                    <a:pt x="1158" y="230"/>
                    <a:pt x="1156" y="227"/>
                    <a:pt x="1158" y="222"/>
                  </a:cubicBezTo>
                  <a:cubicBezTo>
                    <a:pt x="1177" y="183"/>
                    <a:pt x="1194" y="204"/>
                    <a:pt x="1200" y="204"/>
                  </a:cubicBezTo>
                  <a:cubicBezTo>
                    <a:pt x="1221" y="204"/>
                    <a:pt x="1235" y="179"/>
                    <a:pt x="1253" y="178"/>
                  </a:cubicBezTo>
                  <a:cubicBezTo>
                    <a:pt x="1286" y="178"/>
                    <a:pt x="1259" y="165"/>
                    <a:pt x="1259" y="161"/>
                  </a:cubicBezTo>
                  <a:cubicBezTo>
                    <a:pt x="1259" y="151"/>
                    <a:pt x="1273" y="153"/>
                    <a:pt x="1275" y="148"/>
                  </a:cubicBezTo>
                  <a:cubicBezTo>
                    <a:pt x="1276" y="145"/>
                    <a:pt x="1274" y="140"/>
                    <a:pt x="1279" y="140"/>
                  </a:cubicBezTo>
                  <a:cubicBezTo>
                    <a:pt x="1293" y="140"/>
                    <a:pt x="1305" y="159"/>
                    <a:pt x="1315" y="159"/>
                  </a:cubicBezTo>
                  <a:cubicBezTo>
                    <a:pt x="1319" y="159"/>
                    <a:pt x="1320" y="151"/>
                    <a:pt x="1323" y="148"/>
                  </a:cubicBezTo>
                  <a:cubicBezTo>
                    <a:pt x="1327" y="143"/>
                    <a:pt x="1330" y="143"/>
                    <a:pt x="1336" y="141"/>
                  </a:cubicBezTo>
                  <a:cubicBezTo>
                    <a:pt x="1328" y="131"/>
                    <a:pt x="1302" y="124"/>
                    <a:pt x="1289" y="117"/>
                  </a:cubicBezTo>
                  <a:close/>
                  <a:moveTo>
                    <a:pt x="335" y="450"/>
                  </a:moveTo>
                  <a:cubicBezTo>
                    <a:pt x="335" y="450"/>
                    <a:pt x="335" y="450"/>
                    <a:pt x="335" y="450"/>
                  </a:cubicBezTo>
                  <a:cubicBezTo>
                    <a:pt x="335" y="450"/>
                    <a:pt x="335" y="450"/>
                    <a:pt x="335" y="450"/>
                  </a:cubicBezTo>
                  <a:cubicBezTo>
                    <a:pt x="335" y="450"/>
                    <a:pt x="335" y="450"/>
                    <a:pt x="335" y="450"/>
                  </a:cubicBezTo>
                  <a:close/>
                  <a:moveTo>
                    <a:pt x="438" y="344"/>
                  </a:moveTo>
                  <a:cubicBezTo>
                    <a:pt x="443" y="352"/>
                    <a:pt x="449" y="355"/>
                    <a:pt x="449" y="363"/>
                  </a:cubicBezTo>
                  <a:cubicBezTo>
                    <a:pt x="451" y="362"/>
                    <a:pt x="455" y="360"/>
                    <a:pt x="456" y="360"/>
                  </a:cubicBezTo>
                  <a:cubicBezTo>
                    <a:pt x="457" y="364"/>
                    <a:pt x="460" y="365"/>
                    <a:pt x="460" y="369"/>
                  </a:cubicBezTo>
                  <a:cubicBezTo>
                    <a:pt x="453" y="369"/>
                    <a:pt x="453" y="369"/>
                    <a:pt x="453" y="369"/>
                  </a:cubicBezTo>
                  <a:cubicBezTo>
                    <a:pt x="451" y="369"/>
                    <a:pt x="449" y="371"/>
                    <a:pt x="449" y="374"/>
                  </a:cubicBezTo>
                  <a:cubicBezTo>
                    <a:pt x="454" y="375"/>
                    <a:pt x="457" y="380"/>
                    <a:pt x="457" y="384"/>
                  </a:cubicBezTo>
                  <a:cubicBezTo>
                    <a:pt x="457" y="386"/>
                    <a:pt x="456" y="387"/>
                    <a:pt x="456" y="389"/>
                  </a:cubicBezTo>
                  <a:cubicBezTo>
                    <a:pt x="456" y="391"/>
                    <a:pt x="459" y="394"/>
                    <a:pt x="459" y="394"/>
                  </a:cubicBezTo>
                  <a:cubicBezTo>
                    <a:pt x="459" y="396"/>
                    <a:pt x="459" y="396"/>
                    <a:pt x="459" y="398"/>
                  </a:cubicBezTo>
                  <a:cubicBezTo>
                    <a:pt x="455" y="399"/>
                    <a:pt x="451" y="399"/>
                    <a:pt x="448" y="399"/>
                  </a:cubicBezTo>
                  <a:cubicBezTo>
                    <a:pt x="445" y="399"/>
                    <a:pt x="439" y="400"/>
                    <a:pt x="437" y="398"/>
                  </a:cubicBezTo>
                  <a:cubicBezTo>
                    <a:pt x="435" y="396"/>
                    <a:pt x="435" y="394"/>
                    <a:pt x="433" y="394"/>
                  </a:cubicBezTo>
                  <a:cubicBezTo>
                    <a:pt x="430" y="393"/>
                    <a:pt x="427" y="395"/>
                    <a:pt x="426" y="392"/>
                  </a:cubicBezTo>
                  <a:cubicBezTo>
                    <a:pt x="425" y="389"/>
                    <a:pt x="427" y="388"/>
                    <a:pt x="425" y="385"/>
                  </a:cubicBezTo>
                  <a:cubicBezTo>
                    <a:pt x="424" y="383"/>
                    <a:pt x="422" y="383"/>
                    <a:pt x="422" y="381"/>
                  </a:cubicBezTo>
                  <a:cubicBezTo>
                    <a:pt x="425" y="382"/>
                    <a:pt x="425" y="382"/>
                    <a:pt x="425" y="382"/>
                  </a:cubicBezTo>
                  <a:cubicBezTo>
                    <a:pt x="428" y="378"/>
                    <a:pt x="428" y="372"/>
                    <a:pt x="431" y="371"/>
                  </a:cubicBezTo>
                  <a:cubicBezTo>
                    <a:pt x="425" y="367"/>
                    <a:pt x="416" y="354"/>
                    <a:pt x="416" y="346"/>
                  </a:cubicBezTo>
                  <a:cubicBezTo>
                    <a:pt x="416" y="344"/>
                    <a:pt x="411" y="340"/>
                    <a:pt x="411" y="337"/>
                  </a:cubicBezTo>
                  <a:cubicBezTo>
                    <a:pt x="411" y="336"/>
                    <a:pt x="415" y="327"/>
                    <a:pt x="417" y="326"/>
                  </a:cubicBezTo>
                  <a:cubicBezTo>
                    <a:pt x="418" y="327"/>
                    <a:pt x="424" y="323"/>
                    <a:pt x="425" y="323"/>
                  </a:cubicBezTo>
                  <a:cubicBezTo>
                    <a:pt x="431" y="320"/>
                    <a:pt x="435" y="319"/>
                    <a:pt x="442" y="319"/>
                  </a:cubicBezTo>
                  <a:cubicBezTo>
                    <a:pt x="454" y="319"/>
                    <a:pt x="456" y="325"/>
                    <a:pt x="461" y="331"/>
                  </a:cubicBezTo>
                  <a:cubicBezTo>
                    <a:pt x="458" y="334"/>
                    <a:pt x="453" y="332"/>
                    <a:pt x="449" y="332"/>
                  </a:cubicBezTo>
                  <a:cubicBezTo>
                    <a:pt x="443" y="332"/>
                    <a:pt x="434" y="338"/>
                    <a:pt x="433" y="337"/>
                  </a:cubicBezTo>
                  <a:cubicBezTo>
                    <a:pt x="433" y="342"/>
                    <a:pt x="437" y="342"/>
                    <a:pt x="438" y="344"/>
                  </a:cubicBezTo>
                  <a:close/>
                  <a:moveTo>
                    <a:pt x="507" y="407"/>
                  </a:moveTo>
                  <a:cubicBezTo>
                    <a:pt x="507" y="407"/>
                    <a:pt x="507" y="408"/>
                    <a:pt x="506" y="408"/>
                  </a:cubicBezTo>
                  <a:cubicBezTo>
                    <a:pt x="506" y="407"/>
                    <a:pt x="506" y="406"/>
                    <a:pt x="506" y="404"/>
                  </a:cubicBezTo>
                  <a:cubicBezTo>
                    <a:pt x="506" y="405"/>
                    <a:pt x="506" y="406"/>
                    <a:pt x="506" y="408"/>
                  </a:cubicBezTo>
                  <a:cubicBezTo>
                    <a:pt x="509" y="405"/>
                    <a:pt x="511" y="409"/>
                    <a:pt x="513" y="409"/>
                  </a:cubicBezTo>
                  <a:cubicBezTo>
                    <a:pt x="511" y="409"/>
                    <a:pt x="510" y="407"/>
                    <a:pt x="507" y="40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7" name="Freeform 67">
              <a:extLst>
                <a:ext uri="{FF2B5EF4-FFF2-40B4-BE49-F238E27FC236}">
                  <a16:creationId xmlns:a16="http://schemas.microsoft.com/office/drawing/2014/main" id="{689AA679-2F9C-5644-B6E9-85B42288FB79}"/>
                </a:ext>
              </a:extLst>
            </p:cNvPr>
            <p:cNvSpPr>
              <a:spLocks/>
            </p:cNvSpPr>
            <p:nvPr/>
          </p:nvSpPr>
          <p:spPr bwMode="auto">
            <a:xfrm>
              <a:off x="8153424" y="2369277"/>
              <a:ext cx="75126" cy="29216"/>
            </a:xfrm>
            <a:custGeom>
              <a:avLst/>
              <a:gdLst>
                <a:gd name="T0" fmla="*/ 3 w 23"/>
                <a:gd name="T1" fmla="*/ 9 h 9"/>
                <a:gd name="T2" fmla="*/ 23 w 23"/>
                <a:gd name="T3" fmla="*/ 5 h 9"/>
                <a:gd name="T4" fmla="*/ 11 w 23"/>
                <a:gd name="T5" fmla="*/ 0 h 9"/>
                <a:gd name="T6" fmla="*/ 0 w 23"/>
                <a:gd name="T7" fmla="*/ 7 h 9"/>
                <a:gd name="T8" fmla="*/ 3 w 23"/>
                <a:gd name="T9" fmla="*/ 9 h 9"/>
              </a:gdLst>
              <a:ahLst/>
              <a:cxnLst>
                <a:cxn ang="0">
                  <a:pos x="T0" y="T1"/>
                </a:cxn>
                <a:cxn ang="0">
                  <a:pos x="T2" y="T3"/>
                </a:cxn>
                <a:cxn ang="0">
                  <a:pos x="T4" y="T5"/>
                </a:cxn>
                <a:cxn ang="0">
                  <a:pos x="T6" y="T7"/>
                </a:cxn>
                <a:cxn ang="0">
                  <a:pos x="T8" y="T9"/>
                </a:cxn>
              </a:cxnLst>
              <a:rect l="0" t="0" r="r" b="b"/>
              <a:pathLst>
                <a:path w="23" h="9">
                  <a:moveTo>
                    <a:pt x="3" y="9"/>
                  </a:moveTo>
                  <a:cubicBezTo>
                    <a:pt x="5" y="9"/>
                    <a:pt x="23" y="8"/>
                    <a:pt x="23" y="5"/>
                  </a:cubicBezTo>
                  <a:cubicBezTo>
                    <a:pt x="23" y="2"/>
                    <a:pt x="14" y="0"/>
                    <a:pt x="11" y="0"/>
                  </a:cubicBezTo>
                  <a:cubicBezTo>
                    <a:pt x="7" y="0"/>
                    <a:pt x="0" y="4"/>
                    <a:pt x="0" y="7"/>
                  </a:cubicBezTo>
                  <a:cubicBezTo>
                    <a:pt x="0" y="8"/>
                    <a:pt x="1" y="9"/>
                    <a:pt x="3"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8" name="Freeform 68">
              <a:extLst>
                <a:ext uri="{FF2B5EF4-FFF2-40B4-BE49-F238E27FC236}">
                  <a16:creationId xmlns:a16="http://schemas.microsoft.com/office/drawing/2014/main" id="{70F6C79B-6D76-E841-9909-43EB969F6BBE}"/>
                </a:ext>
              </a:extLst>
            </p:cNvPr>
            <p:cNvSpPr>
              <a:spLocks/>
            </p:cNvSpPr>
            <p:nvPr/>
          </p:nvSpPr>
          <p:spPr bwMode="auto">
            <a:xfrm>
              <a:off x="7929438" y="2434666"/>
              <a:ext cx="29216" cy="13912"/>
            </a:xfrm>
            <a:custGeom>
              <a:avLst/>
              <a:gdLst>
                <a:gd name="T0" fmla="*/ 9 w 9"/>
                <a:gd name="T1" fmla="*/ 2 h 4"/>
                <a:gd name="T2" fmla="*/ 7 w 9"/>
                <a:gd name="T3" fmla="*/ 0 h 4"/>
                <a:gd name="T4" fmla="*/ 0 w 9"/>
                <a:gd name="T5" fmla="*/ 0 h 4"/>
                <a:gd name="T6" fmla="*/ 6 w 9"/>
                <a:gd name="T7" fmla="*/ 4 h 4"/>
                <a:gd name="T8" fmla="*/ 9 w 9"/>
                <a:gd name="T9" fmla="*/ 2 h 4"/>
              </a:gdLst>
              <a:ahLst/>
              <a:cxnLst>
                <a:cxn ang="0">
                  <a:pos x="T0" y="T1"/>
                </a:cxn>
                <a:cxn ang="0">
                  <a:pos x="T2" y="T3"/>
                </a:cxn>
                <a:cxn ang="0">
                  <a:pos x="T4" y="T5"/>
                </a:cxn>
                <a:cxn ang="0">
                  <a:pos x="T6" y="T7"/>
                </a:cxn>
                <a:cxn ang="0">
                  <a:pos x="T8" y="T9"/>
                </a:cxn>
              </a:cxnLst>
              <a:rect l="0" t="0" r="r" b="b"/>
              <a:pathLst>
                <a:path w="9" h="4">
                  <a:moveTo>
                    <a:pt x="9" y="2"/>
                  </a:moveTo>
                  <a:cubicBezTo>
                    <a:pt x="9" y="1"/>
                    <a:pt x="7" y="0"/>
                    <a:pt x="7" y="0"/>
                  </a:cubicBezTo>
                  <a:cubicBezTo>
                    <a:pt x="0" y="0"/>
                    <a:pt x="0" y="0"/>
                    <a:pt x="0" y="0"/>
                  </a:cubicBezTo>
                  <a:cubicBezTo>
                    <a:pt x="1" y="0"/>
                    <a:pt x="3" y="4"/>
                    <a:pt x="6" y="4"/>
                  </a:cubicBezTo>
                  <a:cubicBezTo>
                    <a:pt x="8" y="4"/>
                    <a:pt x="9" y="3"/>
                    <a:pt x="9"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9" name="Freeform 69">
              <a:extLst>
                <a:ext uri="{FF2B5EF4-FFF2-40B4-BE49-F238E27FC236}">
                  <a16:creationId xmlns:a16="http://schemas.microsoft.com/office/drawing/2014/main" id="{8064A6DA-BC2B-D842-A5A7-790A5ACCD4DF}"/>
                </a:ext>
              </a:extLst>
            </p:cNvPr>
            <p:cNvSpPr>
              <a:spLocks/>
            </p:cNvSpPr>
            <p:nvPr/>
          </p:nvSpPr>
          <p:spPr bwMode="auto">
            <a:xfrm>
              <a:off x="7235221" y="2191197"/>
              <a:ext cx="12521" cy="19477"/>
            </a:xfrm>
            <a:custGeom>
              <a:avLst/>
              <a:gdLst>
                <a:gd name="T0" fmla="*/ 2 w 4"/>
                <a:gd name="T1" fmla="*/ 6 h 6"/>
                <a:gd name="T2" fmla="*/ 4 w 4"/>
                <a:gd name="T3" fmla="*/ 3 h 6"/>
                <a:gd name="T4" fmla="*/ 4 w 4"/>
                <a:gd name="T5" fmla="*/ 3 h 6"/>
                <a:gd name="T6" fmla="*/ 4 w 4"/>
                <a:gd name="T7" fmla="*/ 3 h 6"/>
                <a:gd name="T8" fmla="*/ 4 w 4"/>
                <a:gd name="T9" fmla="*/ 2 h 6"/>
                <a:gd name="T10" fmla="*/ 3 w 4"/>
                <a:gd name="T11" fmla="*/ 2 h 6"/>
                <a:gd name="T12" fmla="*/ 2 w 4"/>
                <a:gd name="T13" fmla="*/ 0 h 6"/>
                <a:gd name="T14" fmla="*/ 0 w 4"/>
                <a:gd name="T15" fmla="*/ 4 h 6"/>
                <a:gd name="T16" fmla="*/ 2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6"/>
                  </a:moveTo>
                  <a:cubicBezTo>
                    <a:pt x="3" y="6"/>
                    <a:pt x="4" y="4"/>
                    <a:pt x="4" y="3"/>
                  </a:cubicBezTo>
                  <a:cubicBezTo>
                    <a:pt x="4" y="3"/>
                    <a:pt x="4" y="3"/>
                    <a:pt x="4" y="3"/>
                  </a:cubicBezTo>
                  <a:cubicBezTo>
                    <a:pt x="4" y="3"/>
                    <a:pt x="4" y="3"/>
                    <a:pt x="4" y="3"/>
                  </a:cubicBezTo>
                  <a:cubicBezTo>
                    <a:pt x="4" y="2"/>
                    <a:pt x="4" y="2"/>
                    <a:pt x="4" y="2"/>
                  </a:cubicBezTo>
                  <a:cubicBezTo>
                    <a:pt x="3" y="2"/>
                    <a:pt x="3" y="2"/>
                    <a:pt x="3" y="2"/>
                  </a:cubicBezTo>
                  <a:cubicBezTo>
                    <a:pt x="2" y="0"/>
                    <a:pt x="2" y="0"/>
                    <a:pt x="2" y="0"/>
                  </a:cubicBezTo>
                  <a:cubicBezTo>
                    <a:pt x="1" y="1"/>
                    <a:pt x="0" y="2"/>
                    <a:pt x="0" y="4"/>
                  </a:cubicBezTo>
                  <a:cubicBezTo>
                    <a:pt x="0" y="5"/>
                    <a:pt x="0" y="6"/>
                    <a:pt x="2"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0" name="Freeform 70">
              <a:extLst>
                <a:ext uri="{FF2B5EF4-FFF2-40B4-BE49-F238E27FC236}">
                  <a16:creationId xmlns:a16="http://schemas.microsoft.com/office/drawing/2014/main" id="{FCDF22AD-F803-544F-A2C1-738C788188B7}"/>
                </a:ext>
              </a:extLst>
            </p:cNvPr>
            <p:cNvSpPr>
              <a:spLocks/>
            </p:cNvSpPr>
            <p:nvPr/>
          </p:nvSpPr>
          <p:spPr bwMode="auto">
            <a:xfrm>
              <a:off x="6760816" y="2260760"/>
              <a:ext cx="6956" cy="5565"/>
            </a:xfrm>
            <a:custGeom>
              <a:avLst/>
              <a:gdLst>
                <a:gd name="T0" fmla="*/ 2 w 2"/>
                <a:gd name="T1" fmla="*/ 0 h 2"/>
                <a:gd name="T2" fmla="*/ 1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1" y="1"/>
                  </a:cubicBezTo>
                  <a:cubicBezTo>
                    <a:pt x="1" y="1"/>
                    <a:pt x="0" y="2"/>
                    <a:pt x="0" y="2"/>
                  </a:cubicBezTo>
                  <a:lnTo>
                    <a:pt x="2"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1" name="Freeform 71">
              <a:extLst>
                <a:ext uri="{FF2B5EF4-FFF2-40B4-BE49-F238E27FC236}">
                  <a16:creationId xmlns:a16="http://schemas.microsoft.com/office/drawing/2014/main" id="{00778057-5DA9-2D40-90D2-A80CD76EA6E9}"/>
                </a:ext>
              </a:extLst>
            </p:cNvPr>
            <p:cNvSpPr>
              <a:spLocks/>
            </p:cNvSpPr>
            <p:nvPr/>
          </p:nvSpPr>
          <p:spPr bwMode="auto">
            <a:xfrm>
              <a:off x="6731600" y="2246847"/>
              <a:ext cx="36172" cy="19477"/>
            </a:xfrm>
            <a:custGeom>
              <a:avLst/>
              <a:gdLst>
                <a:gd name="T0" fmla="*/ 5 w 11"/>
                <a:gd name="T1" fmla="*/ 0 h 6"/>
                <a:gd name="T2" fmla="*/ 0 w 11"/>
                <a:gd name="T3" fmla="*/ 3 h 6"/>
                <a:gd name="T4" fmla="*/ 5 w 11"/>
                <a:gd name="T5" fmla="*/ 6 h 6"/>
                <a:gd name="T6" fmla="*/ 10 w 11"/>
                <a:gd name="T7" fmla="*/ 5 h 6"/>
                <a:gd name="T8" fmla="*/ 11 w 11"/>
                <a:gd name="T9" fmla="*/ 3 h 6"/>
                <a:gd name="T10" fmla="*/ 5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5" y="0"/>
                  </a:moveTo>
                  <a:cubicBezTo>
                    <a:pt x="3" y="0"/>
                    <a:pt x="0" y="1"/>
                    <a:pt x="0" y="3"/>
                  </a:cubicBezTo>
                  <a:cubicBezTo>
                    <a:pt x="0" y="5"/>
                    <a:pt x="3" y="6"/>
                    <a:pt x="5" y="6"/>
                  </a:cubicBezTo>
                  <a:cubicBezTo>
                    <a:pt x="7" y="6"/>
                    <a:pt x="9" y="5"/>
                    <a:pt x="10" y="5"/>
                  </a:cubicBezTo>
                  <a:cubicBezTo>
                    <a:pt x="10" y="4"/>
                    <a:pt x="11" y="4"/>
                    <a:pt x="11" y="3"/>
                  </a:cubicBezTo>
                  <a:cubicBezTo>
                    <a:pt x="11" y="1"/>
                    <a:pt x="9" y="0"/>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2" name="Freeform 72">
              <a:extLst>
                <a:ext uri="{FF2B5EF4-FFF2-40B4-BE49-F238E27FC236}">
                  <a16:creationId xmlns:a16="http://schemas.microsoft.com/office/drawing/2014/main" id="{A882060C-04C9-B042-AAC5-11FF3E26BC9E}"/>
                </a:ext>
              </a:extLst>
            </p:cNvPr>
            <p:cNvSpPr>
              <a:spLocks/>
            </p:cNvSpPr>
            <p:nvPr/>
          </p:nvSpPr>
          <p:spPr bwMode="auto">
            <a:xfrm>
              <a:off x="6467269" y="2027030"/>
              <a:ext cx="132166" cy="75127"/>
            </a:xfrm>
            <a:custGeom>
              <a:avLst/>
              <a:gdLst>
                <a:gd name="T0" fmla="*/ 0 w 40"/>
                <a:gd name="T1" fmla="*/ 20 h 23"/>
                <a:gd name="T2" fmla="*/ 4 w 40"/>
                <a:gd name="T3" fmla="*/ 23 h 23"/>
                <a:gd name="T4" fmla="*/ 16 w 40"/>
                <a:gd name="T5" fmla="*/ 20 h 23"/>
                <a:gd name="T6" fmla="*/ 24 w 40"/>
                <a:gd name="T7" fmla="*/ 19 h 23"/>
                <a:gd name="T8" fmla="*/ 40 w 40"/>
                <a:gd name="T9" fmla="*/ 13 h 23"/>
                <a:gd name="T10" fmla="*/ 27 w 40"/>
                <a:gd name="T11" fmla="*/ 4 h 23"/>
                <a:gd name="T12" fmla="*/ 23 w 40"/>
                <a:gd name="T13" fmla="*/ 6 h 23"/>
                <a:gd name="T14" fmla="*/ 24 w 40"/>
                <a:gd name="T15" fmla="*/ 0 h 23"/>
                <a:gd name="T16" fmla="*/ 21 w 40"/>
                <a:gd name="T17" fmla="*/ 0 h 23"/>
                <a:gd name="T18" fmla="*/ 5 w 40"/>
                <a:gd name="T19" fmla="*/ 14 h 23"/>
                <a:gd name="T20" fmla="*/ 0 w 40"/>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3">
                  <a:moveTo>
                    <a:pt x="0" y="20"/>
                  </a:moveTo>
                  <a:cubicBezTo>
                    <a:pt x="0" y="22"/>
                    <a:pt x="1" y="23"/>
                    <a:pt x="4" y="23"/>
                  </a:cubicBezTo>
                  <a:cubicBezTo>
                    <a:pt x="16" y="20"/>
                    <a:pt x="16" y="20"/>
                    <a:pt x="16" y="20"/>
                  </a:cubicBezTo>
                  <a:cubicBezTo>
                    <a:pt x="16" y="20"/>
                    <a:pt x="23" y="19"/>
                    <a:pt x="24" y="19"/>
                  </a:cubicBezTo>
                  <a:cubicBezTo>
                    <a:pt x="28" y="19"/>
                    <a:pt x="40" y="18"/>
                    <a:pt x="40" y="13"/>
                  </a:cubicBezTo>
                  <a:cubicBezTo>
                    <a:pt x="40" y="10"/>
                    <a:pt x="30" y="4"/>
                    <a:pt x="27" y="4"/>
                  </a:cubicBezTo>
                  <a:cubicBezTo>
                    <a:pt x="26" y="4"/>
                    <a:pt x="25" y="5"/>
                    <a:pt x="23" y="6"/>
                  </a:cubicBezTo>
                  <a:cubicBezTo>
                    <a:pt x="25" y="4"/>
                    <a:pt x="24" y="4"/>
                    <a:pt x="24" y="0"/>
                  </a:cubicBezTo>
                  <a:cubicBezTo>
                    <a:pt x="23" y="0"/>
                    <a:pt x="23" y="0"/>
                    <a:pt x="21" y="0"/>
                  </a:cubicBezTo>
                  <a:cubicBezTo>
                    <a:pt x="12" y="0"/>
                    <a:pt x="10" y="9"/>
                    <a:pt x="5" y="14"/>
                  </a:cubicBezTo>
                  <a:cubicBezTo>
                    <a:pt x="3" y="16"/>
                    <a:pt x="0" y="16"/>
                    <a:pt x="0"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3" name="Freeform 73">
              <a:extLst>
                <a:ext uri="{FF2B5EF4-FFF2-40B4-BE49-F238E27FC236}">
                  <a16:creationId xmlns:a16="http://schemas.microsoft.com/office/drawing/2014/main" id="{B3218DA0-DE9D-C640-9A3D-4DD4169F79B4}"/>
                </a:ext>
              </a:extLst>
            </p:cNvPr>
            <p:cNvSpPr>
              <a:spLocks/>
            </p:cNvSpPr>
            <p:nvPr/>
          </p:nvSpPr>
          <p:spPr bwMode="auto">
            <a:xfrm>
              <a:off x="6290584" y="1993640"/>
              <a:ext cx="48693" cy="26434"/>
            </a:xfrm>
            <a:custGeom>
              <a:avLst/>
              <a:gdLst>
                <a:gd name="T0" fmla="*/ 0 w 15"/>
                <a:gd name="T1" fmla="*/ 3 h 8"/>
                <a:gd name="T2" fmla="*/ 4 w 15"/>
                <a:gd name="T3" fmla="*/ 8 h 8"/>
                <a:gd name="T4" fmla="*/ 15 w 15"/>
                <a:gd name="T5" fmla="*/ 4 h 8"/>
                <a:gd name="T6" fmla="*/ 6 w 15"/>
                <a:gd name="T7" fmla="*/ 0 h 8"/>
                <a:gd name="T8" fmla="*/ 0 w 15"/>
                <a:gd name="T9" fmla="*/ 3 h 8"/>
              </a:gdLst>
              <a:ahLst/>
              <a:cxnLst>
                <a:cxn ang="0">
                  <a:pos x="T0" y="T1"/>
                </a:cxn>
                <a:cxn ang="0">
                  <a:pos x="T2" y="T3"/>
                </a:cxn>
                <a:cxn ang="0">
                  <a:pos x="T4" y="T5"/>
                </a:cxn>
                <a:cxn ang="0">
                  <a:pos x="T6" y="T7"/>
                </a:cxn>
                <a:cxn ang="0">
                  <a:pos x="T8" y="T9"/>
                </a:cxn>
              </a:cxnLst>
              <a:rect l="0" t="0" r="r" b="b"/>
              <a:pathLst>
                <a:path w="15" h="8">
                  <a:moveTo>
                    <a:pt x="0" y="3"/>
                  </a:moveTo>
                  <a:cubicBezTo>
                    <a:pt x="0" y="5"/>
                    <a:pt x="3" y="8"/>
                    <a:pt x="4" y="8"/>
                  </a:cubicBezTo>
                  <a:cubicBezTo>
                    <a:pt x="7" y="8"/>
                    <a:pt x="14" y="8"/>
                    <a:pt x="15" y="4"/>
                  </a:cubicBezTo>
                  <a:cubicBezTo>
                    <a:pt x="13" y="3"/>
                    <a:pt x="7" y="0"/>
                    <a:pt x="6" y="0"/>
                  </a:cubicBezTo>
                  <a:cubicBezTo>
                    <a:pt x="4" y="0"/>
                    <a:pt x="0" y="0"/>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4" name="Freeform 74">
              <a:extLst>
                <a:ext uri="{FF2B5EF4-FFF2-40B4-BE49-F238E27FC236}">
                  <a16:creationId xmlns:a16="http://schemas.microsoft.com/office/drawing/2014/main" id="{1E4286B1-379F-5245-A959-69E9C909A669}"/>
                </a:ext>
              </a:extLst>
            </p:cNvPr>
            <p:cNvSpPr>
              <a:spLocks/>
            </p:cNvSpPr>
            <p:nvPr/>
          </p:nvSpPr>
          <p:spPr bwMode="auto">
            <a:xfrm>
              <a:off x="6307279" y="1937990"/>
              <a:ext cx="176685" cy="125212"/>
            </a:xfrm>
            <a:custGeom>
              <a:avLst/>
              <a:gdLst>
                <a:gd name="T0" fmla="*/ 26 w 54"/>
                <a:gd name="T1" fmla="*/ 19 h 38"/>
                <a:gd name="T2" fmla="*/ 9 w 54"/>
                <a:gd name="T3" fmla="*/ 26 h 38"/>
                <a:gd name="T4" fmla="*/ 21 w 54"/>
                <a:gd name="T5" fmla="*/ 34 h 38"/>
                <a:gd name="T6" fmla="*/ 46 w 54"/>
                <a:gd name="T7" fmla="*/ 38 h 38"/>
                <a:gd name="T8" fmla="*/ 51 w 54"/>
                <a:gd name="T9" fmla="*/ 35 h 38"/>
                <a:gd name="T10" fmla="*/ 47 w 54"/>
                <a:gd name="T11" fmla="*/ 32 h 38"/>
                <a:gd name="T12" fmla="*/ 52 w 54"/>
                <a:gd name="T13" fmla="*/ 29 h 38"/>
                <a:gd name="T14" fmla="*/ 54 w 54"/>
                <a:gd name="T15" fmla="*/ 24 h 38"/>
                <a:gd name="T16" fmla="*/ 46 w 54"/>
                <a:gd name="T17" fmla="*/ 19 h 38"/>
                <a:gd name="T18" fmla="*/ 41 w 54"/>
                <a:gd name="T19" fmla="*/ 19 h 38"/>
                <a:gd name="T20" fmla="*/ 35 w 54"/>
                <a:gd name="T21" fmla="*/ 17 h 38"/>
                <a:gd name="T22" fmla="*/ 30 w 54"/>
                <a:gd name="T23" fmla="*/ 18 h 38"/>
                <a:gd name="T24" fmla="*/ 34 w 54"/>
                <a:gd name="T25" fmla="*/ 14 h 38"/>
                <a:gd name="T26" fmla="*/ 34 w 54"/>
                <a:gd name="T27" fmla="*/ 9 h 38"/>
                <a:gd name="T28" fmla="*/ 37 w 54"/>
                <a:gd name="T29" fmla="*/ 9 h 38"/>
                <a:gd name="T30" fmla="*/ 23 w 54"/>
                <a:gd name="T31" fmla="*/ 0 h 38"/>
                <a:gd name="T32" fmla="*/ 0 w 54"/>
                <a:gd name="T33" fmla="*/ 14 h 38"/>
                <a:gd name="T34" fmla="*/ 16 w 54"/>
                <a:gd name="T35" fmla="*/ 18 h 38"/>
                <a:gd name="T36" fmla="*/ 26 w 54"/>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8">
                  <a:moveTo>
                    <a:pt x="26" y="19"/>
                  </a:moveTo>
                  <a:cubicBezTo>
                    <a:pt x="18" y="21"/>
                    <a:pt x="16" y="24"/>
                    <a:pt x="9" y="26"/>
                  </a:cubicBezTo>
                  <a:cubicBezTo>
                    <a:pt x="12" y="28"/>
                    <a:pt x="18" y="34"/>
                    <a:pt x="21" y="34"/>
                  </a:cubicBezTo>
                  <a:cubicBezTo>
                    <a:pt x="29" y="34"/>
                    <a:pt x="36" y="38"/>
                    <a:pt x="46" y="38"/>
                  </a:cubicBezTo>
                  <a:cubicBezTo>
                    <a:pt x="48" y="38"/>
                    <a:pt x="51" y="37"/>
                    <a:pt x="51" y="35"/>
                  </a:cubicBezTo>
                  <a:cubicBezTo>
                    <a:pt x="51" y="33"/>
                    <a:pt x="49" y="33"/>
                    <a:pt x="47" y="32"/>
                  </a:cubicBezTo>
                  <a:cubicBezTo>
                    <a:pt x="49" y="32"/>
                    <a:pt x="52" y="32"/>
                    <a:pt x="52" y="29"/>
                  </a:cubicBezTo>
                  <a:cubicBezTo>
                    <a:pt x="52" y="27"/>
                    <a:pt x="51" y="26"/>
                    <a:pt x="54" y="24"/>
                  </a:cubicBezTo>
                  <a:cubicBezTo>
                    <a:pt x="51" y="21"/>
                    <a:pt x="51" y="19"/>
                    <a:pt x="46" y="19"/>
                  </a:cubicBezTo>
                  <a:cubicBezTo>
                    <a:pt x="44" y="19"/>
                    <a:pt x="43" y="19"/>
                    <a:pt x="41" y="19"/>
                  </a:cubicBezTo>
                  <a:cubicBezTo>
                    <a:pt x="39" y="19"/>
                    <a:pt x="37" y="17"/>
                    <a:pt x="35" y="17"/>
                  </a:cubicBezTo>
                  <a:cubicBezTo>
                    <a:pt x="33" y="17"/>
                    <a:pt x="32" y="17"/>
                    <a:pt x="30" y="18"/>
                  </a:cubicBezTo>
                  <a:cubicBezTo>
                    <a:pt x="32" y="17"/>
                    <a:pt x="34" y="15"/>
                    <a:pt x="34" y="14"/>
                  </a:cubicBezTo>
                  <a:cubicBezTo>
                    <a:pt x="34" y="13"/>
                    <a:pt x="34" y="12"/>
                    <a:pt x="34" y="9"/>
                  </a:cubicBezTo>
                  <a:cubicBezTo>
                    <a:pt x="35" y="9"/>
                    <a:pt x="35" y="10"/>
                    <a:pt x="37" y="9"/>
                  </a:cubicBezTo>
                  <a:cubicBezTo>
                    <a:pt x="33" y="6"/>
                    <a:pt x="30" y="0"/>
                    <a:pt x="23" y="0"/>
                  </a:cubicBezTo>
                  <a:cubicBezTo>
                    <a:pt x="12" y="0"/>
                    <a:pt x="9" y="11"/>
                    <a:pt x="0" y="14"/>
                  </a:cubicBezTo>
                  <a:cubicBezTo>
                    <a:pt x="5" y="17"/>
                    <a:pt x="10" y="18"/>
                    <a:pt x="16" y="18"/>
                  </a:cubicBezTo>
                  <a:cubicBezTo>
                    <a:pt x="17" y="18"/>
                    <a:pt x="23" y="19"/>
                    <a:pt x="26" y="1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5" name="Freeform 75">
              <a:extLst>
                <a:ext uri="{FF2B5EF4-FFF2-40B4-BE49-F238E27FC236}">
                  <a16:creationId xmlns:a16="http://schemas.microsoft.com/office/drawing/2014/main" id="{82F30CA0-69D3-5347-B925-B4D5BEFF2B22}"/>
                </a:ext>
              </a:extLst>
            </p:cNvPr>
            <p:cNvSpPr>
              <a:spLocks/>
            </p:cNvSpPr>
            <p:nvPr/>
          </p:nvSpPr>
          <p:spPr bwMode="auto">
            <a:xfrm>
              <a:off x="6382405" y="2135547"/>
              <a:ext cx="23651" cy="16695"/>
            </a:xfrm>
            <a:custGeom>
              <a:avLst/>
              <a:gdLst>
                <a:gd name="T0" fmla="*/ 2 w 7"/>
                <a:gd name="T1" fmla="*/ 5 h 5"/>
                <a:gd name="T2" fmla="*/ 7 w 7"/>
                <a:gd name="T3" fmla="*/ 0 h 5"/>
                <a:gd name="T4" fmla="*/ 3 w 7"/>
                <a:gd name="T5" fmla="*/ 0 h 5"/>
                <a:gd name="T6" fmla="*/ 0 w 7"/>
                <a:gd name="T7" fmla="*/ 3 h 5"/>
                <a:gd name="T8" fmla="*/ 2 w 7"/>
                <a:gd name="T9" fmla="*/ 5 h 5"/>
              </a:gdLst>
              <a:ahLst/>
              <a:cxnLst>
                <a:cxn ang="0">
                  <a:pos x="T0" y="T1"/>
                </a:cxn>
                <a:cxn ang="0">
                  <a:pos x="T2" y="T3"/>
                </a:cxn>
                <a:cxn ang="0">
                  <a:pos x="T4" y="T5"/>
                </a:cxn>
                <a:cxn ang="0">
                  <a:pos x="T6" y="T7"/>
                </a:cxn>
                <a:cxn ang="0">
                  <a:pos x="T8" y="T9"/>
                </a:cxn>
              </a:cxnLst>
              <a:rect l="0" t="0" r="r" b="b"/>
              <a:pathLst>
                <a:path w="7" h="5">
                  <a:moveTo>
                    <a:pt x="2" y="5"/>
                  </a:moveTo>
                  <a:cubicBezTo>
                    <a:pt x="5" y="5"/>
                    <a:pt x="6" y="4"/>
                    <a:pt x="7" y="0"/>
                  </a:cubicBezTo>
                  <a:cubicBezTo>
                    <a:pt x="3" y="0"/>
                    <a:pt x="3" y="0"/>
                    <a:pt x="3" y="0"/>
                  </a:cubicBezTo>
                  <a:cubicBezTo>
                    <a:pt x="2" y="1"/>
                    <a:pt x="1" y="2"/>
                    <a:pt x="0" y="3"/>
                  </a:cubicBezTo>
                  <a:cubicBezTo>
                    <a:pt x="0" y="4"/>
                    <a:pt x="1" y="5"/>
                    <a:pt x="2"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6" name="Freeform 76">
              <a:extLst>
                <a:ext uri="{FF2B5EF4-FFF2-40B4-BE49-F238E27FC236}">
                  <a16:creationId xmlns:a16="http://schemas.microsoft.com/office/drawing/2014/main" id="{21485C74-46CE-1442-8B8D-19B1F46F2006}"/>
                </a:ext>
              </a:extLst>
            </p:cNvPr>
            <p:cNvSpPr>
              <a:spLocks/>
            </p:cNvSpPr>
            <p:nvPr/>
          </p:nvSpPr>
          <p:spPr bwMode="auto">
            <a:xfrm>
              <a:off x="6271107" y="1947729"/>
              <a:ext cx="29216" cy="5565"/>
            </a:xfrm>
            <a:custGeom>
              <a:avLst/>
              <a:gdLst>
                <a:gd name="T0" fmla="*/ 9 w 9"/>
                <a:gd name="T1" fmla="*/ 2 h 2"/>
                <a:gd name="T2" fmla="*/ 8 w 9"/>
                <a:gd name="T3" fmla="*/ 0 h 2"/>
                <a:gd name="T4" fmla="*/ 0 w 9"/>
                <a:gd name="T5" fmla="*/ 0 h 2"/>
                <a:gd name="T6" fmla="*/ 9 w 9"/>
                <a:gd name="T7" fmla="*/ 2 h 2"/>
              </a:gdLst>
              <a:ahLst/>
              <a:cxnLst>
                <a:cxn ang="0">
                  <a:pos x="T0" y="T1"/>
                </a:cxn>
                <a:cxn ang="0">
                  <a:pos x="T2" y="T3"/>
                </a:cxn>
                <a:cxn ang="0">
                  <a:pos x="T4" y="T5"/>
                </a:cxn>
                <a:cxn ang="0">
                  <a:pos x="T6" y="T7"/>
                </a:cxn>
              </a:cxnLst>
              <a:rect l="0" t="0" r="r" b="b"/>
              <a:pathLst>
                <a:path w="9" h="2">
                  <a:moveTo>
                    <a:pt x="9" y="2"/>
                  </a:moveTo>
                  <a:cubicBezTo>
                    <a:pt x="8" y="0"/>
                    <a:pt x="8" y="0"/>
                    <a:pt x="8" y="0"/>
                  </a:cubicBezTo>
                  <a:cubicBezTo>
                    <a:pt x="0" y="0"/>
                    <a:pt x="0" y="0"/>
                    <a:pt x="0" y="0"/>
                  </a:cubicBezTo>
                  <a:cubicBezTo>
                    <a:pt x="1" y="0"/>
                    <a:pt x="6" y="2"/>
                    <a:pt x="9"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7" name="Freeform 77">
              <a:extLst>
                <a:ext uri="{FF2B5EF4-FFF2-40B4-BE49-F238E27FC236}">
                  <a16:creationId xmlns:a16="http://schemas.microsoft.com/office/drawing/2014/main" id="{B65F411E-F3C6-5540-8A20-A292D7305FEA}"/>
                </a:ext>
              </a:extLst>
            </p:cNvPr>
            <p:cNvSpPr>
              <a:spLocks/>
            </p:cNvSpPr>
            <p:nvPr/>
          </p:nvSpPr>
          <p:spPr bwMode="auto">
            <a:xfrm>
              <a:off x="6623085" y="2085462"/>
              <a:ext cx="22259" cy="13912"/>
            </a:xfrm>
            <a:custGeom>
              <a:avLst/>
              <a:gdLst>
                <a:gd name="T0" fmla="*/ 4 w 7"/>
                <a:gd name="T1" fmla="*/ 4 h 4"/>
                <a:gd name="T2" fmla="*/ 7 w 7"/>
                <a:gd name="T3" fmla="*/ 0 h 4"/>
                <a:gd name="T4" fmla="*/ 0 w 7"/>
                <a:gd name="T5" fmla="*/ 1 h 4"/>
                <a:gd name="T6" fmla="*/ 4 w 7"/>
                <a:gd name="T7" fmla="*/ 4 h 4"/>
              </a:gdLst>
              <a:ahLst/>
              <a:cxnLst>
                <a:cxn ang="0">
                  <a:pos x="T0" y="T1"/>
                </a:cxn>
                <a:cxn ang="0">
                  <a:pos x="T2" y="T3"/>
                </a:cxn>
                <a:cxn ang="0">
                  <a:pos x="T4" y="T5"/>
                </a:cxn>
                <a:cxn ang="0">
                  <a:pos x="T6" y="T7"/>
                </a:cxn>
              </a:cxnLst>
              <a:rect l="0" t="0" r="r" b="b"/>
              <a:pathLst>
                <a:path w="7" h="4">
                  <a:moveTo>
                    <a:pt x="4" y="4"/>
                  </a:moveTo>
                  <a:cubicBezTo>
                    <a:pt x="6" y="4"/>
                    <a:pt x="7" y="2"/>
                    <a:pt x="7" y="0"/>
                  </a:cubicBezTo>
                  <a:cubicBezTo>
                    <a:pt x="5" y="1"/>
                    <a:pt x="5" y="0"/>
                    <a:pt x="0" y="1"/>
                  </a:cubicBezTo>
                  <a:cubicBezTo>
                    <a:pt x="1" y="2"/>
                    <a:pt x="2" y="4"/>
                    <a:pt x="4"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8" name="Freeform 78">
              <a:extLst>
                <a:ext uri="{FF2B5EF4-FFF2-40B4-BE49-F238E27FC236}">
                  <a16:creationId xmlns:a16="http://schemas.microsoft.com/office/drawing/2014/main" id="{652CBA15-5B5D-684A-B582-BBB06F6D8F20}"/>
                </a:ext>
              </a:extLst>
            </p:cNvPr>
            <p:cNvSpPr>
              <a:spLocks/>
            </p:cNvSpPr>
            <p:nvPr/>
          </p:nvSpPr>
          <p:spPr bwMode="auto">
            <a:xfrm>
              <a:off x="5418291" y="1983901"/>
              <a:ext cx="6956" cy="6956"/>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2" y="0"/>
                    <a:pt x="2" y="0"/>
                    <a:pt x="2" y="0"/>
                  </a:cubicBezTo>
                  <a:cubicBezTo>
                    <a:pt x="1" y="0"/>
                    <a:pt x="1" y="1"/>
                    <a:pt x="0" y="1"/>
                  </a:cubicBezTo>
                  <a:lnTo>
                    <a:pt x="0"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9" name="Freeform 79">
              <a:extLst>
                <a:ext uri="{FF2B5EF4-FFF2-40B4-BE49-F238E27FC236}">
                  <a16:creationId xmlns:a16="http://schemas.microsoft.com/office/drawing/2014/main" id="{9FC240B1-B278-034A-87D6-2F805E887768}"/>
                </a:ext>
              </a:extLst>
            </p:cNvPr>
            <p:cNvSpPr>
              <a:spLocks/>
            </p:cNvSpPr>
            <p:nvPr/>
          </p:nvSpPr>
          <p:spPr bwMode="auto">
            <a:xfrm>
              <a:off x="5295864" y="1960250"/>
              <a:ext cx="151643" cy="45911"/>
            </a:xfrm>
            <a:custGeom>
              <a:avLst/>
              <a:gdLst>
                <a:gd name="T0" fmla="*/ 15 w 46"/>
                <a:gd name="T1" fmla="*/ 2 h 14"/>
                <a:gd name="T2" fmla="*/ 20 w 46"/>
                <a:gd name="T3" fmla="*/ 4 h 14"/>
                <a:gd name="T4" fmla="*/ 17 w 46"/>
                <a:gd name="T5" fmla="*/ 6 h 14"/>
                <a:gd name="T6" fmla="*/ 21 w 46"/>
                <a:gd name="T7" fmla="*/ 7 h 14"/>
                <a:gd name="T8" fmla="*/ 16 w 46"/>
                <a:gd name="T9" fmla="*/ 9 h 14"/>
                <a:gd name="T10" fmla="*/ 23 w 46"/>
                <a:gd name="T11" fmla="*/ 12 h 14"/>
                <a:gd name="T12" fmla="*/ 23 w 46"/>
                <a:gd name="T13" fmla="*/ 12 h 14"/>
                <a:gd name="T14" fmla="*/ 25 w 46"/>
                <a:gd name="T15" fmla="*/ 14 h 14"/>
                <a:gd name="T16" fmla="*/ 29 w 46"/>
                <a:gd name="T17" fmla="*/ 9 h 14"/>
                <a:gd name="T18" fmla="*/ 37 w 46"/>
                <a:gd name="T19" fmla="*/ 8 h 14"/>
                <a:gd name="T20" fmla="*/ 37 w 46"/>
                <a:gd name="T21" fmla="*/ 6 h 14"/>
                <a:gd name="T22" fmla="*/ 40 w 46"/>
                <a:gd name="T23" fmla="*/ 6 h 14"/>
                <a:gd name="T24" fmla="*/ 46 w 46"/>
                <a:gd name="T25" fmla="*/ 2 h 14"/>
                <a:gd name="T26" fmla="*/ 39 w 46"/>
                <a:gd name="T27" fmla="*/ 0 h 14"/>
                <a:gd name="T28" fmla="*/ 31 w 46"/>
                <a:gd name="T29" fmla="*/ 3 h 14"/>
                <a:gd name="T30" fmla="*/ 18 w 46"/>
                <a:gd name="T31" fmla="*/ 0 h 14"/>
                <a:gd name="T32" fmla="*/ 0 w 46"/>
                <a:gd name="T33" fmla="*/ 4 h 14"/>
                <a:gd name="T34" fmla="*/ 5 w 46"/>
                <a:gd name="T35" fmla="*/ 5 h 14"/>
                <a:gd name="T36" fmla="*/ 15 w 46"/>
                <a:gd name="T3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15" y="2"/>
                  </a:moveTo>
                  <a:cubicBezTo>
                    <a:pt x="17" y="2"/>
                    <a:pt x="18" y="4"/>
                    <a:pt x="20" y="4"/>
                  </a:cubicBezTo>
                  <a:cubicBezTo>
                    <a:pt x="19" y="5"/>
                    <a:pt x="18" y="6"/>
                    <a:pt x="17" y="6"/>
                  </a:cubicBezTo>
                  <a:cubicBezTo>
                    <a:pt x="18" y="7"/>
                    <a:pt x="19" y="7"/>
                    <a:pt x="21" y="7"/>
                  </a:cubicBezTo>
                  <a:cubicBezTo>
                    <a:pt x="19" y="7"/>
                    <a:pt x="18" y="8"/>
                    <a:pt x="16" y="9"/>
                  </a:cubicBezTo>
                  <a:cubicBezTo>
                    <a:pt x="17" y="11"/>
                    <a:pt x="19" y="12"/>
                    <a:pt x="23" y="12"/>
                  </a:cubicBezTo>
                  <a:cubicBezTo>
                    <a:pt x="23" y="12"/>
                    <a:pt x="23" y="12"/>
                    <a:pt x="23" y="12"/>
                  </a:cubicBezTo>
                  <a:cubicBezTo>
                    <a:pt x="23" y="12"/>
                    <a:pt x="24" y="14"/>
                    <a:pt x="25" y="14"/>
                  </a:cubicBezTo>
                  <a:cubicBezTo>
                    <a:pt x="27" y="14"/>
                    <a:pt x="27" y="10"/>
                    <a:pt x="29" y="9"/>
                  </a:cubicBezTo>
                  <a:cubicBezTo>
                    <a:pt x="32" y="7"/>
                    <a:pt x="33" y="9"/>
                    <a:pt x="37" y="8"/>
                  </a:cubicBezTo>
                  <a:cubicBezTo>
                    <a:pt x="37" y="6"/>
                    <a:pt x="37" y="6"/>
                    <a:pt x="37" y="6"/>
                  </a:cubicBezTo>
                  <a:cubicBezTo>
                    <a:pt x="37" y="7"/>
                    <a:pt x="39" y="7"/>
                    <a:pt x="40" y="6"/>
                  </a:cubicBezTo>
                  <a:cubicBezTo>
                    <a:pt x="42" y="4"/>
                    <a:pt x="45" y="6"/>
                    <a:pt x="46" y="2"/>
                  </a:cubicBezTo>
                  <a:cubicBezTo>
                    <a:pt x="44" y="2"/>
                    <a:pt x="42" y="0"/>
                    <a:pt x="39" y="0"/>
                  </a:cubicBezTo>
                  <a:cubicBezTo>
                    <a:pt x="36" y="0"/>
                    <a:pt x="34" y="3"/>
                    <a:pt x="31" y="3"/>
                  </a:cubicBezTo>
                  <a:cubicBezTo>
                    <a:pt x="26" y="3"/>
                    <a:pt x="23" y="0"/>
                    <a:pt x="18" y="0"/>
                  </a:cubicBezTo>
                  <a:cubicBezTo>
                    <a:pt x="13" y="0"/>
                    <a:pt x="2" y="1"/>
                    <a:pt x="0" y="4"/>
                  </a:cubicBezTo>
                  <a:cubicBezTo>
                    <a:pt x="2" y="5"/>
                    <a:pt x="3" y="5"/>
                    <a:pt x="5" y="5"/>
                  </a:cubicBezTo>
                  <a:cubicBezTo>
                    <a:pt x="8" y="5"/>
                    <a:pt x="13" y="2"/>
                    <a:pt x="15"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0" name="Freeform 80">
              <a:extLst>
                <a:ext uri="{FF2B5EF4-FFF2-40B4-BE49-F238E27FC236}">
                  <a16:creationId xmlns:a16="http://schemas.microsoft.com/office/drawing/2014/main" id="{63D4FA2C-DF91-194A-84E8-66F89F6F252D}"/>
                </a:ext>
              </a:extLst>
            </p:cNvPr>
            <p:cNvSpPr>
              <a:spLocks/>
            </p:cNvSpPr>
            <p:nvPr/>
          </p:nvSpPr>
          <p:spPr bwMode="auto">
            <a:xfrm>
              <a:off x="5688187" y="1931034"/>
              <a:ext cx="52866" cy="33390"/>
            </a:xfrm>
            <a:custGeom>
              <a:avLst/>
              <a:gdLst>
                <a:gd name="T0" fmla="*/ 4 w 16"/>
                <a:gd name="T1" fmla="*/ 10 h 10"/>
                <a:gd name="T2" fmla="*/ 16 w 16"/>
                <a:gd name="T3" fmla="*/ 7 h 10"/>
                <a:gd name="T4" fmla="*/ 13 w 16"/>
                <a:gd name="T5" fmla="*/ 0 h 10"/>
                <a:gd name="T6" fmla="*/ 0 w 16"/>
                <a:gd name="T7" fmla="*/ 7 h 10"/>
                <a:gd name="T8" fmla="*/ 4 w 16"/>
                <a:gd name="T9" fmla="*/ 10 h 10"/>
              </a:gdLst>
              <a:ahLst/>
              <a:cxnLst>
                <a:cxn ang="0">
                  <a:pos x="T0" y="T1"/>
                </a:cxn>
                <a:cxn ang="0">
                  <a:pos x="T2" y="T3"/>
                </a:cxn>
                <a:cxn ang="0">
                  <a:pos x="T4" y="T5"/>
                </a:cxn>
                <a:cxn ang="0">
                  <a:pos x="T6" y="T7"/>
                </a:cxn>
                <a:cxn ang="0">
                  <a:pos x="T8" y="T9"/>
                </a:cxn>
              </a:cxnLst>
              <a:rect l="0" t="0" r="r" b="b"/>
              <a:pathLst>
                <a:path w="16" h="10">
                  <a:moveTo>
                    <a:pt x="4" y="10"/>
                  </a:moveTo>
                  <a:cubicBezTo>
                    <a:pt x="6" y="10"/>
                    <a:pt x="14" y="8"/>
                    <a:pt x="16" y="7"/>
                  </a:cubicBezTo>
                  <a:cubicBezTo>
                    <a:pt x="13" y="0"/>
                    <a:pt x="13" y="0"/>
                    <a:pt x="13" y="0"/>
                  </a:cubicBezTo>
                  <a:cubicBezTo>
                    <a:pt x="9" y="0"/>
                    <a:pt x="0" y="4"/>
                    <a:pt x="0" y="7"/>
                  </a:cubicBezTo>
                  <a:cubicBezTo>
                    <a:pt x="0" y="9"/>
                    <a:pt x="1" y="10"/>
                    <a:pt x="4"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1" name="Freeform 81">
              <a:extLst>
                <a:ext uri="{FF2B5EF4-FFF2-40B4-BE49-F238E27FC236}">
                  <a16:creationId xmlns:a16="http://schemas.microsoft.com/office/drawing/2014/main" id="{297ED45A-E208-804B-AD51-0CC48046D52E}"/>
                </a:ext>
              </a:extLst>
            </p:cNvPr>
            <p:cNvSpPr>
              <a:spLocks/>
            </p:cNvSpPr>
            <p:nvPr/>
          </p:nvSpPr>
          <p:spPr bwMode="auto">
            <a:xfrm>
              <a:off x="5618627" y="1947729"/>
              <a:ext cx="55649" cy="38955"/>
            </a:xfrm>
            <a:custGeom>
              <a:avLst/>
              <a:gdLst>
                <a:gd name="T0" fmla="*/ 12 w 17"/>
                <a:gd name="T1" fmla="*/ 11 h 12"/>
                <a:gd name="T2" fmla="*/ 11 w 17"/>
                <a:gd name="T3" fmla="*/ 8 h 12"/>
                <a:gd name="T4" fmla="*/ 17 w 17"/>
                <a:gd name="T5" fmla="*/ 7 h 12"/>
                <a:gd name="T6" fmla="*/ 17 w 17"/>
                <a:gd name="T7" fmla="*/ 4 h 12"/>
                <a:gd name="T8" fmla="*/ 11 w 17"/>
                <a:gd name="T9" fmla="*/ 3 h 12"/>
                <a:gd name="T10" fmla="*/ 12 w 17"/>
                <a:gd name="T11" fmla="*/ 0 h 12"/>
                <a:gd name="T12" fmla="*/ 5 w 17"/>
                <a:gd name="T13" fmla="*/ 0 h 12"/>
                <a:gd name="T14" fmla="*/ 5 w 17"/>
                <a:gd name="T15" fmla="*/ 4 h 12"/>
                <a:gd name="T16" fmla="*/ 0 w 17"/>
                <a:gd name="T17" fmla="*/ 10 h 12"/>
                <a:gd name="T18" fmla="*/ 12 w 17"/>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2" y="11"/>
                  </a:moveTo>
                  <a:cubicBezTo>
                    <a:pt x="11" y="8"/>
                    <a:pt x="11" y="8"/>
                    <a:pt x="11" y="8"/>
                  </a:cubicBezTo>
                  <a:cubicBezTo>
                    <a:pt x="13" y="8"/>
                    <a:pt x="16" y="9"/>
                    <a:pt x="17" y="7"/>
                  </a:cubicBezTo>
                  <a:cubicBezTo>
                    <a:pt x="17" y="6"/>
                    <a:pt x="17" y="6"/>
                    <a:pt x="17" y="4"/>
                  </a:cubicBezTo>
                  <a:cubicBezTo>
                    <a:pt x="15" y="4"/>
                    <a:pt x="12" y="3"/>
                    <a:pt x="11" y="3"/>
                  </a:cubicBezTo>
                  <a:cubicBezTo>
                    <a:pt x="11" y="3"/>
                    <a:pt x="12" y="2"/>
                    <a:pt x="12" y="0"/>
                  </a:cubicBezTo>
                  <a:cubicBezTo>
                    <a:pt x="5" y="0"/>
                    <a:pt x="5" y="0"/>
                    <a:pt x="5" y="0"/>
                  </a:cubicBezTo>
                  <a:cubicBezTo>
                    <a:pt x="5" y="4"/>
                    <a:pt x="4" y="2"/>
                    <a:pt x="5" y="4"/>
                  </a:cubicBezTo>
                  <a:cubicBezTo>
                    <a:pt x="2" y="5"/>
                    <a:pt x="0" y="7"/>
                    <a:pt x="0" y="10"/>
                  </a:cubicBezTo>
                  <a:cubicBezTo>
                    <a:pt x="0" y="12"/>
                    <a:pt x="11" y="12"/>
                    <a:pt x="12"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2" name="Freeform 82">
              <a:extLst>
                <a:ext uri="{FF2B5EF4-FFF2-40B4-BE49-F238E27FC236}">
                  <a16:creationId xmlns:a16="http://schemas.microsoft.com/office/drawing/2014/main" id="{0A028A6E-139D-0F4B-B8E7-F6370F179546}"/>
                </a:ext>
              </a:extLst>
            </p:cNvPr>
            <p:cNvSpPr>
              <a:spLocks/>
            </p:cNvSpPr>
            <p:nvPr/>
          </p:nvSpPr>
          <p:spPr bwMode="auto">
            <a:xfrm>
              <a:off x="5543501" y="1979727"/>
              <a:ext cx="58431" cy="23651"/>
            </a:xfrm>
            <a:custGeom>
              <a:avLst/>
              <a:gdLst>
                <a:gd name="T0" fmla="*/ 12 w 18"/>
                <a:gd name="T1" fmla="*/ 0 h 7"/>
                <a:gd name="T2" fmla="*/ 0 w 18"/>
                <a:gd name="T3" fmla="*/ 5 h 7"/>
                <a:gd name="T4" fmla="*/ 3 w 18"/>
                <a:gd name="T5" fmla="*/ 7 h 7"/>
                <a:gd name="T6" fmla="*/ 6 w 18"/>
                <a:gd name="T7" fmla="*/ 4 h 7"/>
                <a:gd name="T8" fmla="*/ 11 w 18"/>
                <a:gd name="T9" fmla="*/ 7 h 7"/>
                <a:gd name="T10" fmla="*/ 18 w 18"/>
                <a:gd name="T11" fmla="*/ 3 h 7"/>
                <a:gd name="T12" fmla="*/ 12 w 1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2" y="0"/>
                  </a:moveTo>
                  <a:cubicBezTo>
                    <a:pt x="9" y="0"/>
                    <a:pt x="0" y="2"/>
                    <a:pt x="0" y="5"/>
                  </a:cubicBezTo>
                  <a:cubicBezTo>
                    <a:pt x="0" y="6"/>
                    <a:pt x="1" y="7"/>
                    <a:pt x="3" y="7"/>
                  </a:cubicBezTo>
                  <a:cubicBezTo>
                    <a:pt x="5" y="7"/>
                    <a:pt x="6" y="7"/>
                    <a:pt x="6" y="4"/>
                  </a:cubicBezTo>
                  <a:cubicBezTo>
                    <a:pt x="7" y="4"/>
                    <a:pt x="9" y="7"/>
                    <a:pt x="11" y="7"/>
                  </a:cubicBezTo>
                  <a:cubicBezTo>
                    <a:pt x="14" y="7"/>
                    <a:pt x="13" y="3"/>
                    <a:pt x="18" y="3"/>
                  </a:cubicBezTo>
                  <a:cubicBezTo>
                    <a:pt x="17" y="2"/>
                    <a:pt x="15" y="0"/>
                    <a:pt x="1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3" name="Freeform 83">
              <a:extLst>
                <a:ext uri="{FF2B5EF4-FFF2-40B4-BE49-F238E27FC236}">
                  <a16:creationId xmlns:a16="http://schemas.microsoft.com/office/drawing/2014/main" id="{C677167D-33E6-4640-8967-B51A499D58E2}"/>
                </a:ext>
              </a:extLst>
            </p:cNvPr>
            <p:cNvSpPr>
              <a:spLocks/>
            </p:cNvSpPr>
            <p:nvPr/>
          </p:nvSpPr>
          <p:spPr bwMode="auto">
            <a:xfrm>
              <a:off x="5510112" y="1914339"/>
              <a:ext cx="89038" cy="59824"/>
            </a:xfrm>
            <a:custGeom>
              <a:avLst/>
              <a:gdLst>
                <a:gd name="T0" fmla="*/ 21 w 27"/>
                <a:gd name="T1" fmla="*/ 16 h 18"/>
                <a:gd name="T2" fmla="*/ 27 w 27"/>
                <a:gd name="T3" fmla="*/ 15 h 18"/>
                <a:gd name="T4" fmla="*/ 14 w 27"/>
                <a:gd name="T5" fmla="*/ 12 h 18"/>
                <a:gd name="T6" fmla="*/ 25 w 27"/>
                <a:gd name="T7" fmla="*/ 6 h 18"/>
                <a:gd name="T8" fmla="*/ 27 w 27"/>
                <a:gd name="T9" fmla="*/ 3 h 18"/>
                <a:gd name="T10" fmla="*/ 26 w 27"/>
                <a:gd name="T11" fmla="*/ 0 h 18"/>
                <a:gd name="T12" fmla="*/ 22 w 27"/>
                <a:gd name="T13" fmla="*/ 4 h 18"/>
                <a:gd name="T14" fmla="*/ 8 w 27"/>
                <a:gd name="T15" fmla="*/ 8 h 18"/>
                <a:gd name="T16" fmla="*/ 8 w 27"/>
                <a:gd name="T17" fmla="*/ 10 h 18"/>
                <a:gd name="T18" fmla="*/ 3 w 27"/>
                <a:gd name="T19" fmla="*/ 10 h 18"/>
                <a:gd name="T20" fmla="*/ 0 w 27"/>
                <a:gd name="T21" fmla="*/ 13 h 18"/>
                <a:gd name="T22" fmla="*/ 11 w 27"/>
                <a:gd name="T23" fmla="*/ 18 h 18"/>
                <a:gd name="T24" fmla="*/ 21 w 27"/>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21" y="16"/>
                  </a:moveTo>
                  <a:cubicBezTo>
                    <a:pt x="23" y="16"/>
                    <a:pt x="26" y="16"/>
                    <a:pt x="27" y="15"/>
                  </a:cubicBezTo>
                  <a:cubicBezTo>
                    <a:pt x="22" y="13"/>
                    <a:pt x="21" y="12"/>
                    <a:pt x="14" y="12"/>
                  </a:cubicBezTo>
                  <a:cubicBezTo>
                    <a:pt x="17" y="9"/>
                    <a:pt x="21" y="8"/>
                    <a:pt x="25" y="6"/>
                  </a:cubicBezTo>
                  <a:cubicBezTo>
                    <a:pt x="25" y="5"/>
                    <a:pt x="26" y="3"/>
                    <a:pt x="27" y="3"/>
                  </a:cubicBezTo>
                  <a:cubicBezTo>
                    <a:pt x="27" y="2"/>
                    <a:pt x="27" y="0"/>
                    <a:pt x="26" y="0"/>
                  </a:cubicBezTo>
                  <a:cubicBezTo>
                    <a:pt x="24" y="0"/>
                    <a:pt x="22" y="2"/>
                    <a:pt x="22" y="4"/>
                  </a:cubicBezTo>
                  <a:cubicBezTo>
                    <a:pt x="15" y="4"/>
                    <a:pt x="16" y="8"/>
                    <a:pt x="8" y="8"/>
                  </a:cubicBezTo>
                  <a:cubicBezTo>
                    <a:pt x="8" y="10"/>
                    <a:pt x="8" y="10"/>
                    <a:pt x="8" y="10"/>
                  </a:cubicBezTo>
                  <a:cubicBezTo>
                    <a:pt x="3" y="10"/>
                    <a:pt x="3" y="10"/>
                    <a:pt x="3" y="10"/>
                  </a:cubicBezTo>
                  <a:cubicBezTo>
                    <a:pt x="2" y="14"/>
                    <a:pt x="1" y="12"/>
                    <a:pt x="0" y="13"/>
                  </a:cubicBezTo>
                  <a:cubicBezTo>
                    <a:pt x="1" y="14"/>
                    <a:pt x="10" y="18"/>
                    <a:pt x="11" y="18"/>
                  </a:cubicBezTo>
                  <a:cubicBezTo>
                    <a:pt x="14" y="18"/>
                    <a:pt x="18" y="16"/>
                    <a:pt x="21"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4" name="Freeform 84">
              <a:extLst>
                <a:ext uri="{FF2B5EF4-FFF2-40B4-BE49-F238E27FC236}">
                  <a16:creationId xmlns:a16="http://schemas.microsoft.com/office/drawing/2014/main" id="{17D93E63-18D9-7042-9D4F-D26609207DEB}"/>
                </a:ext>
              </a:extLst>
            </p:cNvPr>
            <p:cNvSpPr>
              <a:spLocks/>
            </p:cNvSpPr>
            <p:nvPr/>
          </p:nvSpPr>
          <p:spPr bwMode="auto">
            <a:xfrm>
              <a:off x="4586344" y="2003379"/>
              <a:ext cx="294938" cy="164167"/>
            </a:xfrm>
            <a:custGeom>
              <a:avLst/>
              <a:gdLst>
                <a:gd name="T0" fmla="*/ 6 w 90"/>
                <a:gd name="T1" fmla="*/ 14 h 50"/>
                <a:gd name="T2" fmla="*/ 8 w 90"/>
                <a:gd name="T3" fmla="*/ 15 h 50"/>
                <a:gd name="T4" fmla="*/ 14 w 90"/>
                <a:gd name="T5" fmla="*/ 22 h 50"/>
                <a:gd name="T6" fmla="*/ 12 w 90"/>
                <a:gd name="T7" fmla="*/ 23 h 50"/>
                <a:gd name="T8" fmla="*/ 19 w 90"/>
                <a:gd name="T9" fmla="*/ 26 h 50"/>
                <a:gd name="T10" fmla="*/ 26 w 90"/>
                <a:gd name="T11" fmla="*/ 19 h 50"/>
                <a:gd name="T12" fmla="*/ 28 w 90"/>
                <a:gd name="T13" fmla="*/ 19 h 50"/>
                <a:gd name="T14" fmla="*/ 31 w 90"/>
                <a:gd name="T15" fmla="*/ 23 h 50"/>
                <a:gd name="T16" fmla="*/ 37 w 90"/>
                <a:gd name="T17" fmla="*/ 23 h 50"/>
                <a:gd name="T18" fmla="*/ 26 w 90"/>
                <a:gd name="T19" fmla="*/ 28 h 50"/>
                <a:gd name="T20" fmla="*/ 19 w 90"/>
                <a:gd name="T21" fmla="*/ 30 h 50"/>
                <a:gd name="T22" fmla="*/ 28 w 90"/>
                <a:gd name="T23" fmla="*/ 33 h 50"/>
                <a:gd name="T24" fmla="*/ 38 w 90"/>
                <a:gd name="T25" fmla="*/ 34 h 50"/>
                <a:gd name="T26" fmla="*/ 31 w 90"/>
                <a:gd name="T27" fmla="*/ 36 h 50"/>
                <a:gd name="T28" fmla="*/ 22 w 90"/>
                <a:gd name="T29" fmla="*/ 36 h 50"/>
                <a:gd name="T30" fmla="*/ 40 w 90"/>
                <a:gd name="T31" fmla="*/ 50 h 50"/>
                <a:gd name="T32" fmla="*/ 47 w 90"/>
                <a:gd name="T33" fmla="*/ 38 h 50"/>
                <a:gd name="T34" fmla="*/ 50 w 90"/>
                <a:gd name="T35" fmla="*/ 36 h 50"/>
                <a:gd name="T36" fmla="*/ 62 w 90"/>
                <a:gd name="T37" fmla="*/ 20 h 50"/>
                <a:gd name="T38" fmla="*/ 68 w 90"/>
                <a:gd name="T39" fmla="*/ 23 h 50"/>
                <a:gd name="T40" fmla="*/ 65 w 90"/>
                <a:gd name="T41" fmla="*/ 24 h 50"/>
                <a:gd name="T42" fmla="*/ 69 w 90"/>
                <a:gd name="T43" fmla="*/ 30 h 50"/>
                <a:gd name="T44" fmla="*/ 66 w 90"/>
                <a:gd name="T45" fmla="*/ 36 h 50"/>
                <a:gd name="T46" fmla="*/ 76 w 90"/>
                <a:gd name="T47" fmla="*/ 37 h 50"/>
                <a:gd name="T48" fmla="*/ 76 w 90"/>
                <a:gd name="T49" fmla="*/ 41 h 50"/>
                <a:gd name="T50" fmla="*/ 90 w 90"/>
                <a:gd name="T51" fmla="*/ 34 h 50"/>
                <a:gd name="T52" fmla="*/ 82 w 90"/>
                <a:gd name="T53" fmla="*/ 27 h 50"/>
                <a:gd name="T54" fmla="*/ 74 w 90"/>
                <a:gd name="T55" fmla="*/ 27 h 50"/>
                <a:gd name="T56" fmla="*/ 74 w 90"/>
                <a:gd name="T57" fmla="*/ 23 h 50"/>
                <a:gd name="T58" fmla="*/ 70 w 90"/>
                <a:gd name="T59" fmla="*/ 22 h 50"/>
                <a:gd name="T60" fmla="*/ 73 w 90"/>
                <a:gd name="T61" fmla="*/ 22 h 50"/>
                <a:gd name="T62" fmla="*/ 54 w 90"/>
                <a:gd name="T63" fmla="*/ 12 h 50"/>
                <a:gd name="T64" fmla="*/ 52 w 90"/>
                <a:gd name="T65" fmla="*/ 12 h 50"/>
                <a:gd name="T66" fmla="*/ 49 w 90"/>
                <a:gd name="T67" fmla="*/ 6 h 50"/>
                <a:gd name="T68" fmla="*/ 45 w 90"/>
                <a:gd name="T69" fmla="*/ 9 h 50"/>
                <a:gd name="T70" fmla="*/ 46 w 90"/>
                <a:gd name="T71" fmla="*/ 5 h 50"/>
                <a:gd name="T72" fmla="*/ 37 w 90"/>
                <a:gd name="T73" fmla="*/ 0 h 50"/>
                <a:gd name="T74" fmla="*/ 32 w 90"/>
                <a:gd name="T75" fmla="*/ 4 h 50"/>
                <a:gd name="T76" fmla="*/ 35 w 90"/>
                <a:gd name="T77" fmla="*/ 14 h 50"/>
                <a:gd name="T78" fmla="*/ 25 w 90"/>
                <a:gd name="T79" fmla="*/ 4 h 50"/>
                <a:gd name="T80" fmla="*/ 21 w 90"/>
                <a:gd name="T81" fmla="*/ 7 h 50"/>
                <a:gd name="T82" fmla="*/ 23 w 90"/>
                <a:gd name="T83" fmla="*/ 10 h 50"/>
                <a:gd name="T84" fmla="*/ 17 w 90"/>
                <a:gd name="T85" fmla="*/ 7 h 50"/>
                <a:gd name="T86" fmla="*/ 19 w 90"/>
                <a:gd name="T87" fmla="*/ 4 h 50"/>
                <a:gd name="T88" fmla="*/ 8 w 90"/>
                <a:gd name="T89" fmla="*/ 3 h 50"/>
                <a:gd name="T90" fmla="*/ 0 w 90"/>
                <a:gd name="T91" fmla="*/ 8 h 50"/>
                <a:gd name="T92" fmla="*/ 6 w 90"/>
                <a:gd name="T93"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50">
                  <a:moveTo>
                    <a:pt x="6" y="14"/>
                  </a:moveTo>
                  <a:cubicBezTo>
                    <a:pt x="6" y="14"/>
                    <a:pt x="7" y="14"/>
                    <a:pt x="8" y="15"/>
                  </a:cubicBezTo>
                  <a:cubicBezTo>
                    <a:pt x="7" y="18"/>
                    <a:pt x="10" y="20"/>
                    <a:pt x="14" y="22"/>
                  </a:cubicBezTo>
                  <a:cubicBezTo>
                    <a:pt x="13" y="22"/>
                    <a:pt x="13" y="22"/>
                    <a:pt x="12" y="23"/>
                  </a:cubicBezTo>
                  <a:cubicBezTo>
                    <a:pt x="13" y="25"/>
                    <a:pt x="16" y="26"/>
                    <a:pt x="19" y="26"/>
                  </a:cubicBezTo>
                  <a:cubicBezTo>
                    <a:pt x="24" y="26"/>
                    <a:pt x="24" y="23"/>
                    <a:pt x="26" y="19"/>
                  </a:cubicBezTo>
                  <a:cubicBezTo>
                    <a:pt x="27" y="19"/>
                    <a:pt x="27" y="19"/>
                    <a:pt x="28" y="19"/>
                  </a:cubicBezTo>
                  <a:cubicBezTo>
                    <a:pt x="29" y="19"/>
                    <a:pt x="31" y="23"/>
                    <a:pt x="31" y="23"/>
                  </a:cubicBezTo>
                  <a:cubicBezTo>
                    <a:pt x="32" y="23"/>
                    <a:pt x="34" y="23"/>
                    <a:pt x="37" y="23"/>
                  </a:cubicBezTo>
                  <a:cubicBezTo>
                    <a:pt x="35" y="23"/>
                    <a:pt x="29" y="27"/>
                    <a:pt x="26" y="28"/>
                  </a:cubicBezTo>
                  <a:cubicBezTo>
                    <a:pt x="25" y="28"/>
                    <a:pt x="19" y="28"/>
                    <a:pt x="19" y="30"/>
                  </a:cubicBezTo>
                  <a:cubicBezTo>
                    <a:pt x="19" y="36"/>
                    <a:pt x="25" y="33"/>
                    <a:pt x="28" y="33"/>
                  </a:cubicBezTo>
                  <a:cubicBezTo>
                    <a:pt x="30" y="33"/>
                    <a:pt x="37" y="33"/>
                    <a:pt x="38" y="34"/>
                  </a:cubicBezTo>
                  <a:cubicBezTo>
                    <a:pt x="35" y="35"/>
                    <a:pt x="33" y="34"/>
                    <a:pt x="31" y="36"/>
                  </a:cubicBezTo>
                  <a:cubicBezTo>
                    <a:pt x="31" y="36"/>
                    <a:pt x="25" y="35"/>
                    <a:pt x="22" y="36"/>
                  </a:cubicBezTo>
                  <a:cubicBezTo>
                    <a:pt x="22" y="44"/>
                    <a:pt x="35" y="46"/>
                    <a:pt x="40" y="50"/>
                  </a:cubicBezTo>
                  <a:cubicBezTo>
                    <a:pt x="43" y="47"/>
                    <a:pt x="43" y="41"/>
                    <a:pt x="47" y="38"/>
                  </a:cubicBezTo>
                  <a:cubicBezTo>
                    <a:pt x="48" y="37"/>
                    <a:pt x="49" y="37"/>
                    <a:pt x="50" y="36"/>
                  </a:cubicBezTo>
                  <a:cubicBezTo>
                    <a:pt x="52" y="30"/>
                    <a:pt x="55" y="20"/>
                    <a:pt x="62" y="20"/>
                  </a:cubicBezTo>
                  <a:cubicBezTo>
                    <a:pt x="62" y="20"/>
                    <a:pt x="64" y="23"/>
                    <a:pt x="68" y="23"/>
                  </a:cubicBezTo>
                  <a:cubicBezTo>
                    <a:pt x="67" y="23"/>
                    <a:pt x="66" y="24"/>
                    <a:pt x="65" y="24"/>
                  </a:cubicBezTo>
                  <a:cubicBezTo>
                    <a:pt x="66" y="26"/>
                    <a:pt x="68" y="30"/>
                    <a:pt x="69" y="30"/>
                  </a:cubicBezTo>
                  <a:cubicBezTo>
                    <a:pt x="69" y="34"/>
                    <a:pt x="66" y="32"/>
                    <a:pt x="66" y="36"/>
                  </a:cubicBezTo>
                  <a:cubicBezTo>
                    <a:pt x="69" y="37"/>
                    <a:pt x="73" y="36"/>
                    <a:pt x="76" y="37"/>
                  </a:cubicBezTo>
                  <a:cubicBezTo>
                    <a:pt x="76" y="38"/>
                    <a:pt x="76" y="39"/>
                    <a:pt x="76" y="41"/>
                  </a:cubicBezTo>
                  <a:cubicBezTo>
                    <a:pt x="82" y="39"/>
                    <a:pt x="84" y="36"/>
                    <a:pt x="90" y="34"/>
                  </a:cubicBezTo>
                  <a:cubicBezTo>
                    <a:pt x="88" y="31"/>
                    <a:pt x="82" y="31"/>
                    <a:pt x="82" y="27"/>
                  </a:cubicBezTo>
                  <a:cubicBezTo>
                    <a:pt x="79" y="27"/>
                    <a:pt x="78" y="27"/>
                    <a:pt x="74" y="27"/>
                  </a:cubicBezTo>
                  <a:cubicBezTo>
                    <a:pt x="75" y="23"/>
                    <a:pt x="75" y="24"/>
                    <a:pt x="74" y="23"/>
                  </a:cubicBezTo>
                  <a:cubicBezTo>
                    <a:pt x="73" y="23"/>
                    <a:pt x="72" y="23"/>
                    <a:pt x="70" y="22"/>
                  </a:cubicBezTo>
                  <a:cubicBezTo>
                    <a:pt x="71" y="22"/>
                    <a:pt x="72" y="22"/>
                    <a:pt x="73" y="22"/>
                  </a:cubicBezTo>
                  <a:cubicBezTo>
                    <a:pt x="70" y="19"/>
                    <a:pt x="58" y="12"/>
                    <a:pt x="54" y="12"/>
                  </a:cubicBezTo>
                  <a:cubicBezTo>
                    <a:pt x="54" y="12"/>
                    <a:pt x="53" y="12"/>
                    <a:pt x="52" y="12"/>
                  </a:cubicBezTo>
                  <a:cubicBezTo>
                    <a:pt x="53" y="10"/>
                    <a:pt x="53" y="6"/>
                    <a:pt x="49" y="6"/>
                  </a:cubicBezTo>
                  <a:cubicBezTo>
                    <a:pt x="48" y="6"/>
                    <a:pt x="47" y="8"/>
                    <a:pt x="45" y="9"/>
                  </a:cubicBezTo>
                  <a:cubicBezTo>
                    <a:pt x="45" y="8"/>
                    <a:pt x="46" y="6"/>
                    <a:pt x="46" y="5"/>
                  </a:cubicBezTo>
                  <a:cubicBezTo>
                    <a:pt x="46" y="2"/>
                    <a:pt x="40" y="0"/>
                    <a:pt x="37" y="0"/>
                  </a:cubicBezTo>
                  <a:cubicBezTo>
                    <a:pt x="34" y="0"/>
                    <a:pt x="32" y="0"/>
                    <a:pt x="32" y="4"/>
                  </a:cubicBezTo>
                  <a:cubicBezTo>
                    <a:pt x="32" y="8"/>
                    <a:pt x="34" y="10"/>
                    <a:pt x="35" y="14"/>
                  </a:cubicBezTo>
                  <a:cubicBezTo>
                    <a:pt x="30" y="12"/>
                    <a:pt x="31" y="4"/>
                    <a:pt x="25" y="4"/>
                  </a:cubicBezTo>
                  <a:cubicBezTo>
                    <a:pt x="23" y="4"/>
                    <a:pt x="21" y="5"/>
                    <a:pt x="21" y="7"/>
                  </a:cubicBezTo>
                  <a:cubicBezTo>
                    <a:pt x="21" y="9"/>
                    <a:pt x="22" y="10"/>
                    <a:pt x="23" y="10"/>
                  </a:cubicBezTo>
                  <a:cubicBezTo>
                    <a:pt x="21" y="9"/>
                    <a:pt x="19" y="9"/>
                    <a:pt x="17" y="7"/>
                  </a:cubicBezTo>
                  <a:cubicBezTo>
                    <a:pt x="17" y="6"/>
                    <a:pt x="18" y="5"/>
                    <a:pt x="19" y="4"/>
                  </a:cubicBezTo>
                  <a:cubicBezTo>
                    <a:pt x="14" y="3"/>
                    <a:pt x="12" y="3"/>
                    <a:pt x="8" y="3"/>
                  </a:cubicBezTo>
                  <a:cubicBezTo>
                    <a:pt x="6" y="3"/>
                    <a:pt x="1" y="7"/>
                    <a:pt x="0" y="8"/>
                  </a:cubicBezTo>
                  <a:cubicBezTo>
                    <a:pt x="2" y="10"/>
                    <a:pt x="4" y="14"/>
                    <a:pt x="6"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5" name="Freeform 85">
              <a:extLst>
                <a:ext uri="{FF2B5EF4-FFF2-40B4-BE49-F238E27FC236}">
                  <a16:creationId xmlns:a16="http://schemas.microsoft.com/office/drawing/2014/main" id="{B14982C7-D119-DC43-848F-8AA3A59B71A5}"/>
                </a:ext>
              </a:extLst>
            </p:cNvPr>
            <p:cNvSpPr>
              <a:spLocks/>
            </p:cNvSpPr>
            <p:nvPr/>
          </p:nvSpPr>
          <p:spPr bwMode="auto">
            <a:xfrm>
              <a:off x="4740769" y="1974162"/>
              <a:ext cx="193379" cy="75127"/>
            </a:xfrm>
            <a:custGeom>
              <a:avLst/>
              <a:gdLst>
                <a:gd name="T0" fmla="*/ 4 w 59"/>
                <a:gd name="T1" fmla="*/ 10 h 23"/>
                <a:gd name="T2" fmla="*/ 12 w 59"/>
                <a:gd name="T3" fmla="*/ 13 h 23"/>
                <a:gd name="T4" fmla="*/ 22 w 59"/>
                <a:gd name="T5" fmla="*/ 14 h 23"/>
                <a:gd name="T6" fmla="*/ 17 w 59"/>
                <a:gd name="T7" fmla="*/ 15 h 23"/>
                <a:gd name="T8" fmla="*/ 12 w 59"/>
                <a:gd name="T9" fmla="*/ 16 h 23"/>
                <a:gd name="T10" fmla="*/ 15 w 59"/>
                <a:gd name="T11" fmla="*/ 20 h 23"/>
                <a:gd name="T12" fmla="*/ 28 w 59"/>
                <a:gd name="T13" fmla="*/ 20 h 23"/>
                <a:gd name="T14" fmla="*/ 36 w 59"/>
                <a:gd name="T15" fmla="*/ 23 h 23"/>
                <a:gd name="T16" fmla="*/ 59 w 59"/>
                <a:gd name="T17" fmla="*/ 11 h 23"/>
                <a:gd name="T18" fmla="*/ 49 w 59"/>
                <a:gd name="T19" fmla="*/ 4 h 23"/>
                <a:gd name="T20" fmla="*/ 41 w 59"/>
                <a:gd name="T21" fmla="*/ 4 h 23"/>
                <a:gd name="T22" fmla="*/ 35 w 59"/>
                <a:gd name="T23" fmla="*/ 6 h 23"/>
                <a:gd name="T24" fmla="*/ 35 w 59"/>
                <a:gd name="T25" fmla="*/ 0 h 23"/>
                <a:gd name="T26" fmla="*/ 32 w 59"/>
                <a:gd name="T27" fmla="*/ 0 h 23"/>
                <a:gd name="T28" fmla="*/ 26 w 59"/>
                <a:gd name="T29" fmla="*/ 7 h 23"/>
                <a:gd name="T30" fmla="*/ 17 w 59"/>
                <a:gd name="T31" fmla="*/ 4 h 23"/>
                <a:gd name="T32" fmla="*/ 12 w 59"/>
                <a:gd name="T33" fmla="*/ 4 h 23"/>
                <a:gd name="T34" fmla="*/ 11 w 59"/>
                <a:gd name="T35" fmla="*/ 4 h 23"/>
                <a:gd name="T36" fmla="*/ 10 w 59"/>
                <a:gd name="T37" fmla="*/ 4 h 23"/>
                <a:gd name="T38" fmla="*/ 10 w 59"/>
                <a:gd name="T39" fmla="*/ 6 h 23"/>
                <a:gd name="T40" fmla="*/ 4 w 59"/>
                <a:gd name="T41" fmla="*/ 4 h 23"/>
                <a:gd name="T42" fmla="*/ 0 w 59"/>
                <a:gd name="T43" fmla="*/ 4 h 23"/>
                <a:gd name="T44" fmla="*/ 4 w 59"/>
                <a:gd name="T4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3">
                  <a:moveTo>
                    <a:pt x="4" y="10"/>
                  </a:moveTo>
                  <a:cubicBezTo>
                    <a:pt x="3" y="15"/>
                    <a:pt x="8" y="13"/>
                    <a:pt x="12" y="13"/>
                  </a:cubicBezTo>
                  <a:cubicBezTo>
                    <a:pt x="12" y="13"/>
                    <a:pt x="21" y="14"/>
                    <a:pt x="22" y="14"/>
                  </a:cubicBezTo>
                  <a:cubicBezTo>
                    <a:pt x="21" y="14"/>
                    <a:pt x="19" y="14"/>
                    <a:pt x="17" y="15"/>
                  </a:cubicBezTo>
                  <a:cubicBezTo>
                    <a:pt x="16" y="15"/>
                    <a:pt x="14" y="15"/>
                    <a:pt x="12" y="16"/>
                  </a:cubicBezTo>
                  <a:cubicBezTo>
                    <a:pt x="12" y="18"/>
                    <a:pt x="13" y="20"/>
                    <a:pt x="15" y="20"/>
                  </a:cubicBezTo>
                  <a:cubicBezTo>
                    <a:pt x="28" y="20"/>
                    <a:pt x="28" y="20"/>
                    <a:pt x="28" y="20"/>
                  </a:cubicBezTo>
                  <a:cubicBezTo>
                    <a:pt x="29" y="20"/>
                    <a:pt x="32" y="23"/>
                    <a:pt x="36" y="23"/>
                  </a:cubicBezTo>
                  <a:cubicBezTo>
                    <a:pt x="42" y="23"/>
                    <a:pt x="54" y="15"/>
                    <a:pt x="59" y="11"/>
                  </a:cubicBezTo>
                  <a:cubicBezTo>
                    <a:pt x="58" y="8"/>
                    <a:pt x="53" y="4"/>
                    <a:pt x="49" y="4"/>
                  </a:cubicBezTo>
                  <a:cubicBezTo>
                    <a:pt x="46" y="4"/>
                    <a:pt x="47" y="4"/>
                    <a:pt x="41" y="4"/>
                  </a:cubicBezTo>
                  <a:cubicBezTo>
                    <a:pt x="38" y="4"/>
                    <a:pt x="37" y="6"/>
                    <a:pt x="35" y="6"/>
                  </a:cubicBezTo>
                  <a:cubicBezTo>
                    <a:pt x="34" y="4"/>
                    <a:pt x="35" y="4"/>
                    <a:pt x="35" y="0"/>
                  </a:cubicBezTo>
                  <a:cubicBezTo>
                    <a:pt x="32" y="0"/>
                    <a:pt x="32" y="0"/>
                    <a:pt x="32" y="0"/>
                  </a:cubicBezTo>
                  <a:cubicBezTo>
                    <a:pt x="31" y="4"/>
                    <a:pt x="29" y="7"/>
                    <a:pt x="26" y="7"/>
                  </a:cubicBezTo>
                  <a:cubicBezTo>
                    <a:pt x="25" y="7"/>
                    <a:pt x="19" y="4"/>
                    <a:pt x="17" y="4"/>
                  </a:cubicBezTo>
                  <a:cubicBezTo>
                    <a:pt x="12" y="4"/>
                    <a:pt x="12" y="4"/>
                    <a:pt x="12" y="4"/>
                  </a:cubicBezTo>
                  <a:cubicBezTo>
                    <a:pt x="11" y="4"/>
                    <a:pt x="11" y="4"/>
                    <a:pt x="11" y="4"/>
                  </a:cubicBezTo>
                  <a:cubicBezTo>
                    <a:pt x="10" y="4"/>
                    <a:pt x="10" y="4"/>
                    <a:pt x="10" y="4"/>
                  </a:cubicBezTo>
                  <a:cubicBezTo>
                    <a:pt x="10" y="6"/>
                    <a:pt x="10" y="6"/>
                    <a:pt x="10" y="6"/>
                  </a:cubicBezTo>
                  <a:cubicBezTo>
                    <a:pt x="6" y="6"/>
                    <a:pt x="5" y="8"/>
                    <a:pt x="4" y="4"/>
                  </a:cubicBezTo>
                  <a:cubicBezTo>
                    <a:pt x="0" y="4"/>
                    <a:pt x="0" y="4"/>
                    <a:pt x="0" y="4"/>
                  </a:cubicBezTo>
                  <a:cubicBezTo>
                    <a:pt x="0" y="8"/>
                    <a:pt x="2" y="9"/>
                    <a:pt x="4"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6" name="Freeform 86">
              <a:extLst>
                <a:ext uri="{FF2B5EF4-FFF2-40B4-BE49-F238E27FC236}">
                  <a16:creationId xmlns:a16="http://schemas.microsoft.com/office/drawing/2014/main" id="{5C94FF9D-85E1-6645-BD98-7B70C133C02F}"/>
                </a:ext>
              </a:extLst>
            </p:cNvPr>
            <p:cNvSpPr>
              <a:spLocks/>
            </p:cNvSpPr>
            <p:nvPr/>
          </p:nvSpPr>
          <p:spPr bwMode="auto">
            <a:xfrm>
              <a:off x="4586344" y="20590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7" name="Freeform 87">
              <a:extLst>
                <a:ext uri="{FF2B5EF4-FFF2-40B4-BE49-F238E27FC236}">
                  <a16:creationId xmlns:a16="http://schemas.microsoft.com/office/drawing/2014/main" id="{1A227993-46B9-644F-AA57-37432913FBAF}"/>
                </a:ext>
              </a:extLst>
            </p:cNvPr>
            <p:cNvSpPr>
              <a:spLocks/>
            </p:cNvSpPr>
            <p:nvPr/>
          </p:nvSpPr>
          <p:spPr bwMode="auto">
            <a:xfrm>
              <a:off x="4586344" y="2059029"/>
              <a:ext cx="278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8" name="Freeform 88">
              <a:extLst>
                <a:ext uri="{FF2B5EF4-FFF2-40B4-BE49-F238E27FC236}">
                  <a16:creationId xmlns:a16="http://schemas.microsoft.com/office/drawing/2014/main" id="{B212AA25-FA28-BE49-A43E-90FE550DEE8A}"/>
                </a:ext>
              </a:extLst>
            </p:cNvPr>
            <p:cNvSpPr>
              <a:spLocks/>
            </p:cNvSpPr>
            <p:nvPr/>
          </p:nvSpPr>
          <p:spPr bwMode="auto">
            <a:xfrm>
              <a:off x="4575214" y="2059029"/>
              <a:ext cx="36172" cy="30607"/>
            </a:xfrm>
            <a:custGeom>
              <a:avLst/>
              <a:gdLst>
                <a:gd name="T0" fmla="*/ 11 w 11"/>
                <a:gd name="T1" fmla="*/ 9 h 9"/>
                <a:gd name="T2" fmla="*/ 3 w 11"/>
                <a:gd name="T3" fmla="*/ 0 h 9"/>
                <a:gd name="T4" fmla="*/ 11 w 11"/>
                <a:gd name="T5" fmla="*/ 9 h 9"/>
              </a:gdLst>
              <a:ahLst/>
              <a:cxnLst>
                <a:cxn ang="0">
                  <a:pos x="T0" y="T1"/>
                </a:cxn>
                <a:cxn ang="0">
                  <a:pos x="T2" y="T3"/>
                </a:cxn>
                <a:cxn ang="0">
                  <a:pos x="T4" y="T5"/>
                </a:cxn>
              </a:cxnLst>
              <a:rect l="0" t="0" r="r" b="b"/>
              <a:pathLst>
                <a:path w="11" h="9">
                  <a:moveTo>
                    <a:pt x="11" y="9"/>
                  </a:moveTo>
                  <a:cubicBezTo>
                    <a:pt x="9" y="4"/>
                    <a:pt x="6" y="3"/>
                    <a:pt x="3" y="0"/>
                  </a:cubicBezTo>
                  <a:cubicBezTo>
                    <a:pt x="0" y="2"/>
                    <a:pt x="6" y="8"/>
                    <a:pt x="11"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9" name="Freeform 89">
              <a:extLst>
                <a:ext uri="{FF2B5EF4-FFF2-40B4-BE49-F238E27FC236}">
                  <a16:creationId xmlns:a16="http://schemas.microsoft.com/office/drawing/2014/main" id="{BCD92251-3D5F-E345-A822-16C68478D96D}"/>
                </a:ext>
              </a:extLst>
            </p:cNvPr>
            <p:cNvSpPr>
              <a:spLocks/>
            </p:cNvSpPr>
            <p:nvPr/>
          </p:nvSpPr>
          <p:spPr bwMode="auto">
            <a:xfrm>
              <a:off x="4150893" y="2935516"/>
              <a:ext cx="95994" cy="108517"/>
            </a:xfrm>
            <a:custGeom>
              <a:avLst/>
              <a:gdLst>
                <a:gd name="T0" fmla="*/ 0 w 29"/>
                <a:gd name="T1" fmla="*/ 28 h 33"/>
                <a:gd name="T2" fmla="*/ 6 w 29"/>
                <a:gd name="T3" fmla="*/ 33 h 33"/>
                <a:gd name="T4" fmla="*/ 10 w 29"/>
                <a:gd name="T5" fmla="*/ 33 h 33"/>
                <a:gd name="T6" fmla="*/ 18 w 29"/>
                <a:gd name="T7" fmla="*/ 28 h 33"/>
                <a:gd name="T8" fmla="*/ 25 w 29"/>
                <a:gd name="T9" fmla="*/ 26 h 33"/>
                <a:gd name="T10" fmla="*/ 25 w 29"/>
                <a:gd name="T11" fmla="*/ 20 h 33"/>
                <a:gd name="T12" fmla="*/ 25 w 29"/>
                <a:gd name="T13" fmla="*/ 12 h 33"/>
                <a:gd name="T14" fmla="*/ 29 w 29"/>
                <a:gd name="T15" fmla="*/ 9 h 33"/>
                <a:gd name="T16" fmla="*/ 21 w 29"/>
                <a:gd name="T17" fmla="*/ 0 h 33"/>
                <a:gd name="T18" fmla="*/ 17 w 29"/>
                <a:gd name="T19" fmla="*/ 0 h 33"/>
                <a:gd name="T20" fmla="*/ 10 w 29"/>
                <a:gd name="T21" fmla="*/ 4 h 33"/>
                <a:gd name="T22" fmla="*/ 12 w 29"/>
                <a:gd name="T23" fmla="*/ 7 h 33"/>
                <a:gd name="T24" fmla="*/ 5 w 29"/>
                <a:gd name="T25" fmla="*/ 9 h 33"/>
                <a:gd name="T26" fmla="*/ 3 w 29"/>
                <a:gd name="T27" fmla="*/ 12 h 33"/>
                <a:gd name="T28" fmla="*/ 7 w 29"/>
                <a:gd name="T29" fmla="*/ 17 h 33"/>
                <a:gd name="T30" fmla="*/ 0 w 29"/>
                <a:gd name="T3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3">
                  <a:moveTo>
                    <a:pt x="0" y="28"/>
                  </a:moveTo>
                  <a:cubicBezTo>
                    <a:pt x="0" y="31"/>
                    <a:pt x="3" y="33"/>
                    <a:pt x="6" y="33"/>
                  </a:cubicBezTo>
                  <a:cubicBezTo>
                    <a:pt x="7" y="33"/>
                    <a:pt x="9" y="33"/>
                    <a:pt x="10" y="33"/>
                  </a:cubicBezTo>
                  <a:cubicBezTo>
                    <a:pt x="12" y="31"/>
                    <a:pt x="15" y="28"/>
                    <a:pt x="18" y="28"/>
                  </a:cubicBezTo>
                  <a:cubicBezTo>
                    <a:pt x="21" y="28"/>
                    <a:pt x="23" y="28"/>
                    <a:pt x="25" y="26"/>
                  </a:cubicBezTo>
                  <a:cubicBezTo>
                    <a:pt x="26" y="25"/>
                    <a:pt x="25" y="22"/>
                    <a:pt x="25" y="20"/>
                  </a:cubicBezTo>
                  <a:cubicBezTo>
                    <a:pt x="25" y="20"/>
                    <a:pt x="25" y="14"/>
                    <a:pt x="25" y="12"/>
                  </a:cubicBezTo>
                  <a:cubicBezTo>
                    <a:pt x="25" y="11"/>
                    <a:pt x="29" y="11"/>
                    <a:pt x="29" y="9"/>
                  </a:cubicBezTo>
                  <a:cubicBezTo>
                    <a:pt x="29" y="5"/>
                    <a:pt x="26" y="0"/>
                    <a:pt x="21" y="0"/>
                  </a:cubicBezTo>
                  <a:cubicBezTo>
                    <a:pt x="20" y="0"/>
                    <a:pt x="18" y="0"/>
                    <a:pt x="17" y="0"/>
                  </a:cubicBezTo>
                  <a:cubicBezTo>
                    <a:pt x="15" y="0"/>
                    <a:pt x="10" y="3"/>
                    <a:pt x="10" y="4"/>
                  </a:cubicBezTo>
                  <a:cubicBezTo>
                    <a:pt x="10" y="5"/>
                    <a:pt x="11" y="6"/>
                    <a:pt x="12" y="7"/>
                  </a:cubicBezTo>
                  <a:cubicBezTo>
                    <a:pt x="10" y="8"/>
                    <a:pt x="6" y="9"/>
                    <a:pt x="5" y="9"/>
                  </a:cubicBezTo>
                  <a:cubicBezTo>
                    <a:pt x="4" y="9"/>
                    <a:pt x="3" y="9"/>
                    <a:pt x="3" y="12"/>
                  </a:cubicBezTo>
                  <a:cubicBezTo>
                    <a:pt x="3" y="14"/>
                    <a:pt x="5" y="16"/>
                    <a:pt x="7" y="17"/>
                  </a:cubicBezTo>
                  <a:cubicBezTo>
                    <a:pt x="6" y="22"/>
                    <a:pt x="0" y="23"/>
                    <a:pt x="0" y="2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0" name="Freeform 90">
              <a:extLst>
                <a:ext uri="{FF2B5EF4-FFF2-40B4-BE49-F238E27FC236}">
                  <a16:creationId xmlns:a16="http://schemas.microsoft.com/office/drawing/2014/main" id="{74EBC926-6039-CB44-A15B-B85FDEEC6B68}"/>
                </a:ext>
              </a:extLst>
            </p:cNvPr>
            <p:cNvSpPr>
              <a:spLocks/>
            </p:cNvSpPr>
            <p:nvPr/>
          </p:nvSpPr>
          <p:spPr bwMode="auto">
            <a:xfrm>
              <a:off x="4213497" y="2840911"/>
              <a:ext cx="19477" cy="15304"/>
            </a:xfrm>
            <a:custGeom>
              <a:avLst/>
              <a:gdLst>
                <a:gd name="T0" fmla="*/ 2 w 6"/>
                <a:gd name="T1" fmla="*/ 5 h 5"/>
                <a:gd name="T2" fmla="*/ 6 w 6"/>
                <a:gd name="T3" fmla="*/ 0 h 5"/>
                <a:gd name="T4" fmla="*/ 0 w 6"/>
                <a:gd name="T5" fmla="*/ 2 h 5"/>
                <a:gd name="T6" fmla="*/ 2 w 6"/>
                <a:gd name="T7" fmla="*/ 5 h 5"/>
              </a:gdLst>
              <a:ahLst/>
              <a:cxnLst>
                <a:cxn ang="0">
                  <a:pos x="T0" y="T1"/>
                </a:cxn>
                <a:cxn ang="0">
                  <a:pos x="T2" y="T3"/>
                </a:cxn>
                <a:cxn ang="0">
                  <a:pos x="T4" y="T5"/>
                </a:cxn>
                <a:cxn ang="0">
                  <a:pos x="T6" y="T7"/>
                </a:cxn>
              </a:cxnLst>
              <a:rect l="0" t="0" r="r" b="b"/>
              <a:pathLst>
                <a:path w="6" h="5">
                  <a:moveTo>
                    <a:pt x="2" y="5"/>
                  </a:moveTo>
                  <a:cubicBezTo>
                    <a:pt x="4" y="5"/>
                    <a:pt x="6" y="2"/>
                    <a:pt x="6" y="0"/>
                  </a:cubicBezTo>
                  <a:cubicBezTo>
                    <a:pt x="4" y="0"/>
                    <a:pt x="0" y="1"/>
                    <a:pt x="0" y="2"/>
                  </a:cubicBezTo>
                  <a:cubicBezTo>
                    <a:pt x="0" y="3"/>
                    <a:pt x="1" y="5"/>
                    <a:pt x="2"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1" name="Freeform 91">
              <a:extLst>
                <a:ext uri="{FF2B5EF4-FFF2-40B4-BE49-F238E27FC236}">
                  <a16:creationId xmlns:a16="http://schemas.microsoft.com/office/drawing/2014/main" id="{5A89009A-3B2F-534A-8BBF-EAB5B4A078E8}"/>
                </a:ext>
              </a:extLst>
            </p:cNvPr>
            <p:cNvSpPr>
              <a:spLocks/>
            </p:cNvSpPr>
            <p:nvPr/>
          </p:nvSpPr>
          <p:spPr bwMode="auto">
            <a:xfrm>
              <a:off x="4246887" y="3080206"/>
              <a:ext cx="2782" cy="417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1" y="0"/>
                    <a:pt x="1" y="0"/>
                  </a:cubicBezTo>
                  <a:cubicBezTo>
                    <a:pt x="0" y="0"/>
                    <a:pt x="0" y="0"/>
                    <a:pt x="0" y="0"/>
                  </a:cubicBezTo>
                  <a:lnTo>
                    <a:pt x="0" y="1"/>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2" name="Freeform 92">
              <a:extLst>
                <a:ext uri="{FF2B5EF4-FFF2-40B4-BE49-F238E27FC236}">
                  <a16:creationId xmlns:a16="http://schemas.microsoft.com/office/drawing/2014/main" id="{F1CD7EE0-ACD4-4243-891A-2DBF9E353A41}"/>
                </a:ext>
              </a:extLst>
            </p:cNvPr>
            <p:cNvSpPr>
              <a:spLocks noEditPoints="1"/>
            </p:cNvSpPr>
            <p:nvPr/>
          </p:nvSpPr>
          <p:spPr bwMode="auto">
            <a:xfrm>
              <a:off x="4227410" y="2829781"/>
              <a:ext cx="173902" cy="250425"/>
            </a:xfrm>
            <a:custGeom>
              <a:avLst/>
              <a:gdLst>
                <a:gd name="T0" fmla="*/ 6 w 53"/>
                <a:gd name="T1" fmla="*/ 16 h 76"/>
                <a:gd name="T2" fmla="*/ 6 w 53"/>
                <a:gd name="T3" fmla="*/ 21 h 76"/>
                <a:gd name="T4" fmla="*/ 6 w 53"/>
                <a:gd name="T5" fmla="*/ 25 h 76"/>
                <a:gd name="T6" fmla="*/ 8 w 53"/>
                <a:gd name="T7" fmla="*/ 28 h 76"/>
                <a:gd name="T8" fmla="*/ 12 w 53"/>
                <a:gd name="T9" fmla="*/ 26 h 76"/>
                <a:gd name="T10" fmla="*/ 9 w 53"/>
                <a:gd name="T11" fmla="*/ 35 h 76"/>
                <a:gd name="T12" fmla="*/ 18 w 53"/>
                <a:gd name="T13" fmla="*/ 36 h 76"/>
                <a:gd name="T14" fmla="*/ 20 w 53"/>
                <a:gd name="T15" fmla="*/ 39 h 76"/>
                <a:gd name="T16" fmla="*/ 26 w 53"/>
                <a:gd name="T17" fmla="*/ 45 h 76"/>
                <a:gd name="T18" fmla="*/ 16 w 53"/>
                <a:gd name="T19" fmla="*/ 56 h 76"/>
                <a:gd name="T20" fmla="*/ 11 w 53"/>
                <a:gd name="T21" fmla="*/ 64 h 76"/>
                <a:gd name="T22" fmla="*/ 19 w 53"/>
                <a:gd name="T23" fmla="*/ 66 h 76"/>
                <a:gd name="T24" fmla="*/ 24 w 53"/>
                <a:gd name="T25" fmla="*/ 65 h 76"/>
                <a:gd name="T26" fmla="*/ 7 w 53"/>
                <a:gd name="T27" fmla="*/ 76 h 76"/>
                <a:gd name="T28" fmla="*/ 13 w 53"/>
                <a:gd name="T29" fmla="*/ 76 h 76"/>
                <a:gd name="T30" fmla="*/ 20 w 53"/>
                <a:gd name="T31" fmla="*/ 72 h 76"/>
                <a:gd name="T32" fmla="*/ 35 w 53"/>
                <a:gd name="T33" fmla="*/ 72 h 76"/>
                <a:gd name="T34" fmla="*/ 50 w 53"/>
                <a:gd name="T35" fmla="*/ 68 h 76"/>
                <a:gd name="T36" fmla="*/ 46 w 53"/>
                <a:gd name="T37" fmla="*/ 66 h 76"/>
                <a:gd name="T38" fmla="*/ 49 w 53"/>
                <a:gd name="T39" fmla="*/ 52 h 76"/>
                <a:gd name="T40" fmla="*/ 46 w 53"/>
                <a:gd name="T41" fmla="*/ 52 h 76"/>
                <a:gd name="T42" fmla="*/ 43 w 53"/>
                <a:gd name="T43" fmla="*/ 46 h 76"/>
                <a:gd name="T44" fmla="*/ 27 w 53"/>
                <a:gd name="T45" fmla="*/ 26 h 76"/>
                <a:gd name="T46" fmla="*/ 24 w 53"/>
                <a:gd name="T47" fmla="*/ 23 h 76"/>
                <a:gd name="T48" fmla="*/ 16 w 53"/>
                <a:gd name="T49" fmla="*/ 8 h 76"/>
                <a:gd name="T50" fmla="*/ 21 w 53"/>
                <a:gd name="T51" fmla="*/ 2 h 76"/>
                <a:gd name="T52" fmla="*/ 12 w 53"/>
                <a:gd name="T53" fmla="*/ 0 h 76"/>
                <a:gd name="T54" fmla="*/ 8 w 53"/>
                <a:gd name="T55" fmla="*/ 7 h 76"/>
                <a:gd name="T56" fmla="*/ 6 w 53"/>
                <a:gd name="T57" fmla="*/ 11 h 76"/>
                <a:gd name="T58" fmla="*/ 3 w 53"/>
                <a:gd name="T59" fmla="*/ 12 h 76"/>
                <a:gd name="T60" fmla="*/ 6 w 53"/>
                <a:gd name="T61" fmla="*/ 15 h 76"/>
                <a:gd name="T62" fmla="*/ 48 w 53"/>
                <a:gd name="T63" fmla="*/ 52 h 76"/>
                <a:gd name="T64" fmla="*/ 46 w 53"/>
                <a:gd name="T65"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76">
                  <a:moveTo>
                    <a:pt x="6" y="15"/>
                  </a:moveTo>
                  <a:cubicBezTo>
                    <a:pt x="6" y="16"/>
                    <a:pt x="6" y="16"/>
                    <a:pt x="6" y="16"/>
                  </a:cubicBezTo>
                  <a:cubicBezTo>
                    <a:pt x="6" y="17"/>
                    <a:pt x="3" y="18"/>
                    <a:pt x="3" y="19"/>
                  </a:cubicBezTo>
                  <a:cubicBezTo>
                    <a:pt x="3" y="20"/>
                    <a:pt x="6" y="21"/>
                    <a:pt x="6" y="21"/>
                  </a:cubicBezTo>
                  <a:cubicBezTo>
                    <a:pt x="6" y="23"/>
                    <a:pt x="6" y="23"/>
                    <a:pt x="6" y="23"/>
                  </a:cubicBezTo>
                  <a:cubicBezTo>
                    <a:pt x="6" y="24"/>
                    <a:pt x="6" y="24"/>
                    <a:pt x="6" y="25"/>
                  </a:cubicBezTo>
                  <a:cubicBezTo>
                    <a:pt x="6" y="26"/>
                    <a:pt x="6" y="28"/>
                    <a:pt x="6" y="28"/>
                  </a:cubicBezTo>
                  <a:cubicBezTo>
                    <a:pt x="8" y="28"/>
                    <a:pt x="8" y="28"/>
                    <a:pt x="8" y="28"/>
                  </a:cubicBezTo>
                  <a:cubicBezTo>
                    <a:pt x="7" y="28"/>
                    <a:pt x="7" y="27"/>
                    <a:pt x="8" y="25"/>
                  </a:cubicBezTo>
                  <a:cubicBezTo>
                    <a:pt x="8" y="25"/>
                    <a:pt x="10" y="26"/>
                    <a:pt x="12" y="26"/>
                  </a:cubicBezTo>
                  <a:cubicBezTo>
                    <a:pt x="11" y="28"/>
                    <a:pt x="12" y="28"/>
                    <a:pt x="12" y="30"/>
                  </a:cubicBezTo>
                  <a:cubicBezTo>
                    <a:pt x="12" y="32"/>
                    <a:pt x="9" y="33"/>
                    <a:pt x="9" y="35"/>
                  </a:cubicBezTo>
                  <a:cubicBezTo>
                    <a:pt x="9" y="37"/>
                    <a:pt x="11" y="37"/>
                    <a:pt x="13" y="37"/>
                  </a:cubicBezTo>
                  <a:cubicBezTo>
                    <a:pt x="15" y="37"/>
                    <a:pt x="16" y="36"/>
                    <a:pt x="18" y="36"/>
                  </a:cubicBezTo>
                  <a:cubicBezTo>
                    <a:pt x="19" y="36"/>
                    <a:pt x="20" y="36"/>
                    <a:pt x="20" y="36"/>
                  </a:cubicBezTo>
                  <a:cubicBezTo>
                    <a:pt x="20" y="37"/>
                    <a:pt x="20" y="38"/>
                    <a:pt x="20" y="39"/>
                  </a:cubicBezTo>
                  <a:cubicBezTo>
                    <a:pt x="20" y="42"/>
                    <a:pt x="22" y="42"/>
                    <a:pt x="26" y="42"/>
                  </a:cubicBezTo>
                  <a:cubicBezTo>
                    <a:pt x="26" y="45"/>
                    <a:pt x="26" y="45"/>
                    <a:pt x="26" y="45"/>
                  </a:cubicBezTo>
                  <a:cubicBezTo>
                    <a:pt x="22" y="48"/>
                    <a:pt x="19" y="50"/>
                    <a:pt x="15" y="50"/>
                  </a:cubicBezTo>
                  <a:cubicBezTo>
                    <a:pt x="15" y="52"/>
                    <a:pt x="16" y="53"/>
                    <a:pt x="16" y="56"/>
                  </a:cubicBezTo>
                  <a:cubicBezTo>
                    <a:pt x="16" y="60"/>
                    <a:pt x="10" y="60"/>
                    <a:pt x="10" y="63"/>
                  </a:cubicBezTo>
                  <a:cubicBezTo>
                    <a:pt x="10" y="64"/>
                    <a:pt x="10" y="64"/>
                    <a:pt x="11" y="64"/>
                  </a:cubicBezTo>
                  <a:cubicBezTo>
                    <a:pt x="12" y="64"/>
                    <a:pt x="11" y="63"/>
                    <a:pt x="13" y="63"/>
                  </a:cubicBezTo>
                  <a:cubicBezTo>
                    <a:pt x="15" y="63"/>
                    <a:pt x="16" y="66"/>
                    <a:pt x="19" y="66"/>
                  </a:cubicBezTo>
                  <a:cubicBezTo>
                    <a:pt x="21" y="66"/>
                    <a:pt x="22" y="65"/>
                    <a:pt x="23" y="64"/>
                  </a:cubicBezTo>
                  <a:cubicBezTo>
                    <a:pt x="23" y="64"/>
                    <a:pt x="24" y="65"/>
                    <a:pt x="24" y="65"/>
                  </a:cubicBezTo>
                  <a:cubicBezTo>
                    <a:pt x="24" y="68"/>
                    <a:pt x="18" y="67"/>
                    <a:pt x="15" y="68"/>
                  </a:cubicBezTo>
                  <a:cubicBezTo>
                    <a:pt x="14" y="68"/>
                    <a:pt x="11" y="74"/>
                    <a:pt x="7" y="76"/>
                  </a:cubicBezTo>
                  <a:cubicBezTo>
                    <a:pt x="10" y="76"/>
                    <a:pt x="10" y="76"/>
                    <a:pt x="10" y="76"/>
                  </a:cubicBezTo>
                  <a:cubicBezTo>
                    <a:pt x="10" y="76"/>
                    <a:pt x="11" y="76"/>
                    <a:pt x="13" y="76"/>
                  </a:cubicBezTo>
                  <a:cubicBezTo>
                    <a:pt x="16" y="76"/>
                    <a:pt x="16" y="76"/>
                    <a:pt x="16" y="76"/>
                  </a:cubicBezTo>
                  <a:cubicBezTo>
                    <a:pt x="16" y="76"/>
                    <a:pt x="17" y="72"/>
                    <a:pt x="20" y="72"/>
                  </a:cubicBezTo>
                  <a:cubicBezTo>
                    <a:pt x="21" y="72"/>
                    <a:pt x="22" y="74"/>
                    <a:pt x="24" y="74"/>
                  </a:cubicBezTo>
                  <a:cubicBezTo>
                    <a:pt x="27" y="74"/>
                    <a:pt x="33" y="72"/>
                    <a:pt x="35" y="72"/>
                  </a:cubicBezTo>
                  <a:cubicBezTo>
                    <a:pt x="37" y="72"/>
                    <a:pt x="42" y="72"/>
                    <a:pt x="44" y="72"/>
                  </a:cubicBezTo>
                  <a:cubicBezTo>
                    <a:pt x="47" y="72"/>
                    <a:pt x="50" y="70"/>
                    <a:pt x="50" y="68"/>
                  </a:cubicBezTo>
                  <a:cubicBezTo>
                    <a:pt x="50" y="67"/>
                    <a:pt x="50" y="67"/>
                    <a:pt x="50" y="67"/>
                  </a:cubicBezTo>
                  <a:cubicBezTo>
                    <a:pt x="50" y="67"/>
                    <a:pt x="48" y="66"/>
                    <a:pt x="46" y="66"/>
                  </a:cubicBezTo>
                  <a:cubicBezTo>
                    <a:pt x="48" y="63"/>
                    <a:pt x="53" y="61"/>
                    <a:pt x="53" y="57"/>
                  </a:cubicBezTo>
                  <a:cubicBezTo>
                    <a:pt x="53" y="54"/>
                    <a:pt x="51" y="52"/>
                    <a:pt x="49" y="52"/>
                  </a:cubicBezTo>
                  <a:cubicBezTo>
                    <a:pt x="47" y="52"/>
                    <a:pt x="47" y="52"/>
                    <a:pt x="46" y="53"/>
                  </a:cubicBezTo>
                  <a:cubicBezTo>
                    <a:pt x="46" y="52"/>
                    <a:pt x="46" y="52"/>
                    <a:pt x="46" y="52"/>
                  </a:cubicBezTo>
                  <a:cubicBezTo>
                    <a:pt x="46" y="52"/>
                    <a:pt x="46" y="51"/>
                    <a:pt x="46" y="51"/>
                  </a:cubicBezTo>
                  <a:cubicBezTo>
                    <a:pt x="46" y="49"/>
                    <a:pt x="43" y="48"/>
                    <a:pt x="43" y="46"/>
                  </a:cubicBezTo>
                  <a:cubicBezTo>
                    <a:pt x="43" y="41"/>
                    <a:pt x="37" y="39"/>
                    <a:pt x="34" y="35"/>
                  </a:cubicBezTo>
                  <a:cubicBezTo>
                    <a:pt x="31" y="33"/>
                    <a:pt x="31" y="27"/>
                    <a:pt x="27" y="26"/>
                  </a:cubicBezTo>
                  <a:cubicBezTo>
                    <a:pt x="25" y="25"/>
                    <a:pt x="24" y="26"/>
                    <a:pt x="22" y="26"/>
                  </a:cubicBezTo>
                  <a:cubicBezTo>
                    <a:pt x="22" y="25"/>
                    <a:pt x="23" y="23"/>
                    <a:pt x="24" y="23"/>
                  </a:cubicBezTo>
                  <a:cubicBezTo>
                    <a:pt x="24" y="18"/>
                    <a:pt x="31" y="16"/>
                    <a:pt x="30" y="8"/>
                  </a:cubicBezTo>
                  <a:cubicBezTo>
                    <a:pt x="16" y="8"/>
                    <a:pt x="16" y="8"/>
                    <a:pt x="16" y="8"/>
                  </a:cubicBezTo>
                  <a:cubicBezTo>
                    <a:pt x="16" y="8"/>
                    <a:pt x="16" y="8"/>
                    <a:pt x="16" y="7"/>
                  </a:cubicBezTo>
                  <a:cubicBezTo>
                    <a:pt x="16" y="4"/>
                    <a:pt x="21" y="5"/>
                    <a:pt x="21" y="2"/>
                  </a:cubicBezTo>
                  <a:cubicBezTo>
                    <a:pt x="21" y="1"/>
                    <a:pt x="20" y="0"/>
                    <a:pt x="19" y="0"/>
                  </a:cubicBezTo>
                  <a:cubicBezTo>
                    <a:pt x="17" y="0"/>
                    <a:pt x="15" y="0"/>
                    <a:pt x="12" y="0"/>
                  </a:cubicBezTo>
                  <a:cubicBezTo>
                    <a:pt x="11" y="0"/>
                    <a:pt x="9" y="2"/>
                    <a:pt x="9" y="3"/>
                  </a:cubicBezTo>
                  <a:cubicBezTo>
                    <a:pt x="9" y="4"/>
                    <a:pt x="8" y="5"/>
                    <a:pt x="8" y="7"/>
                  </a:cubicBezTo>
                  <a:cubicBezTo>
                    <a:pt x="6" y="7"/>
                    <a:pt x="5" y="8"/>
                    <a:pt x="5" y="10"/>
                  </a:cubicBezTo>
                  <a:cubicBezTo>
                    <a:pt x="5" y="10"/>
                    <a:pt x="5" y="11"/>
                    <a:pt x="6" y="11"/>
                  </a:cubicBezTo>
                  <a:cubicBezTo>
                    <a:pt x="6" y="11"/>
                    <a:pt x="5" y="13"/>
                    <a:pt x="5" y="13"/>
                  </a:cubicBezTo>
                  <a:cubicBezTo>
                    <a:pt x="5" y="13"/>
                    <a:pt x="3" y="12"/>
                    <a:pt x="3" y="12"/>
                  </a:cubicBezTo>
                  <a:cubicBezTo>
                    <a:pt x="0" y="12"/>
                    <a:pt x="0" y="12"/>
                    <a:pt x="0" y="12"/>
                  </a:cubicBezTo>
                  <a:cubicBezTo>
                    <a:pt x="0" y="12"/>
                    <a:pt x="2" y="14"/>
                    <a:pt x="6" y="15"/>
                  </a:cubicBezTo>
                  <a:close/>
                  <a:moveTo>
                    <a:pt x="46" y="53"/>
                  </a:moveTo>
                  <a:cubicBezTo>
                    <a:pt x="48" y="52"/>
                    <a:pt x="48" y="52"/>
                    <a:pt x="48" y="52"/>
                  </a:cubicBezTo>
                  <a:cubicBezTo>
                    <a:pt x="47" y="53"/>
                    <a:pt x="46" y="53"/>
                    <a:pt x="46" y="54"/>
                  </a:cubicBezTo>
                  <a:lnTo>
                    <a:pt x="46" y="5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3" name="Freeform 93">
              <a:extLst>
                <a:ext uri="{FF2B5EF4-FFF2-40B4-BE49-F238E27FC236}">
                  <a16:creationId xmlns:a16="http://schemas.microsoft.com/office/drawing/2014/main" id="{69887873-FDF3-D943-830B-8A23135C3E07}"/>
                </a:ext>
              </a:extLst>
            </p:cNvPr>
            <p:cNvSpPr>
              <a:spLocks/>
            </p:cNvSpPr>
            <p:nvPr/>
          </p:nvSpPr>
          <p:spPr bwMode="auto">
            <a:xfrm>
              <a:off x="4263581" y="2961949"/>
              <a:ext cx="9739" cy="9739"/>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4" name="Freeform 94">
              <a:extLst>
                <a:ext uri="{FF2B5EF4-FFF2-40B4-BE49-F238E27FC236}">
                  <a16:creationId xmlns:a16="http://schemas.microsoft.com/office/drawing/2014/main" id="{F65A5E22-7A08-7B4E-83C2-906625A36E06}"/>
                </a:ext>
              </a:extLst>
            </p:cNvPr>
            <p:cNvSpPr>
              <a:spLocks/>
            </p:cNvSpPr>
            <p:nvPr/>
          </p:nvSpPr>
          <p:spPr bwMode="auto">
            <a:xfrm>
              <a:off x="3861519" y="2566835"/>
              <a:ext cx="214247" cy="98779"/>
            </a:xfrm>
            <a:custGeom>
              <a:avLst/>
              <a:gdLst>
                <a:gd name="T0" fmla="*/ 65 w 65"/>
                <a:gd name="T1" fmla="*/ 16 h 30"/>
                <a:gd name="T2" fmla="*/ 65 w 65"/>
                <a:gd name="T3" fmla="*/ 16 h 30"/>
                <a:gd name="T4" fmla="*/ 57 w 65"/>
                <a:gd name="T5" fmla="*/ 5 h 30"/>
                <a:gd name="T6" fmla="*/ 58 w 65"/>
                <a:gd name="T7" fmla="*/ 3 h 30"/>
                <a:gd name="T8" fmla="*/ 53 w 65"/>
                <a:gd name="T9" fmla="*/ 4 h 30"/>
                <a:gd name="T10" fmla="*/ 49 w 65"/>
                <a:gd name="T11" fmla="*/ 1 h 30"/>
                <a:gd name="T12" fmla="*/ 46 w 65"/>
                <a:gd name="T13" fmla="*/ 1 h 30"/>
                <a:gd name="T14" fmla="*/ 45 w 65"/>
                <a:gd name="T15" fmla="*/ 4 h 30"/>
                <a:gd name="T16" fmla="*/ 38 w 65"/>
                <a:gd name="T17" fmla="*/ 5 h 30"/>
                <a:gd name="T18" fmla="*/ 31 w 65"/>
                <a:gd name="T19" fmla="*/ 4 h 30"/>
                <a:gd name="T20" fmla="*/ 31 w 65"/>
                <a:gd name="T21" fmla="*/ 6 h 30"/>
                <a:gd name="T22" fmla="*/ 27 w 65"/>
                <a:gd name="T23" fmla="*/ 5 h 30"/>
                <a:gd name="T24" fmla="*/ 22 w 65"/>
                <a:gd name="T25" fmla="*/ 6 h 30"/>
                <a:gd name="T26" fmla="*/ 19 w 65"/>
                <a:gd name="T27" fmla="*/ 4 h 30"/>
                <a:gd name="T28" fmla="*/ 19 w 65"/>
                <a:gd name="T29" fmla="*/ 7 h 30"/>
                <a:gd name="T30" fmla="*/ 15 w 65"/>
                <a:gd name="T31" fmla="*/ 9 h 30"/>
                <a:gd name="T32" fmla="*/ 11 w 65"/>
                <a:gd name="T33" fmla="*/ 4 h 30"/>
                <a:gd name="T34" fmla="*/ 10 w 65"/>
                <a:gd name="T35" fmla="*/ 0 h 30"/>
                <a:gd name="T36" fmla="*/ 8 w 65"/>
                <a:gd name="T37" fmla="*/ 0 h 30"/>
                <a:gd name="T38" fmla="*/ 5 w 65"/>
                <a:gd name="T39" fmla="*/ 3 h 30"/>
                <a:gd name="T40" fmla="*/ 5 w 65"/>
                <a:gd name="T41" fmla="*/ 5 h 30"/>
                <a:gd name="T42" fmla="*/ 0 w 65"/>
                <a:gd name="T43" fmla="*/ 4 h 30"/>
                <a:gd name="T44" fmla="*/ 11 w 65"/>
                <a:gd name="T45" fmla="*/ 9 h 30"/>
                <a:gd name="T46" fmla="*/ 12 w 65"/>
                <a:gd name="T47" fmla="*/ 11 h 30"/>
                <a:gd name="T48" fmla="*/ 0 w 65"/>
                <a:gd name="T49" fmla="*/ 13 h 30"/>
                <a:gd name="T50" fmla="*/ 10 w 65"/>
                <a:gd name="T51" fmla="*/ 14 h 30"/>
                <a:gd name="T52" fmla="*/ 9 w 65"/>
                <a:gd name="T53" fmla="*/ 21 h 30"/>
                <a:gd name="T54" fmla="*/ 7 w 65"/>
                <a:gd name="T55" fmla="*/ 22 h 30"/>
                <a:gd name="T56" fmla="*/ 17 w 65"/>
                <a:gd name="T57" fmla="*/ 26 h 30"/>
                <a:gd name="T58" fmla="*/ 37 w 65"/>
                <a:gd name="T59" fmla="*/ 30 h 30"/>
                <a:gd name="T60" fmla="*/ 55 w 65"/>
                <a:gd name="T61" fmla="*/ 25 h 30"/>
                <a:gd name="T62" fmla="*/ 65 w 65"/>
                <a:gd name="T6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30">
                  <a:moveTo>
                    <a:pt x="65" y="16"/>
                  </a:moveTo>
                  <a:cubicBezTo>
                    <a:pt x="65" y="16"/>
                    <a:pt x="65" y="16"/>
                    <a:pt x="65" y="16"/>
                  </a:cubicBezTo>
                  <a:cubicBezTo>
                    <a:pt x="65" y="10"/>
                    <a:pt x="57" y="11"/>
                    <a:pt x="57" y="5"/>
                  </a:cubicBezTo>
                  <a:cubicBezTo>
                    <a:pt x="57" y="4"/>
                    <a:pt x="58" y="3"/>
                    <a:pt x="58" y="3"/>
                  </a:cubicBezTo>
                  <a:cubicBezTo>
                    <a:pt x="56" y="3"/>
                    <a:pt x="55" y="4"/>
                    <a:pt x="53" y="4"/>
                  </a:cubicBezTo>
                  <a:cubicBezTo>
                    <a:pt x="51" y="4"/>
                    <a:pt x="49" y="4"/>
                    <a:pt x="49" y="1"/>
                  </a:cubicBezTo>
                  <a:cubicBezTo>
                    <a:pt x="48" y="2"/>
                    <a:pt x="48" y="1"/>
                    <a:pt x="46" y="1"/>
                  </a:cubicBezTo>
                  <a:cubicBezTo>
                    <a:pt x="46" y="2"/>
                    <a:pt x="45" y="2"/>
                    <a:pt x="45" y="4"/>
                  </a:cubicBezTo>
                  <a:cubicBezTo>
                    <a:pt x="43" y="2"/>
                    <a:pt x="41" y="5"/>
                    <a:pt x="38" y="5"/>
                  </a:cubicBezTo>
                  <a:cubicBezTo>
                    <a:pt x="36" y="5"/>
                    <a:pt x="34" y="4"/>
                    <a:pt x="31" y="4"/>
                  </a:cubicBezTo>
                  <a:cubicBezTo>
                    <a:pt x="31" y="5"/>
                    <a:pt x="30" y="6"/>
                    <a:pt x="31" y="6"/>
                  </a:cubicBezTo>
                  <a:cubicBezTo>
                    <a:pt x="30" y="6"/>
                    <a:pt x="29" y="5"/>
                    <a:pt x="27" y="5"/>
                  </a:cubicBezTo>
                  <a:cubicBezTo>
                    <a:pt x="22" y="6"/>
                    <a:pt x="22" y="6"/>
                    <a:pt x="22" y="6"/>
                  </a:cubicBezTo>
                  <a:cubicBezTo>
                    <a:pt x="21" y="6"/>
                    <a:pt x="20" y="5"/>
                    <a:pt x="19" y="4"/>
                  </a:cubicBezTo>
                  <a:cubicBezTo>
                    <a:pt x="18" y="5"/>
                    <a:pt x="19" y="6"/>
                    <a:pt x="19" y="7"/>
                  </a:cubicBezTo>
                  <a:cubicBezTo>
                    <a:pt x="18" y="7"/>
                    <a:pt x="16" y="9"/>
                    <a:pt x="15" y="9"/>
                  </a:cubicBezTo>
                  <a:cubicBezTo>
                    <a:pt x="13" y="9"/>
                    <a:pt x="11" y="5"/>
                    <a:pt x="11" y="4"/>
                  </a:cubicBezTo>
                  <a:cubicBezTo>
                    <a:pt x="11" y="2"/>
                    <a:pt x="10" y="0"/>
                    <a:pt x="10" y="0"/>
                  </a:cubicBezTo>
                  <a:cubicBezTo>
                    <a:pt x="9" y="0"/>
                    <a:pt x="9" y="0"/>
                    <a:pt x="8" y="0"/>
                  </a:cubicBezTo>
                  <a:cubicBezTo>
                    <a:pt x="7" y="0"/>
                    <a:pt x="5" y="3"/>
                    <a:pt x="5" y="3"/>
                  </a:cubicBezTo>
                  <a:cubicBezTo>
                    <a:pt x="5" y="4"/>
                    <a:pt x="5" y="4"/>
                    <a:pt x="5" y="5"/>
                  </a:cubicBezTo>
                  <a:cubicBezTo>
                    <a:pt x="1" y="4"/>
                    <a:pt x="2" y="4"/>
                    <a:pt x="0" y="4"/>
                  </a:cubicBezTo>
                  <a:cubicBezTo>
                    <a:pt x="1" y="7"/>
                    <a:pt x="9" y="9"/>
                    <a:pt x="11" y="9"/>
                  </a:cubicBezTo>
                  <a:cubicBezTo>
                    <a:pt x="11" y="10"/>
                    <a:pt x="12" y="11"/>
                    <a:pt x="12" y="11"/>
                  </a:cubicBezTo>
                  <a:cubicBezTo>
                    <a:pt x="10" y="12"/>
                    <a:pt x="4" y="13"/>
                    <a:pt x="0" y="13"/>
                  </a:cubicBezTo>
                  <a:cubicBezTo>
                    <a:pt x="3" y="16"/>
                    <a:pt x="7" y="13"/>
                    <a:pt x="10" y="14"/>
                  </a:cubicBezTo>
                  <a:cubicBezTo>
                    <a:pt x="10" y="17"/>
                    <a:pt x="9" y="18"/>
                    <a:pt x="9" y="21"/>
                  </a:cubicBezTo>
                  <a:cubicBezTo>
                    <a:pt x="8" y="21"/>
                    <a:pt x="8" y="22"/>
                    <a:pt x="7" y="22"/>
                  </a:cubicBezTo>
                  <a:cubicBezTo>
                    <a:pt x="12" y="22"/>
                    <a:pt x="14" y="25"/>
                    <a:pt x="17" y="26"/>
                  </a:cubicBezTo>
                  <a:cubicBezTo>
                    <a:pt x="23" y="28"/>
                    <a:pt x="29" y="30"/>
                    <a:pt x="37" y="30"/>
                  </a:cubicBezTo>
                  <a:cubicBezTo>
                    <a:pt x="45" y="30"/>
                    <a:pt x="49" y="26"/>
                    <a:pt x="55" y="25"/>
                  </a:cubicBezTo>
                  <a:cubicBezTo>
                    <a:pt x="58" y="24"/>
                    <a:pt x="63" y="20"/>
                    <a:pt x="65"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5" name="Freeform 95">
              <a:extLst>
                <a:ext uri="{FF2B5EF4-FFF2-40B4-BE49-F238E27FC236}">
                  <a16:creationId xmlns:a16="http://schemas.microsoft.com/office/drawing/2014/main" id="{6E10F455-DE2C-B444-A4B7-0A2F14967613}"/>
                </a:ext>
              </a:extLst>
            </p:cNvPr>
            <p:cNvSpPr>
              <a:spLocks/>
            </p:cNvSpPr>
            <p:nvPr/>
          </p:nvSpPr>
          <p:spPr bwMode="auto">
            <a:xfrm>
              <a:off x="2569079" y="3759135"/>
              <a:ext cx="219812" cy="72345"/>
            </a:xfrm>
            <a:custGeom>
              <a:avLst/>
              <a:gdLst>
                <a:gd name="T0" fmla="*/ 67 w 67"/>
                <a:gd name="T1" fmla="*/ 20 h 22"/>
                <a:gd name="T2" fmla="*/ 62 w 67"/>
                <a:gd name="T3" fmla="*/ 15 h 22"/>
                <a:gd name="T4" fmla="*/ 58 w 67"/>
                <a:gd name="T5" fmla="*/ 15 h 22"/>
                <a:gd name="T6" fmla="*/ 58 w 67"/>
                <a:gd name="T7" fmla="*/ 13 h 22"/>
                <a:gd name="T8" fmla="*/ 44 w 67"/>
                <a:gd name="T9" fmla="*/ 8 h 22"/>
                <a:gd name="T10" fmla="*/ 40 w 67"/>
                <a:gd name="T11" fmla="*/ 5 h 22"/>
                <a:gd name="T12" fmla="*/ 18 w 67"/>
                <a:gd name="T13" fmla="*/ 0 h 22"/>
                <a:gd name="T14" fmla="*/ 0 w 67"/>
                <a:gd name="T15" fmla="*/ 10 h 22"/>
                <a:gd name="T16" fmla="*/ 2 w 67"/>
                <a:gd name="T17" fmla="*/ 10 h 22"/>
                <a:gd name="T18" fmla="*/ 14 w 67"/>
                <a:gd name="T19" fmla="*/ 4 h 22"/>
                <a:gd name="T20" fmla="*/ 18 w 67"/>
                <a:gd name="T21" fmla="*/ 4 h 22"/>
                <a:gd name="T22" fmla="*/ 18 w 67"/>
                <a:gd name="T23" fmla="*/ 6 h 22"/>
                <a:gd name="T24" fmla="*/ 25 w 67"/>
                <a:gd name="T25" fmla="*/ 6 h 22"/>
                <a:gd name="T26" fmla="*/ 32 w 67"/>
                <a:gd name="T27" fmla="*/ 10 h 22"/>
                <a:gd name="T28" fmla="*/ 37 w 67"/>
                <a:gd name="T29" fmla="*/ 10 h 22"/>
                <a:gd name="T30" fmla="*/ 40 w 67"/>
                <a:gd name="T31" fmla="*/ 13 h 22"/>
                <a:gd name="T32" fmla="*/ 48 w 67"/>
                <a:gd name="T33" fmla="*/ 17 h 22"/>
                <a:gd name="T34" fmla="*/ 46 w 67"/>
                <a:gd name="T35" fmla="*/ 19 h 22"/>
                <a:gd name="T36" fmla="*/ 46 w 67"/>
                <a:gd name="T37" fmla="*/ 21 h 22"/>
                <a:gd name="T38" fmla="*/ 59 w 67"/>
                <a:gd name="T39" fmla="*/ 22 h 22"/>
                <a:gd name="T40" fmla="*/ 67 w 67"/>
                <a:gd name="T4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22">
                  <a:moveTo>
                    <a:pt x="67" y="20"/>
                  </a:moveTo>
                  <a:cubicBezTo>
                    <a:pt x="65" y="19"/>
                    <a:pt x="64" y="16"/>
                    <a:pt x="62" y="15"/>
                  </a:cubicBezTo>
                  <a:cubicBezTo>
                    <a:pt x="58" y="15"/>
                    <a:pt x="58" y="15"/>
                    <a:pt x="58" y="15"/>
                  </a:cubicBezTo>
                  <a:cubicBezTo>
                    <a:pt x="58" y="14"/>
                    <a:pt x="58" y="14"/>
                    <a:pt x="58" y="13"/>
                  </a:cubicBezTo>
                  <a:cubicBezTo>
                    <a:pt x="53" y="13"/>
                    <a:pt x="47" y="11"/>
                    <a:pt x="44" y="8"/>
                  </a:cubicBezTo>
                  <a:cubicBezTo>
                    <a:pt x="44" y="7"/>
                    <a:pt x="42" y="5"/>
                    <a:pt x="40" y="5"/>
                  </a:cubicBezTo>
                  <a:cubicBezTo>
                    <a:pt x="33" y="5"/>
                    <a:pt x="28" y="0"/>
                    <a:pt x="18" y="0"/>
                  </a:cubicBezTo>
                  <a:cubicBezTo>
                    <a:pt x="8" y="0"/>
                    <a:pt x="3" y="2"/>
                    <a:pt x="0" y="10"/>
                  </a:cubicBezTo>
                  <a:cubicBezTo>
                    <a:pt x="2" y="10"/>
                    <a:pt x="2" y="10"/>
                    <a:pt x="2" y="10"/>
                  </a:cubicBezTo>
                  <a:cubicBezTo>
                    <a:pt x="4" y="6"/>
                    <a:pt x="10" y="4"/>
                    <a:pt x="14" y="4"/>
                  </a:cubicBezTo>
                  <a:cubicBezTo>
                    <a:pt x="15" y="4"/>
                    <a:pt x="17" y="3"/>
                    <a:pt x="18" y="4"/>
                  </a:cubicBezTo>
                  <a:cubicBezTo>
                    <a:pt x="17" y="5"/>
                    <a:pt x="17" y="6"/>
                    <a:pt x="18" y="6"/>
                  </a:cubicBezTo>
                  <a:cubicBezTo>
                    <a:pt x="25" y="6"/>
                    <a:pt x="25" y="6"/>
                    <a:pt x="25" y="6"/>
                  </a:cubicBezTo>
                  <a:cubicBezTo>
                    <a:pt x="28" y="6"/>
                    <a:pt x="29" y="10"/>
                    <a:pt x="32" y="10"/>
                  </a:cubicBezTo>
                  <a:cubicBezTo>
                    <a:pt x="34" y="10"/>
                    <a:pt x="35" y="9"/>
                    <a:pt x="37" y="10"/>
                  </a:cubicBezTo>
                  <a:cubicBezTo>
                    <a:pt x="38" y="11"/>
                    <a:pt x="38" y="13"/>
                    <a:pt x="40" y="13"/>
                  </a:cubicBezTo>
                  <a:cubicBezTo>
                    <a:pt x="40" y="16"/>
                    <a:pt x="44" y="16"/>
                    <a:pt x="48" y="17"/>
                  </a:cubicBezTo>
                  <a:cubicBezTo>
                    <a:pt x="48" y="18"/>
                    <a:pt x="46" y="19"/>
                    <a:pt x="46" y="19"/>
                  </a:cubicBezTo>
                  <a:cubicBezTo>
                    <a:pt x="46" y="20"/>
                    <a:pt x="46" y="20"/>
                    <a:pt x="46" y="21"/>
                  </a:cubicBezTo>
                  <a:cubicBezTo>
                    <a:pt x="50" y="21"/>
                    <a:pt x="54" y="22"/>
                    <a:pt x="59" y="22"/>
                  </a:cubicBezTo>
                  <a:cubicBezTo>
                    <a:pt x="61" y="22"/>
                    <a:pt x="65" y="22"/>
                    <a:pt x="67"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6" name="Freeform 96">
              <a:extLst>
                <a:ext uri="{FF2B5EF4-FFF2-40B4-BE49-F238E27FC236}">
                  <a16:creationId xmlns:a16="http://schemas.microsoft.com/office/drawing/2014/main" id="{95067F90-1E8F-9D46-960F-FE300AA52D33}"/>
                </a:ext>
              </a:extLst>
            </p:cNvPr>
            <p:cNvSpPr>
              <a:spLocks/>
            </p:cNvSpPr>
            <p:nvPr/>
          </p:nvSpPr>
          <p:spPr bwMode="auto">
            <a:xfrm>
              <a:off x="2598294" y="3785569"/>
              <a:ext cx="12521" cy="13912"/>
            </a:xfrm>
            <a:custGeom>
              <a:avLst/>
              <a:gdLst>
                <a:gd name="T0" fmla="*/ 2 w 4"/>
                <a:gd name="T1" fmla="*/ 0 h 4"/>
                <a:gd name="T2" fmla="*/ 2 w 4"/>
                <a:gd name="T3" fmla="*/ 1 h 4"/>
                <a:gd name="T4" fmla="*/ 0 w 4"/>
                <a:gd name="T5" fmla="*/ 4 h 4"/>
                <a:gd name="T6" fmla="*/ 3 w 4"/>
                <a:gd name="T7" fmla="*/ 4 h 4"/>
                <a:gd name="T8" fmla="*/ 3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1"/>
                    <a:pt x="2" y="1"/>
                    <a:pt x="2" y="1"/>
                  </a:cubicBezTo>
                  <a:cubicBezTo>
                    <a:pt x="1" y="1"/>
                    <a:pt x="0" y="2"/>
                    <a:pt x="0" y="4"/>
                  </a:cubicBezTo>
                  <a:cubicBezTo>
                    <a:pt x="0" y="4"/>
                    <a:pt x="3" y="4"/>
                    <a:pt x="3" y="4"/>
                  </a:cubicBezTo>
                  <a:cubicBezTo>
                    <a:pt x="4" y="2"/>
                    <a:pt x="3" y="1"/>
                    <a:pt x="3" y="0"/>
                  </a:cubicBezTo>
                  <a:cubicBezTo>
                    <a:pt x="2" y="0"/>
                    <a:pt x="2" y="0"/>
                    <a:pt x="2"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7" name="Freeform 97">
              <a:extLst>
                <a:ext uri="{FF2B5EF4-FFF2-40B4-BE49-F238E27FC236}">
                  <a16:creationId xmlns:a16="http://schemas.microsoft.com/office/drawing/2014/main" id="{D19468A9-B595-AC42-8623-14FA5ED47B9C}"/>
                </a:ext>
              </a:extLst>
            </p:cNvPr>
            <p:cNvSpPr>
              <a:spLocks/>
            </p:cNvSpPr>
            <p:nvPr/>
          </p:nvSpPr>
          <p:spPr bwMode="auto">
            <a:xfrm>
              <a:off x="2709592" y="3862088"/>
              <a:ext cx="36172" cy="15304"/>
            </a:xfrm>
            <a:custGeom>
              <a:avLst/>
              <a:gdLst>
                <a:gd name="T0" fmla="*/ 0 w 11"/>
                <a:gd name="T1" fmla="*/ 1 h 5"/>
                <a:gd name="T2" fmla="*/ 3 w 11"/>
                <a:gd name="T3" fmla="*/ 5 h 5"/>
                <a:gd name="T4" fmla="*/ 11 w 11"/>
                <a:gd name="T5" fmla="*/ 3 h 5"/>
                <a:gd name="T6" fmla="*/ 9 w 11"/>
                <a:gd name="T7" fmla="*/ 1 h 5"/>
                <a:gd name="T8" fmla="*/ 9 w 11"/>
                <a:gd name="T9" fmla="*/ 2 h 5"/>
                <a:gd name="T10" fmla="*/ 2 w 11"/>
                <a:gd name="T11" fmla="*/ 0 h 5"/>
                <a:gd name="T12" fmla="*/ 0 w 1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1"/>
                  </a:moveTo>
                  <a:cubicBezTo>
                    <a:pt x="0" y="3"/>
                    <a:pt x="2" y="5"/>
                    <a:pt x="3" y="5"/>
                  </a:cubicBezTo>
                  <a:cubicBezTo>
                    <a:pt x="6" y="5"/>
                    <a:pt x="8" y="4"/>
                    <a:pt x="11" y="3"/>
                  </a:cubicBezTo>
                  <a:cubicBezTo>
                    <a:pt x="11" y="2"/>
                    <a:pt x="10" y="2"/>
                    <a:pt x="9" y="1"/>
                  </a:cubicBezTo>
                  <a:cubicBezTo>
                    <a:pt x="9" y="2"/>
                    <a:pt x="9" y="2"/>
                    <a:pt x="9" y="2"/>
                  </a:cubicBezTo>
                  <a:cubicBezTo>
                    <a:pt x="8" y="1"/>
                    <a:pt x="5" y="0"/>
                    <a:pt x="2" y="0"/>
                  </a:cubicBezTo>
                  <a:cubicBezTo>
                    <a:pt x="1" y="0"/>
                    <a:pt x="0" y="0"/>
                    <a:pt x="0"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8" name="Freeform 98">
              <a:extLst>
                <a:ext uri="{FF2B5EF4-FFF2-40B4-BE49-F238E27FC236}">
                  <a16:creationId xmlns:a16="http://schemas.microsoft.com/office/drawing/2014/main" id="{2281B9D7-AB00-1341-A3E1-BADA97B64732}"/>
                </a:ext>
              </a:extLst>
            </p:cNvPr>
            <p:cNvSpPr>
              <a:spLocks/>
            </p:cNvSpPr>
            <p:nvPr/>
          </p:nvSpPr>
          <p:spPr bwMode="auto">
            <a:xfrm>
              <a:off x="2943316" y="3857914"/>
              <a:ext cx="29216" cy="13912"/>
            </a:xfrm>
            <a:custGeom>
              <a:avLst/>
              <a:gdLst>
                <a:gd name="T0" fmla="*/ 0 w 9"/>
                <a:gd name="T1" fmla="*/ 2 h 4"/>
                <a:gd name="T2" fmla="*/ 6 w 9"/>
                <a:gd name="T3" fmla="*/ 4 h 4"/>
                <a:gd name="T4" fmla="*/ 9 w 9"/>
                <a:gd name="T5" fmla="*/ 3 h 4"/>
                <a:gd name="T6" fmla="*/ 3 w 9"/>
                <a:gd name="T7" fmla="*/ 0 h 4"/>
                <a:gd name="T8" fmla="*/ 0 w 9"/>
                <a:gd name="T9" fmla="*/ 2 h 4"/>
              </a:gdLst>
              <a:ahLst/>
              <a:cxnLst>
                <a:cxn ang="0">
                  <a:pos x="T0" y="T1"/>
                </a:cxn>
                <a:cxn ang="0">
                  <a:pos x="T2" y="T3"/>
                </a:cxn>
                <a:cxn ang="0">
                  <a:pos x="T4" y="T5"/>
                </a:cxn>
                <a:cxn ang="0">
                  <a:pos x="T6" y="T7"/>
                </a:cxn>
                <a:cxn ang="0">
                  <a:pos x="T8" y="T9"/>
                </a:cxn>
              </a:cxnLst>
              <a:rect l="0" t="0" r="r" b="b"/>
              <a:pathLst>
                <a:path w="9" h="4">
                  <a:moveTo>
                    <a:pt x="0" y="2"/>
                  </a:moveTo>
                  <a:cubicBezTo>
                    <a:pt x="0" y="4"/>
                    <a:pt x="3" y="4"/>
                    <a:pt x="6" y="4"/>
                  </a:cubicBezTo>
                  <a:cubicBezTo>
                    <a:pt x="7" y="4"/>
                    <a:pt x="9" y="4"/>
                    <a:pt x="9" y="3"/>
                  </a:cubicBezTo>
                  <a:cubicBezTo>
                    <a:pt x="9" y="1"/>
                    <a:pt x="3" y="0"/>
                    <a:pt x="3" y="0"/>
                  </a:cubicBezTo>
                  <a:cubicBezTo>
                    <a:pt x="2" y="0"/>
                    <a:pt x="0" y="1"/>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9" name="Freeform 99">
              <a:extLst>
                <a:ext uri="{FF2B5EF4-FFF2-40B4-BE49-F238E27FC236}">
                  <a16:creationId xmlns:a16="http://schemas.microsoft.com/office/drawing/2014/main" id="{3596F025-A3DB-7D41-B04B-28F21938DBE6}"/>
                </a:ext>
              </a:extLst>
            </p:cNvPr>
            <p:cNvSpPr>
              <a:spLocks/>
            </p:cNvSpPr>
            <p:nvPr/>
          </p:nvSpPr>
          <p:spPr bwMode="auto">
            <a:xfrm>
              <a:off x="2788891" y="3828698"/>
              <a:ext cx="127992" cy="48694"/>
            </a:xfrm>
            <a:custGeom>
              <a:avLst/>
              <a:gdLst>
                <a:gd name="T0" fmla="*/ 0 w 39"/>
                <a:gd name="T1" fmla="*/ 10 h 15"/>
                <a:gd name="T2" fmla="*/ 3 w 39"/>
                <a:gd name="T3" fmla="*/ 13 h 15"/>
                <a:gd name="T4" fmla="*/ 3 w 39"/>
                <a:gd name="T5" fmla="*/ 12 h 15"/>
                <a:gd name="T6" fmla="*/ 6 w 39"/>
                <a:gd name="T7" fmla="*/ 12 h 15"/>
                <a:gd name="T8" fmla="*/ 16 w 39"/>
                <a:gd name="T9" fmla="*/ 12 h 15"/>
                <a:gd name="T10" fmla="*/ 19 w 39"/>
                <a:gd name="T11" fmla="*/ 15 h 15"/>
                <a:gd name="T12" fmla="*/ 24 w 39"/>
                <a:gd name="T13" fmla="*/ 11 h 15"/>
                <a:gd name="T14" fmla="*/ 26 w 39"/>
                <a:gd name="T15" fmla="*/ 12 h 15"/>
                <a:gd name="T16" fmla="*/ 31 w 39"/>
                <a:gd name="T17" fmla="*/ 9 h 15"/>
                <a:gd name="T18" fmla="*/ 39 w 39"/>
                <a:gd name="T19" fmla="*/ 9 h 15"/>
                <a:gd name="T20" fmla="*/ 33 w 39"/>
                <a:gd name="T21" fmla="*/ 5 h 15"/>
                <a:gd name="T22" fmla="*/ 34 w 39"/>
                <a:gd name="T23" fmla="*/ 6 h 15"/>
                <a:gd name="T24" fmla="*/ 21 w 39"/>
                <a:gd name="T25" fmla="*/ 0 h 15"/>
                <a:gd name="T26" fmla="*/ 14 w 39"/>
                <a:gd name="T27" fmla="*/ 1 h 15"/>
                <a:gd name="T28" fmla="*/ 9 w 39"/>
                <a:gd name="T29" fmla="*/ 0 h 15"/>
                <a:gd name="T30" fmla="*/ 7 w 39"/>
                <a:gd name="T31" fmla="*/ 1 h 15"/>
                <a:gd name="T32" fmla="*/ 10 w 39"/>
                <a:gd name="T33" fmla="*/ 4 h 15"/>
                <a:gd name="T34" fmla="*/ 12 w 39"/>
                <a:gd name="T35" fmla="*/ 9 h 15"/>
                <a:gd name="T36" fmla="*/ 2 w 39"/>
                <a:gd name="T37" fmla="*/ 9 h 15"/>
                <a:gd name="T38" fmla="*/ 0 w 39"/>
                <a:gd name="T3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5">
                  <a:moveTo>
                    <a:pt x="0" y="10"/>
                  </a:moveTo>
                  <a:cubicBezTo>
                    <a:pt x="0" y="11"/>
                    <a:pt x="2" y="13"/>
                    <a:pt x="3" y="13"/>
                  </a:cubicBezTo>
                  <a:cubicBezTo>
                    <a:pt x="3" y="13"/>
                    <a:pt x="3" y="12"/>
                    <a:pt x="3" y="12"/>
                  </a:cubicBezTo>
                  <a:cubicBezTo>
                    <a:pt x="4" y="12"/>
                    <a:pt x="4" y="12"/>
                    <a:pt x="6" y="12"/>
                  </a:cubicBezTo>
                  <a:cubicBezTo>
                    <a:pt x="9" y="12"/>
                    <a:pt x="14" y="11"/>
                    <a:pt x="16" y="12"/>
                  </a:cubicBezTo>
                  <a:cubicBezTo>
                    <a:pt x="17" y="13"/>
                    <a:pt x="17" y="15"/>
                    <a:pt x="19" y="15"/>
                  </a:cubicBezTo>
                  <a:cubicBezTo>
                    <a:pt x="21" y="15"/>
                    <a:pt x="21" y="11"/>
                    <a:pt x="24" y="11"/>
                  </a:cubicBezTo>
                  <a:cubicBezTo>
                    <a:pt x="25" y="11"/>
                    <a:pt x="25" y="12"/>
                    <a:pt x="26" y="12"/>
                  </a:cubicBezTo>
                  <a:cubicBezTo>
                    <a:pt x="28" y="12"/>
                    <a:pt x="29" y="13"/>
                    <a:pt x="31" y="9"/>
                  </a:cubicBezTo>
                  <a:cubicBezTo>
                    <a:pt x="39" y="9"/>
                    <a:pt x="39" y="9"/>
                    <a:pt x="39" y="9"/>
                  </a:cubicBezTo>
                  <a:cubicBezTo>
                    <a:pt x="37" y="9"/>
                    <a:pt x="35" y="7"/>
                    <a:pt x="33" y="5"/>
                  </a:cubicBezTo>
                  <a:cubicBezTo>
                    <a:pt x="34" y="6"/>
                    <a:pt x="34" y="6"/>
                    <a:pt x="34" y="6"/>
                  </a:cubicBezTo>
                  <a:cubicBezTo>
                    <a:pt x="30" y="4"/>
                    <a:pt x="29" y="0"/>
                    <a:pt x="21" y="0"/>
                  </a:cubicBezTo>
                  <a:cubicBezTo>
                    <a:pt x="19" y="0"/>
                    <a:pt x="17" y="1"/>
                    <a:pt x="14" y="1"/>
                  </a:cubicBezTo>
                  <a:cubicBezTo>
                    <a:pt x="12" y="1"/>
                    <a:pt x="11" y="0"/>
                    <a:pt x="9" y="0"/>
                  </a:cubicBezTo>
                  <a:cubicBezTo>
                    <a:pt x="8" y="0"/>
                    <a:pt x="7" y="1"/>
                    <a:pt x="7" y="1"/>
                  </a:cubicBezTo>
                  <a:cubicBezTo>
                    <a:pt x="7" y="3"/>
                    <a:pt x="9" y="4"/>
                    <a:pt x="10" y="4"/>
                  </a:cubicBezTo>
                  <a:cubicBezTo>
                    <a:pt x="10" y="6"/>
                    <a:pt x="10" y="7"/>
                    <a:pt x="12" y="9"/>
                  </a:cubicBezTo>
                  <a:cubicBezTo>
                    <a:pt x="9" y="10"/>
                    <a:pt x="7" y="9"/>
                    <a:pt x="2" y="9"/>
                  </a:cubicBezTo>
                  <a:cubicBezTo>
                    <a:pt x="1" y="9"/>
                    <a:pt x="1" y="10"/>
                    <a:pt x="0"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0" name="Freeform 100">
              <a:extLst>
                <a:ext uri="{FF2B5EF4-FFF2-40B4-BE49-F238E27FC236}">
                  <a16:creationId xmlns:a16="http://schemas.microsoft.com/office/drawing/2014/main" id="{48DFBA8A-1930-B448-8437-8E06D51E6047}"/>
                </a:ext>
              </a:extLst>
            </p:cNvPr>
            <p:cNvSpPr>
              <a:spLocks/>
            </p:cNvSpPr>
            <p:nvPr/>
          </p:nvSpPr>
          <p:spPr bwMode="auto">
            <a:xfrm>
              <a:off x="3058787" y="4033211"/>
              <a:ext cx="16695" cy="16695"/>
            </a:xfrm>
            <a:custGeom>
              <a:avLst/>
              <a:gdLst>
                <a:gd name="T0" fmla="*/ 0 w 5"/>
                <a:gd name="T1" fmla="*/ 4 h 5"/>
                <a:gd name="T2" fmla="*/ 2 w 5"/>
                <a:gd name="T3" fmla="*/ 4 h 5"/>
                <a:gd name="T4" fmla="*/ 5 w 5"/>
                <a:gd name="T5" fmla="*/ 1 h 5"/>
                <a:gd name="T6" fmla="*/ 5 w 5"/>
                <a:gd name="T7" fmla="*/ 0 h 5"/>
                <a:gd name="T8" fmla="*/ 3 w 5"/>
                <a:gd name="T9" fmla="*/ 0 h 5"/>
                <a:gd name="T10" fmla="*/ 0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0" y="4"/>
                  </a:moveTo>
                  <a:cubicBezTo>
                    <a:pt x="0" y="5"/>
                    <a:pt x="2" y="4"/>
                    <a:pt x="2" y="4"/>
                  </a:cubicBezTo>
                  <a:cubicBezTo>
                    <a:pt x="4" y="4"/>
                    <a:pt x="5" y="2"/>
                    <a:pt x="5" y="1"/>
                  </a:cubicBezTo>
                  <a:cubicBezTo>
                    <a:pt x="5" y="0"/>
                    <a:pt x="5" y="0"/>
                    <a:pt x="5" y="0"/>
                  </a:cubicBezTo>
                  <a:cubicBezTo>
                    <a:pt x="4" y="0"/>
                    <a:pt x="4" y="0"/>
                    <a:pt x="3" y="0"/>
                  </a:cubicBezTo>
                  <a:cubicBezTo>
                    <a:pt x="2" y="0"/>
                    <a:pt x="0" y="2"/>
                    <a:pt x="0"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1" name="Freeform 101">
              <a:extLst>
                <a:ext uri="{FF2B5EF4-FFF2-40B4-BE49-F238E27FC236}">
                  <a16:creationId xmlns:a16="http://schemas.microsoft.com/office/drawing/2014/main" id="{FCF13407-9CAE-5343-A8C1-A6EAB0E25284}"/>
                </a:ext>
              </a:extLst>
            </p:cNvPr>
            <p:cNvSpPr>
              <a:spLocks/>
            </p:cNvSpPr>
            <p:nvPr/>
          </p:nvSpPr>
          <p:spPr bwMode="auto">
            <a:xfrm>
              <a:off x="3292512" y="4253029"/>
              <a:ext cx="48693" cy="43129"/>
            </a:xfrm>
            <a:custGeom>
              <a:avLst/>
              <a:gdLst>
                <a:gd name="T0" fmla="*/ 4 w 15"/>
                <a:gd name="T1" fmla="*/ 0 h 13"/>
                <a:gd name="T2" fmla="*/ 0 w 15"/>
                <a:gd name="T3" fmla="*/ 6 h 13"/>
                <a:gd name="T4" fmla="*/ 9 w 15"/>
                <a:gd name="T5" fmla="*/ 13 h 13"/>
                <a:gd name="T6" fmla="*/ 15 w 15"/>
                <a:gd name="T7" fmla="*/ 6 h 13"/>
                <a:gd name="T8" fmla="*/ 14 w 15"/>
                <a:gd name="T9" fmla="*/ 4 h 13"/>
                <a:gd name="T10" fmla="*/ 10 w 15"/>
                <a:gd name="T11" fmla="*/ 3 h 13"/>
                <a:gd name="T12" fmla="*/ 5 w 15"/>
                <a:gd name="T13" fmla="*/ 0 h 13"/>
                <a:gd name="T14" fmla="*/ 4 w 15"/>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4" y="0"/>
                  </a:moveTo>
                  <a:cubicBezTo>
                    <a:pt x="2" y="0"/>
                    <a:pt x="0" y="3"/>
                    <a:pt x="0" y="6"/>
                  </a:cubicBezTo>
                  <a:cubicBezTo>
                    <a:pt x="0" y="8"/>
                    <a:pt x="6" y="13"/>
                    <a:pt x="9" y="13"/>
                  </a:cubicBezTo>
                  <a:cubicBezTo>
                    <a:pt x="12" y="13"/>
                    <a:pt x="15" y="8"/>
                    <a:pt x="15" y="6"/>
                  </a:cubicBezTo>
                  <a:cubicBezTo>
                    <a:pt x="15" y="5"/>
                    <a:pt x="14" y="4"/>
                    <a:pt x="14" y="4"/>
                  </a:cubicBezTo>
                  <a:cubicBezTo>
                    <a:pt x="12" y="4"/>
                    <a:pt x="10" y="6"/>
                    <a:pt x="10" y="3"/>
                  </a:cubicBezTo>
                  <a:cubicBezTo>
                    <a:pt x="8" y="3"/>
                    <a:pt x="7" y="4"/>
                    <a:pt x="5" y="0"/>
                  </a:cubicBezTo>
                  <a:cubicBezTo>
                    <a:pt x="5" y="0"/>
                    <a:pt x="4" y="0"/>
                    <a:pt x="4"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2" name="Freeform 102">
              <a:extLst>
                <a:ext uri="{FF2B5EF4-FFF2-40B4-BE49-F238E27FC236}">
                  <a16:creationId xmlns:a16="http://schemas.microsoft.com/office/drawing/2014/main" id="{DD3A6265-15F4-4441-BFD8-884B8EA9D86D}"/>
                </a:ext>
              </a:extLst>
            </p:cNvPr>
            <p:cNvSpPr>
              <a:spLocks/>
            </p:cNvSpPr>
            <p:nvPr/>
          </p:nvSpPr>
          <p:spPr bwMode="auto">
            <a:xfrm>
              <a:off x="2798630" y="5218556"/>
              <a:ext cx="16695" cy="36172"/>
            </a:xfrm>
            <a:custGeom>
              <a:avLst/>
              <a:gdLst>
                <a:gd name="T0" fmla="*/ 4 w 5"/>
                <a:gd name="T1" fmla="*/ 11 h 11"/>
                <a:gd name="T2" fmla="*/ 4 w 5"/>
                <a:gd name="T3" fmla="*/ 6 h 11"/>
                <a:gd name="T4" fmla="*/ 5 w 5"/>
                <a:gd name="T5" fmla="*/ 4 h 11"/>
                <a:gd name="T6" fmla="*/ 2 w 5"/>
                <a:gd name="T7" fmla="*/ 0 h 11"/>
                <a:gd name="T8" fmla="*/ 0 w 5"/>
                <a:gd name="T9" fmla="*/ 7 h 11"/>
                <a:gd name="T10" fmla="*/ 0 w 5"/>
                <a:gd name="T11" fmla="*/ 10 h 11"/>
                <a:gd name="T12" fmla="*/ 1 w 5"/>
                <a:gd name="T13" fmla="*/ 11 h 11"/>
                <a:gd name="T14" fmla="*/ 4 w 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4" y="11"/>
                  </a:moveTo>
                  <a:cubicBezTo>
                    <a:pt x="4" y="6"/>
                    <a:pt x="4" y="6"/>
                    <a:pt x="4" y="6"/>
                  </a:cubicBezTo>
                  <a:cubicBezTo>
                    <a:pt x="4" y="5"/>
                    <a:pt x="5" y="5"/>
                    <a:pt x="5" y="4"/>
                  </a:cubicBezTo>
                  <a:cubicBezTo>
                    <a:pt x="5" y="2"/>
                    <a:pt x="4" y="0"/>
                    <a:pt x="2" y="0"/>
                  </a:cubicBezTo>
                  <a:cubicBezTo>
                    <a:pt x="1" y="0"/>
                    <a:pt x="0" y="7"/>
                    <a:pt x="0" y="7"/>
                  </a:cubicBezTo>
                  <a:cubicBezTo>
                    <a:pt x="0" y="7"/>
                    <a:pt x="0" y="8"/>
                    <a:pt x="0" y="10"/>
                  </a:cubicBezTo>
                  <a:cubicBezTo>
                    <a:pt x="0" y="11"/>
                    <a:pt x="0" y="11"/>
                    <a:pt x="1" y="11"/>
                  </a:cubicBezTo>
                  <a:lnTo>
                    <a:pt x="4" y="11"/>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3" name="Freeform 103">
              <a:extLst>
                <a:ext uri="{FF2B5EF4-FFF2-40B4-BE49-F238E27FC236}">
                  <a16:creationId xmlns:a16="http://schemas.microsoft.com/office/drawing/2014/main" id="{6E0D8101-CAB6-8F44-BC94-AFD95198CDD8}"/>
                </a:ext>
              </a:extLst>
            </p:cNvPr>
            <p:cNvSpPr>
              <a:spLocks noEditPoints="1"/>
            </p:cNvSpPr>
            <p:nvPr/>
          </p:nvSpPr>
          <p:spPr bwMode="auto">
            <a:xfrm>
              <a:off x="807798" y="2372060"/>
              <a:ext cx="2826953" cy="3226307"/>
            </a:xfrm>
            <a:custGeom>
              <a:avLst/>
              <a:gdLst>
                <a:gd name="T0" fmla="*/ 776 w 859"/>
                <a:gd name="T1" fmla="*/ 577 h 979"/>
                <a:gd name="T2" fmla="*/ 741 w 859"/>
                <a:gd name="T3" fmla="*/ 539 h 979"/>
                <a:gd name="T4" fmla="*/ 680 w 859"/>
                <a:gd name="T5" fmla="*/ 504 h 979"/>
                <a:gd name="T6" fmla="*/ 622 w 859"/>
                <a:gd name="T7" fmla="*/ 503 h 979"/>
                <a:gd name="T8" fmla="*/ 587 w 859"/>
                <a:gd name="T9" fmla="*/ 516 h 979"/>
                <a:gd name="T10" fmla="*/ 545 w 859"/>
                <a:gd name="T11" fmla="*/ 474 h 979"/>
                <a:gd name="T12" fmla="*/ 511 w 859"/>
                <a:gd name="T13" fmla="*/ 431 h 979"/>
                <a:gd name="T14" fmla="*/ 449 w 859"/>
                <a:gd name="T15" fmla="*/ 413 h 979"/>
                <a:gd name="T16" fmla="*/ 504 w 859"/>
                <a:gd name="T17" fmla="*/ 378 h 979"/>
                <a:gd name="T18" fmla="*/ 564 w 859"/>
                <a:gd name="T19" fmla="*/ 398 h 979"/>
                <a:gd name="T20" fmla="*/ 592 w 859"/>
                <a:gd name="T21" fmla="*/ 329 h 979"/>
                <a:gd name="T22" fmla="*/ 598 w 859"/>
                <a:gd name="T23" fmla="*/ 310 h 979"/>
                <a:gd name="T24" fmla="*/ 625 w 859"/>
                <a:gd name="T25" fmla="*/ 286 h 979"/>
                <a:gd name="T26" fmla="*/ 649 w 859"/>
                <a:gd name="T27" fmla="*/ 259 h 979"/>
                <a:gd name="T28" fmla="*/ 665 w 859"/>
                <a:gd name="T29" fmla="*/ 236 h 979"/>
                <a:gd name="T30" fmla="*/ 717 w 859"/>
                <a:gd name="T31" fmla="*/ 183 h 979"/>
                <a:gd name="T32" fmla="*/ 675 w 859"/>
                <a:gd name="T33" fmla="*/ 140 h 979"/>
                <a:gd name="T34" fmla="*/ 575 w 859"/>
                <a:gd name="T35" fmla="*/ 107 h 979"/>
                <a:gd name="T36" fmla="*/ 530 w 859"/>
                <a:gd name="T37" fmla="*/ 171 h 979"/>
                <a:gd name="T38" fmla="*/ 497 w 859"/>
                <a:gd name="T39" fmla="*/ 92 h 979"/>
                <a:gd name="T40" fmla="*/ 540 w 859"/>
                <a:gd name="T41" fmla="*/ 63 h 979"/>
                <a:gd name="T42" fmla="*/ 521 w 859"/>
                <a:gd name="T43" fmla="*/ 50 h 979"/>
                <a:gd name="T44" fmla="*/ 464 w 859"/>
                <a:gd name="T45" fmla="*/ 5 h 979"/>
                <a:gd name="T46" fmla="*/ 424 w 859"/>
                <a:gd name="T47" fmla="*/ 47 h 979"/>
                <a:gd name="T48" fmla="*/ 335 w 859"/>
                <a:gd name="T49" fmla="*/ 45 h 979"/>
                <a:gd name="T50" fmla="*/ 216 w 859"/>
                <a:gd name="T51" fmla="*/ 29 h 979"/>
                <a:gd name="T52" fmla="*/ 97 w 859"/>
                <a:gd name="T53" fmla="*/ 15 h 979"/>
                <a:gd name="T54" fmla="*/ 19 w 859"/>
                <a:gd name="T55" fmla="*/ 47 h 979"/>
                <a:gd name="T56" fmla="*/ 30 w 859"/>
                <a:gd name="T57" fmla="*/ 85 h 979"/>
                <a:gd name="T58" fmla="*/ 35 w 859"/>
                <a:gd name="T59" fmla="*/ 130 h 979"/>
                <a:gd name="T60" fmla="*/ 76 w 859"/>
                <a:gd name="T61" fmla="*/ 139 h 979"/>
                <a:gd name="T62" fmla="*/ 89 w 859"/>
                <a:gd name="T63" fmla="*/ 138 h 979"/>
                <a:gd name="T64" fmla="*/ 154 w 859"/>
                <a:gd name="T65" fmla="*/ 127 h 979"/>
                <a:gd name="T66" fmla="*/ 214 w 859"/>
                <a:gd name="T67" fmla="*/ 158 h 979"/>
                <a:gd name="T68" fmla="*/ 227 w 859"/>
                <a:gd name="T69" fmla="*/ 171 h 979"/>
                <a:gd name="T70" fmla="*/ 287 w 859"/>
                <a:gd name="T71" fmla="*/ 227 h 979"/>
                <a:gd name="T72" fmla="*/ 300 w 859"/>
                <a:gd name="T73" fmla="*/ 334 h 979"/>
                <a:gd name="T74" fmla="*/ 360 w 859"/>
                <a:gd name="T75" fmla="*/ 412 h 979"/>
                <a:gd name="T76" fmla="*/ 350 w 859"/>
                <a:gd name="T77" fmla="*/ 365 h 979"/>
                <a:gd name="T78" fmla="*/ 404 w 859"/>
                <a:gd name="T79" fmla="*/ 446 h 979"/>
                <a:gd name="T80" fmla="*/ 476 w 859"/>
                <a:gd name="T81" fmla="*/ 471 h 979"/>
                <a:gd name="T82" fmla="*/ 542 w 859"/>
                <a:gd name="T83" fmla="*/ 515 h 979"/>
                <a:gd name="T84" fmla="*/ 579 w 859"/>
                <a:gd name="T85" fmla="*/ 524 h 979"/>
                <a:gd name="T86" fmla="*/ 563 w 859"/>
                <a:gd name="T87" fmla="*/ 591 h 979"/>
                <a:gd name="T88" fmla="*/ 590 w 859"/>
                <a:gd name="T89" fmla="*/ 669 h 979"/>
                <a:gd name="T90" fmla="*/ 621 w 859"/>
                <a:gd name="T91" fmla="*/ 781 h 979"/>
                <a:gd name="T92" fmla="*/ 614 w 859"/>
                <a:gd name="T93" fmla="*/ 862 h 979"/>
                <a:gd name="T94" fmla="*/ 601 w 859"/>
                <a:gd name="T95" fmla="*/ 936 h 979"/>
                <a:gd name="T96" fmla="*/ 645 w 859"/>
                <a:gd name="T97" fmla="*/ 979 h 979"/>
                <a:gd name="T98" fmla="*/ 659 w 859"/>
                <a:gd name="T99" fmla="*/ 910 h 979"/>
                <a:gd name="T100" fmla="*/ 665 w 859"/>
                <a:gd name="T101" fmla="*/ 856 h 979"/>
                <a:gd name="T102" fmla="*/ 706 w 859"/>
                <a:gd name="T103" fmla="*/ 807 h 979"/>
                <a:gd name="T104" fmla="*/ 778 w 859"/>
                <a:gd name="T105" fmla="*/ 736 h 979"/>
                <a:gd name="T106" fmla="*/ 832 w 859"/>
                <a:gd name="T107" fmla="*/ 658 h 979"/>
                <a:gd name="T108" fmla="*/ 566 w 859"/>
                <a:gd name="T109" fmla="*/ 274 h 979"/>
                <a:gd name="T110" fmla="*/ 504 w 859"/>
                <a:gd name="T111" fmla="*/ 234 h 979"/>
                <a:gd name="T112" fmla="*/ 562 w 859"/>
                <a:gd name="T113" fmla="*/ 263 h 979"/>
                <a:gd name="T114" fmla="*/ 514 w 859"/>
                <a:gd name="T115" fmla="*/ 282 h 979"/>
                <a:gd name="T116" fmla="*/ 503 w 859"/>
                <a:gd name="T117" fmla="*/ 245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9" h="979">
                  <a:moveTo>
                    <a:pt x="853" y="606"/>
                  </a:moveTo>
                  <a:cubicBezTo>
                    <a:pt x="850" y="605"/>
                    <a:pt x="848" y="606"/>
                    <a:pt x="844" y="605"/>
                  </a:cubicBezTo>
                  <a:cubicBezTo>
                    <a:pt x="841" y="604"/>
                    <a:pt x="834" y="598"/>
                    <a:pt x="832" y="595"/>
                  </a:cubicBezTo>
                  <a:cubicBezTo>
                    <a:pt x="829" y="593"/>
                    <a:pt x="825" y="592"/>
                    <a:pt x="821" y="591"/>
                  </a:cubicBezTo>
                  <a:cubicBezTo>
                    <a:pt x="813" y="592"/>
                    <a:pt x="813" y="592"/>
                    <a:pt x="813" y="592"/>
                  </a:cubicBezTo>
                  <a:cubicBezTo>
                    <a:pt x="808" y="592"/>
                    <a:pt x="807" y="588"/>
                    <a:pt x="802" y="588"/>
                  </a:cubicBezTo>
                  <a:cubicBezTo>
                    <a:pt x="800" y="588"/>
                    <a:pt x="799" y="591"/>
                    <a:pt x="797" y="591"/>
                  </a:cubicBezTo>
                  <a:cubicBezTo>
                    <a:pt x="796" y="591"/>
                    <a:pt x="796" y="591"/>
                    <a:pt x="796" y="591"/>
                  </a:cubicBezTo>
                  <a:cubicBezTo>
                    <a:pt x="796" y="587"/>
                    <a:pt x="796" y="587"/>
                    <a:pt x="795" y="585"/>
                  </a:cubicBezTo>
                  <a:cubicBezTo>
                    <a:pt x="795" y="583"/>
                    <a:pt x="793" y="584"/>
                    <a:pt x="791" y="583"/>
                  </a:cubicBezTo>
                  <a:cubicBezTo>
                    <a:pt x="788" y="581"/>
                    <a:pt x="780" y="577"/>
                    <a:pt x="776" y="577"/>
                  </a:cubicBezTo>
                  <a:cubicBezTo>
                    <a:pt x="772" y="577"/>
                    <a:pt x="769" y="581"/>
                    <a:pt x="767" y="585"/>
                  </a:cubicBezTo>
                  <a:cubicBezTo>
                    <a:pt x="767" y="586"/>
                    <a:pt x="766" y="589"/>
                    <a:pt x="765" y="589"/>
                  </a:cubicBezTo>
                  <a:cubicBezTo>
                    <a:pt x="764" y="589"/>
                    <a:pt x="764" y="587"/>
                    <a:pt x="764" y="587"/>
                  </a:cubicBezTo>
                  <a:cubicBezTo>
                    <a:pt x="758" y="587"/>
                    <a:pt x="758" y="587"/>
                    <a:pt x="758" y="587"/>
                  </a:cubicBezTo>
                  <a:cubicBezTo>
                    <a:pt x="758" y="583"/>
                    <a:pt x="757" y="582"/>
                    <a:pt x="754" y="581"/>
                  </a:cubicBezTo>
                  <a:cubicBezTo>
                    <a:pt x="753" y="580"/>
                    <a:pt x="751" y="580"/>
                    <a:pt x="751" y="578"/>
                  </a:cubicBezTo>
                  <a:cubicBezTo>
                    <a:pt x="751" y="571"/>
                    <a:pt x="758" y="569"/>
                    <a:pt x="761" y="564"/>
                  </a:cubicBezTo>
                  <a:cubicBezTo>
                    <a:pt x="761" y="562"/>
                    <a:pt x="758" y="562"/>
                    <a:pt x="757" y="560"/>
                  </a:cubicBezTo>
                  <a:cubicBezTo>
                    <a:pt x="756" y="557"/>
                    <a:pt x="753" y="550"/>
                    <a:pt x="753" y="547"/>
                  </a:cubicBezTo>
                  <a:cubicBezTo>
                    <a:pt x="749" y="546"/>
                    <a:pt x="745" y="539"/>
                    <a:pt x="741" y="539"/>
                  </a:cubicBezTo>
                  <a:cubicBezTo>
                    <a:pt x="741" y="539"/>
                    <a:pt x="741" y="539"/>
                    <a:pt x="741" y="539"/>
                  </a:cubicBezTo>
                  <a:cubicBezTo>
                    <a:pt x="741" y="538"/>
                    <a:pt x="741" y="538"/>
                    <a:pt x="741" y="538"/>
                  </a:cubicBezTo>
                  <a:cubicBezTo>
                    <a:pt x="737" y="538"/>
                    <a:pt x="734" y="535"/>
                    <a:pt x="732" y="535"/>
                  </a:cubicBezTo>
                  <a:cubicBezTo>
                    <a:pt x="726" y="535"/>
                    <a:pt x="726" y="535"/>
                    <a:pt x="726" y="535"/>
                  </a:cubicBezTo>
                  <a:cubicBezTo>
                    <a:pt x="720" y="535"/>
                    <a:pt x="711" y="535"/>
                    <a:pt x="709" y="529"/>
                  </a:cubicBezTo>
                  <a:cubicBezTo>
                    <a:pt x="708" y="529"/>
                    <a:pt x="706" y="529"/>
                    <a:pt x="706" y="528"/>
                  </a:cubicBezTo>
                  <a:cubicBezTo>
                    <a:pt x="703" y="522"/>
                    <a:pt x="701" y="523"/>
                    <a:pt x="696" y="519"/>
                  </a:cubicBezTo>
                  <a:cubicBezTo>
                    <a:pt x="690" y="519"/>
                    <a:pt x="690" y="519"/>
                    <a:pt x="690" y="519"/>
                  </a:cubicBezTo>
                  <a:cubicBezTo>
                    <a:pt x="689" y="515"/>
                    <a:pt x="690" y="512"/>
                    <a:pt x="687" y="511"/>
                  </a:cubicBezTo>
                  <a:cubicBezTo>
                    <a:pt x="683" y="510"/>
                    <a:pt x="677" y="509"/>
                    <a:pt x="677" y="506"/>
                  </a:cubicBezTo>
                  <a:cubicBezTo>
                    <a:pt x="677" y="504"/>
                    <a:pt x="677" y="504"/>
                    <a:pt x="677" y="504"/>
                  </a:cubicBezTo>
                  <a:cubicBezTo>
                    <a:pt x="677" y="505"/>
                    <a:pt x="680" y="504"/>
                    <a:pt x="680" y="504"/>
                  </a:cubicBezTo>
                  <a:cubicBezTo>
                    <a:pt x="680" y="504"/>
                    <a:pt x="676" y="503"/>
                    <a:pt x="674" y="503"/>
                  </a:cubicBezTo>
                  <a:cubicBezTo>
                    <a:pt x="674" y="503"/>
                    <a:pt x="669" y="503"/>
                    <a:pt x="669" y="504"/>
                  </a:cubicBezTo>
                  <a:cubicBezTo>
                    <a:pt x="667" y="507"/>
                    <a:pt x="665" y="506"/>
                    <a:pt x="662" y="506"/>
                  </a:cubicBezTo>
                  <a:cubicBezTo>
                    <a:pt x="660" y="506"/>
                    <a:pt x="657" y="507"/>
                    <a:pt x="657" y="503"/>
                  </a:cubicBezTo>
                  <a:cubicBezTo>
                    <a:pt x="655" y="503"/>
                    <a:pt x="648" y="503"/>
                    <a:pt x="645" y="503"/>
                  </a:cubicBezTo>
                  <a:cubicBezTo>
                    <a:pt x="643" y="503"/>
                    <a:pt x="642" y="502"/>
                    <a:pt x="642" y="500"/>
                  </a:cubicBezTo>
                  <a:cubicBezTo>
                    <a:pt x="639" y="499"/>
                    <a:pt x="634" y="499"/>
                    <a:pt x="633" y="495"/>
                  </a:cubicBezTo>
                  <a:cubicBezTo>
                    <a:pt x="629" y="495"/>
                    <a:pt x="629" y="495"/>
                    <a:pt x="629" y="495"/>
                  </a:cubicBezTo>
                  <a:cubicBezTo>
                    <a:pt x="629" y="499"/>
                    <a:pt x="632" y="495"/>
                    <a:pt x="633" y="499"/>
                  </a:cubicBezTo>
                  <a:cubicBezTo>
                    <a:pt x="628" y="499"/>
                    <a:pt x="628" y="499"/>
                    <a:pt x="628" y="499"/>
                  </a:cubicBezTo>
                  <a:cubicBezTo>
                    <a:pt x="626" y="499"/>
                    <a:pt x="622" y="500"/>
                    <a:pt x="622" y="503"/>
                  </a:cubicBezTo>
                  <a:cubicBezTo>
                    <a:pt x="622" y="506"/>
                    <a:pt x="625" y="508"/>
                    <a:pt x="625" y="511"/>
                  </a:cubicBezTo>
                  <a:cubicBezTo>
                    <a:pt x="625" y="512"/>
                    <a:pt x="623" y="514"/>
                    <a:pt x="622" y="514"/>
                  </a:cubicBezTo>
                  <a:cubicBezTo>
                    <a:pt x="620" y="514"/>
                    <a:pt x="619" y="510"/>
                    <a:pt x="619" y="508"/>
                  </a:cubicBezTo>
                  <a:cubicBezTo>
                    <a:pt x="619" y="505"/>
                    <a:pt x="620" y="502"/>
                    <a:pt x="621" y="498"/>
                  </a:cubicBezTo>
                  <a:cubicBezTo>
                    <a:pt x="622" y="498"/>
                    <a:pt x="623" y="497"/>
                    <a:pt x="623" y="496"/>
                  </a:cubicBezTo>
                  <a:cubicBezTo>
                    <a:pt x="623" y="495"/>
                    <a:pt x="622" y="493"/>
                    <a:pt x="621" y="493"/>
                  </a:cubicBezTo>
                  <a:cubicBezTo>
                    <a:pt x="618" y="493"/>
                    <a:pt x="617" y="496"/>
                    <a:pt x="614" y="497"/>
                  </a:cubicBezTo>
                  <a:cubicBezTo>
                    <a:pt x="609" y="499"/>
                    <a:pt x="605" y="500"/>
                    <a:pt x="600" y="502"/>
                  </a:cubicBezTo>
                  <a:cubicBezTo>
                    <a:pt x="597" y="503"/>
                    <a:pt x="595" y="503"/>
                    <a:pt x="594" y="507"/>
                  </a:cubicBezTo>
                  <a:cubicBezTo>
                    <a:pt x="593" y="509"/>
                    <a:pt x="593" y="512"/>
                    <a:pt x="592" y="513"/>
                  </a:cubicBezTo>
                  <a:cubicBezTo>
                    <a:pt x="590" y="513"/>
                    <a:pt x="587" y="514"/>
                    <a:pt x="587" y="516"/>
                  </a:cubicBezTo>
                  <a:cubicBezTo>
                    <a:pt x="587" y="516"/>
                    <a:pt x="585" y="517"/>
                    <a:pt x="585" y="518"/>
                  </a:cubicBezTo>
                  <a:cubicBezTo>
                    <a:pt x="585" y="518"/>
                    <a:pt x="585" y="518"/>
                    <a:pt x="585" y="519"/>
                  </a:cubicBezTo>
                  <a:cubicBezTo>
                    <a:pt x="585" y="519"/>
                    <a:pt x="585" y="519"/>
                    <a:pt x="583" y="519"/>
                  </a:cubicBezTo>
                  <a:cubicBezTo>
                    <a:pt x="583" y="519"/>
                    <a:pt x="583" y="519"/>
                    <a:pt x="583" y="519"/>
                  </a:cubicBezTo>
                  <a:cubicBezTo>
                    <a:pt x="580" y="516"/>
                    <a:pt x="577" y="511"/>
                    <a:pt x="571" y="511"/>
                  </a:cubicBezTo>
                  <a:cubicBezTo>
                    <a:pt x="565" y="511"/>
                    <a:pt x="562" y="516"/>
                    <a:pt x="557" y="516"/>
                  </a:cubicBezTo>
                  <a:cubicBezTo>
                    <a:pt x="553" y="516"/>
                    <a:pt x="552" y="512"/>
                    <a:pt x="550" y="510"/>
                  </a:cubicBezTo>
                  <a:cubicBezTo>
                    <a:pt x="546" y="509"/>
                    <a:pt x="541" y="507"/>
                    <a:pt x="541" y="502"/>
                  </a:cubicBezTo>
                  <a:cubicBezTo>
                    <a:pt x="541" y="498"/>
                    <a:pt x="541" y="493"/>
                    <a:pt x="541" y="488"/>
                  </a:cubicBezTo>
                  <a:cubicBezTo>
                    <a:pt x="545" y="486"/>
                    <a:pt x="545" y="480"/>
                    <a:pt x="545" y="478"/>
                  </a:cubicBezTo>
                  <a:cubicBezTo>
                    <a:pt x="545" y="477"/>
                    <a:pt x="545" y="476"/>
                    <a:pt x="545" y="474"/>
                  </a:cubicBezTo>
                  <a:cubicBezTo>
                    <a:pt x="541" y="474"/>
                    <a:pt x="539" y="470"/>
                    <a:pt x="533" y="470"/>
                  </a:cubicBezTo>
                  <a:cubicBezTo>
                    <a:pt x="525" y="470"/>
                    <a:pt x="519" y="471"/>
                    <a:pt x="512" y="471"/>
                  </a:cubicBezTo>
                  <a:cubicBezTo>
                    <a:pt x="510" y="471"/>
                    <a:pt x="509" y="470"/>
                    <a:pt x="509" y="469"/>
                  </a:cubicBezTo>
                  <a:cubicBezTo>
                    <a:pt x="509" y="468"/>
                    <a:pt x="509" y="468"/>
                    <a:pt x="509" y="467"/>
                  </a:cubicBezTo>
                  <a:cubicBezTo>
                    <a:pt x="509" y="466"/>
                    <a:pt x="513" y="465"/>
                    <a:pt x="513" y="463"/>
                  </a:cubicBezTo>
                  <a:cubicBezTo>
                    <a:pt x="513" y="460"/>
                    <a:pt x="513" y="457"/>
                    <a:pt x="513" y="454"/>
                  </a:cubicBezTo>
                  <a:cubicBezTo>
                    <a:pt x="517" y="451"/>
                    <a:pt x="516" y="450"/>
                    <a:pt x="516" y="446"/>
                  </a:cubicBezTo>
                  <a:cubicBezTo>
                    <a:pt x="516" y="442"/>
                    <a:pt x="521" y="438"/>
                    <a:pt x="521" y="435"/>
                  </a:cubicBezTo>
                  <a:cubicBezTo>
                    <a:pt x="521" y="434"/>
                    <a:pt x="521" y="433"/>
                    <a:pt x="521" y="433"/>
                  </a:cubicBezTo>
                  <a:cubicBezTo>
                    <a:pt x="521" y="433"/>
                    <a:pt x="517" y="432"/>
                    <a:pt x="516" y="432"/>
                  </a:cubicBezTo>
                  <a:cubicBezTo>
                    <a:pt x="515" y="432"/>
                    <a:pt x="513" y="431"/>
                    <a:pt x="511" y="431"/>
                  </a:cubicBezTo>
                  <a:cubicBezTo>
                    <a:pt x="505" y="431"/>
                    <a:pt x="497" y="434"/>
                    <a:pt x="497" y="440"/>
                  </a:cubicBezTo>
                  <a:cubicBezTo>
                    <a:pt x="497" y="444"/>
                    <a:pt x="494" y="447"/>
                    <a:pt x="493" y="449"/>
                  </a:cubicBezTo>
                  <a:cubicBezTo>
                    <a:pt x="492" y="450"/>
                    <a:pt x="491" y="453"/>
                    <a:pt x="490" y="453"/>
                  </a:cubicBezTo>
                  <a:cubicBezTo>
                    <a:pt x="489" y="453"/>
                    <a:pt x="488" y="452"/>
                    <a:pt x="485" y="452"/>
                  </a:cubicBezTo>
                  <a:cubicBezTo>
                    <a:pt x="481" y="452"/>
                    <a:pt x="477" y="455"/>
                    <a:pt x="473" y="455"/>
                  </a:cubicBezTo>
                  <a:cubicBezTo>
                    <a:pt x="471" y="455"/>
                    <a:pt x="471" y="453"/>
                    <a:pt x="469" y="452"/>
                  </a:cubicBezTo>
                  <a:cubicBezTo>
                    <a:pt x="463" y="450"/>
                    <a:pt x="463" y="446"/>
                    <a:pt x="459" y="442"/>
                  </a:cubicBezTo>
                  <a:cubicBezTo>
                    <a:pt x="457" y="441"/>
                    <a:pt x="454" y="437"/>
                    <a:pt x="453" y="436"/>
                  </a:cubicBezTo>
                  <a:cubicBezTo>
                    <a:pt x="453" y="434"/>
                    <a:pt x="453" y="432"/>
                    <a:pt x="452" y="430"/>
                  </a:cubicBezTo>
                  <a:cubicBezTo>
                    <a:pt x="451" y="429"/>
                    <a:pt x="449" y="428"/>
                    <a:pt x="449" y="426"/>
                  </a:cubicBezTo>
                  <a:cubicBezTo>
                    <a:pt x="449" y="413"/>
                    <a:pt x="449" y="413"/>
                    <a:pt x="449" y="413"/>
                  </a:cubicBezTo>
                  <a:cubicBezTo>
                    <a:pt x="453" y="410"/>
                    <a:pt x="452" y="408"/>
                    <a:pt x="452" y="404"/>
                  </a:cubicBezTo>
                  <a:cubicBezTo>
                    <a:pt x="452" y="403"/>
                    <a:pt x="452" y="402"/>
                    <a:pt x="452" y="400"/>
                  </a:cubicBezTo>
                  <a:cubicBezTo>
                    <a:pt x="452" y="400"/>
                    <a:pt x="452" y="400"/>
                    <a:pt x="452" y="400"/>
                  </a:cubicBezTo>
                  <a:cubicBezTo>
                    <a:pt x="452" y="400"/>
                    <a:pt x="452" y="400"/>
                    <a:pt x="453" y="400"/>
                  </a:cubicBezTo>
                  <a:cubicBezTo>
                    <a:pt x="453" y="399"/>
                    <a:pt x="452" y="398"/>
                    <a:pt x="452" y="398"/>
                  </a:cubicBezTo>
                  <a:cubicBezTo>
                    <a:pt x="452" y="391"/>
                    <a:pt x="455" y="385"/>
                    <a:pt x="460" y="383"/>
                  </a:cubicBezTo>
                  <a:cubicBezTo>
                    <a:pt x="462" y="382"/>
                    <a:pt x="464" y="384"/>
                    <a:pt x="466" y="382"/>
                  </a:cubicBezTo>
                  <a:cubicBezTo>
                    <a:pt x="468" y="379"/>
                    <a:pt x="472" y="373"/>
                    <a:pt x="478" y="373"/>
                  </a:cubicBezTo>
                  <a:cubicBezTo>
                    <a:pt x="481" y="373"/>
                    <a:pt x="482" y="376"/>
                    <a:pt x="485" y="376"/>
                  </a:cubicBezTo>
                  <a:cubicBezTo>
                    <a:pt x="486" y="376"/>
                    <a:pt x="487" y="374"/>
                    <a:pt x="488" y="374"/>
                  </a:cubicBezTo>
                  <a:cubicBezTo>
                    <a:pt x="492" y="374"/>
                    <a:pt x="498" y="381"/>
                    <a:pt x="504" y="378"/>
                  </a:cubicBezTo>
                  <a:cubicBezTo>
                    <a:pt x="502" y="377"/>
                    <a:pt x="504" y="374"/>
                    <a:pt x="504" y="371"/>
                  </a:cubicBezTo>
                  <a:cubicBezTo>
                    <a:pt x="502" y="372"/>
                    <a:pt x="503" y="372"/>
                    <a:pt x="501" y="371"/>
                  </a:cubicBezTo>
                  <a:cubicBezTo>
                    <a:pt x="504" y="370"/>
                    <a:pt x="509" y="370"/>
                    <a:pt x="513" y="369"/>
                  </a:cubicBezTo>
                  <a:cubicBezTo>
                    <a:pt x="513" y="370"/>
                    <a:pt x="514" y="371"/>
                    <a:pt x="514" y="371"/>
                  </a:cubicBezTo>
                  <a:cubicBezTo>
                    <a:pt x="516" y="371"/>
                    <a:pt x="517" y="369"/>
                    <a:pt x="520" y="369"/>
                  </a:cubicBezTo>
                  <a:cubicBezTo>
                    <a:pt x="526" y="369"/>
                    <a:pt x="528" y="374"/>
                    <a:pt x="532" y="374"/>
                  </a:cubicBezTo>
                  <a:cubicBezTo>
                    <a:pt x="534" y="374"/>
                    <a:pt x="535" y="372"/>
                    <a:pt x="537" y="372"/>
                  </a:cubicBezTo>
                  <a:cubicBezTo>
                    <a:pt x="547" y="372"/>
                    <a:pt x="544" y="385"/>
                    <a:pt x="548" y="393"/>
                  </a:cubicBezTo>
                  <a:cubicBezTo>
                    <a:pt x="550" y="396"/>
                    <a:pt x="552" y="397"/>
                    <a:pt x="555" y="401"/>
                  </a:cubicBezTo>
                  <a:cubicBezTo>
                    <a:pt x="556" y="403"/>
                    <a:pt x="556" y="407"/>
                    <a:pt x="559" y="407"/>
                  </a:cubicBezTo>
                  <a:cubicBezTo>
                    <a:pt x="563" y="407"/>
                    <a:pt x="564" y="402"/>
                    <a:pt x="564" y="398"/>
                  </a:cubicBezTo>
                  <a:cubicBezTo>
                    <a:pt x="564" y="394"/>
                    <a:pt x="561" y="391"/>
                    <a:pt x="561" y="389"/>
                  </a:cubicBezTo>
                  <a:cubicBezTo>
                    <a:pt x="561" y="387"/>
                    <a:pt x="561" y="387"/>
                    <a:pt x="561" y="387"/>
                  </a:cubicBezTo>
                  <a:cubicBezTo>
                    <a:pt x="561" y="380"/>
                    <a:pt x="555" y="378"/>
                    <a:pt x="555" y="370"/>
                  </a:cubicBezTo>
                  <a:cubicBezTo>
                    <a:pt x="555" y="354"/>
                    <a:pt x="569" y="350"/>
                    <a:pt x="579" y="344"/>
                  </a:cubicBezTo>
                  <a:cubicBezTo>
                    <a:pt x="579" y="343"/>
                    <a:pt x="579" y="343"/>
                    <a:pt x="579" y="343"/>
                  </a:cubicBezTo>
                  <a:cubicBezTo>
                    <a:pt x="580" y="342"/>
                    <a:pt x="580" y="341"/>
                    <a:pt x="583" y="340"/>
                  </a:cubicBezTo>
                  <a:cubicBezTo>
                    <a:pt x="584" y="340"/>
                    <a:pt x="586" y="338"/>
                    <a:pt x="588" y="338"/>
                  </a:cubicBezTo>
                  <a:cubicBezTo>
                    <a:pt x="590" y="337"/>
                    <a:pt x="591" y="336"/>
                    <a:pt x="591" y="335"/>
                  </a:cubicBezTo>
                  <a:cubicBezTo>
                    <a:pt x="589" y="333"/>
                    <a:pt x="589" y="333"/>
                    <a:pt x="589" y="333"/>
                  </a:cubicBezTo>
                  <a:cubicBezTo>
                    <a:pt x="589" y="332"/>
                    <a:pt x="589" y="332"/>
                    <a:pt x="589" y="332"/>
                  </a:cubicBezTo>
                  <a:cubicBezTo>
                    <a:pt x="589" y="332"/>
                    <a:pt x="592" y="332"/>
                    <a:pt x="592" y="329"/>
                  </a:cubicBezTo>
                  <a:cubicBezTo>
                    <a:pt x="591" y="329"/>
                    <a:pt x="590" y="329"/>
                    <a:pt x="590" y="327"/>
                  </a:cubicBezTo>
                  <a:cubicBezTo>
                    <a:pt x="591" y="327"/>
                    <a:pt x="593" y="326"/>
                    <a:pt x="593" y="325"/>
                  </a:cubicBezTo>
                  <a:cubicBezTo>
                    <a:pt x="593" y="324"/>
                    <a:pt x="593" y="323"/>
                    <a:pt x="593" y="323"/>
                  </a:cubicBezTo>
                  <a:cubicBezTo>
                    <a:pt x="593" y="323"/>
                    <a:pt x="591" y="323"/>
                    <a:pt x="590" y="323"/>
                  </a:cubicBezTo>
                  <a:cubicBezTo>
                    <a:pt x="589" y="319"/>
                    <a:pt x="590" y="322"/>
                    <a:pt x="590" y="319"/>
                  </a:cubicBezTo>
                  <a:cubicBezTo>
                    <a:pt x="590" y="317"/>
                    <a:pt x="589" y="313"/>
                    <a:pt x="589" y="311"/>
                  </a:cubicBezTo>
                  <a:cubicBezTo>
                    <a:pt x="589" y="311"/>
                    <a:pt x="589" y="309"/>
                    <a:pt x="590" y="308"/>
                  </a:cubicBezTo>
                  <a:cubicBezTo>
                    <a:pt x="590" y="310"/>
                    <a:pt x="593" y="314"/>
                    <a:pt x="593" y="316"/>
                  </a:cubicBezTo>
                  <a:cubicBezTo>
                    <a:pt x="593" y="316"/>
                    <a:pt x="593" y="317"/>
                    <a:pt x="593" y="318"/>
                  </a:cubicBezTo>
                  <a:cubicBezTo>
                    <a:pt x="593" y="318"/>
                    <a:pt x="593" y="319"/>
                    <a:pt x="593" y="319"/>
                  </a:cubicBezTo>
                  <a:cubicBezTo>
                    <a:pt x="594" y="319"/>
                    <a:pt x="598" y="311"/>
                    <a:pt x="598" y="310"/>
                  </a:cubicBezTo>
                  <a:cubicBezTo>
                    <a:pt x="598" y="308"/>
                    <a:pt x="596" y="308"/>
                    <a:pt x="596" y="306"/>
                  </a:cubicBezTo>
                  <a:cubicBezTo>
                    <a:pt x="597" y="305"/>
                    <a:pt x="597" y="305"/>
                    <a:pt x="597" y="305"/>
                  </a:cubicBezTo>
                  <a:cubicBezTo>
                    <a:pt x="597" y="305"/>
                    <a:pt x="598" y="306"/>
                    <a:pt x="599" y="306"/>
                  </a:cubicBezTo>
                  <a:cubicBezTo>
                    <a:pt x="600" y="306"/>
                    <a:pt x="604" y="299"/>
                    <a:pt x="605" y="297"/>
                  </a:cubicBezTo>
                  <a:cubicBezTo>
                    <a:pt x="605" y="297"/>
                    <a:pt x="603" y="295"/>
                    <a:pt x="603" y="294"/>
                  </a:cubicBezTo>
                  <a:cubicBezTo>
                    <a:pt x="603" y="293"/>
                    <a:pt x="604" y="293"/>
                    <a:pt x="604" y="292"/>
                  </a:cubicBezTo>
                  <a:cubicBezTo>
                    <a:pt x="605" y="292"/>
                    <a:pt x="606" y="293"/>
                    <a:pt x="606" y="293"/>
                  </a:cubicBezTo>
                  <a:cubicBezTo>
                    <a:pt x="609" y="293"/>
                    <a:pt x="612" y="292"/>
                    <a:pt x="615" y="291"/>
                  </a:cubicBezTo>
                  <a:cubicBezTo>
                    <a:pt x="613" y="290"/>
                    <a:pt x="611" y="291"/>
                    <a:pt x="609" y="291"/>
                  </a:cubicBezTo>
                  <a:cubicBezTo>
                    <a:pt x="607" y="291"/>
                    <a:pt x="607" y="291"/>
                    <a:pt x="607" y="291"/>
                  </a:cubicBezTo>
                  <a:cubicBezTo>
                    <a:pt x="611" y="287"/>
                    <a:pt x="620" y="290"/>
                    <a:pt x="625" y="286"/>
                  </a:cubicBezTo>
                  <a:cubicBezTo>
                    <a:pt x="626" y="287"/>
                    <a:pt x="629" y="287"/>
                    <a:pt x="633" y="286"/>
                  </a:cubicBezTo>
                  <a:cubicBezTo>
                    <a:pt x="633" y="284"/>
                    <a:pt x="633" y="284"/>
                    <a:pt x="633" y="284"/>
                  </a:cubicBezTo>
                  <a:cubicBezTo>
                    <a:pt x="633" y="284"/>
                    <a:pt x="630" y="286"/>
                    <a:pt x="630" y="286"/>
                  </a:cubicBezTo>
                  <a:cubicBezTo>
                    <a:pt x="628" y="286"/>
                    <a:pt x="627" y="283"/>
                    <a:pt x="627" y="282"/>
                  </a:cubicBezTo>
                  <a:cubicBezTo>
                    <a:pt x="626" y="282"/>
                    <a:pt x="626" y="280"/>
                    <a:pt x="626" y="280"/>
                  </a:cubicBezTo>
                  <a:cubicBezTo>
                    <a:pt x="626" y="271"/>
                    <a:pt x="633" y="269"/>
                    <a:pt x="637" y="265"/>
                  </a:cubicBezTo>
                  <a:cubicBezTo>
                    <a:pt x="639" y="264"/>
                    <a:pt x="639" y="265"/>
                    <a:pt x="642" y="265"/>
                  </a:cubicBezTo>
                  <a:cubicBezTo>
                    <a:pt x="645" y="265"/>
                    <a:pt x="648" y="264"/>
                    <a:pt x="649" y="261"/>
                  </a:cubicBezTo>
                  <a:cubicBezTo>
                    <a:pt x="649" y="261"/>
                    <a:pt x="649" y="260"/>
                    <a:pt x="649" y="259"/>
                  </a:cubicBezTo>
                  <a:cubicBezTo>
                    <a:pt x="649" y="259"/>
                    <a:pt x="649" y="259"/>
                    <a:pt x="649" y="259"/>
                  </a:cubicBezTo>
                  <a:cubicBezTo>
                    <a:pt x="649" y="259"/>
                    <a:pt x="649" y="259"/>
                    <a:pt x="649" y="259"/>
                  </a:cubicBezTo>
                  <a:cubicBezTo>
                    <a:pt x="649" y="259"/>
                    <a:pt x="650" y="259"/>
                    <a:pt x="651" y="259"/>
                  </a:cubicBezTo>
                  <a:cubicBezTo>
                    <a:pt x="652" y="259"/>
                    <a:pt x="658" y="259"/>
                    <a:pt x="660" y="258"/>
                  </a:cubicBezTo>
                  <a:cubicBezTo>
                    <a:pt x="662" y="257"/>
                    <a:pt x="662" y="254"/>
                    <a:pt x="665" y="253"/>
                  </a:cubicBezTo>
                  <a:cubicBezTo>
                    <a:pt x="665" y="257"/>
                    <a:pt x="665" y="257"/>
                    <a:pt x="668" y="257"/>
                  </a:cubicBezTo>
                  <a:cubicBezTo>
                    <a:pt x="663" y="257"/>
                    <a:pt x="655" y="261"/>
                    <a:pt x="655" y="266"/>
                  </a:cubicBezTo>
                  <a:cubicBezTo>
                    <a:pt x="655" y="268"/>
                    <a:pt x="658" y="271"/>
                    <a:pt x="660" y="271"/>
                  </a:cubicBezTo>
                  <a:cubicBezTo>
                    <a:pt x="661" y="271"/>
                    <a:pt x="666" y="265"/>
                    <a:pt x="670" y="264"/>
                  </a:cubicBezTo>
                  <a:cubicBezTo>
                    <a:pt x="671" y="264"/>
                    <a:pt x="687" y="258"/>
                    <a:pt x="687" y="256"/>
                  </a:cubicBezTo>
                  <a:cubicBezTo>
                    <a:pt x="687" y="253"/>
                    <a:pt x="681" y="253"/>
                    <a:pt x="679" y="253"/>
                  </a:cubicBezTo>
                  <a:cubicBezTo>
                    <a:pt x="673" y="253"/>
                    <a:pt x="662" y="247"/>
                    <a:pt x="662" y="241"/>
                  </a:cubicBezTo>
                  <a:cubicBezTo>
                    <a:pt x="662" y="240"/>
                    <a:pt x="664" y="238"/>
                    <a:pt x="665" y="236"/>
                  </a:cubicBezTo>
                  <a:cubicBezTo>
                    <a:pt x="664" y="236"/>
                    <a:pt x="661" y="235"/>
                    <a:pt x="659" y="235"/>
                  </a:cubicBezTo>
                  <a:cubicBezTo>
                    <a:pt x="660" y="233"/>
                    <a:pt x="669" y="232"/>
                    <a:pt x="669" y="228"/>
                  </a:cubicBezTo>
                  <a:cubicBezTo>
                    <a:pt x="669" y="223"/>
                    <a:pt x="662" y="224"/>
                    <a:pt x="657" y="224"/>
                  </a:cubicBezTo>
                  <a:cubicBezTo>
                    <a:pt x="647" y="224"/>
                    <a:pt x="642" y="231"/>
                    <a:pt x="636" y="232"/>
                  </a:cubicBezTo>
                  <a:cubicBezTo>
                    <a:pt x="638" y="226"/>
                    <a:pt x="643" y="228"/>
                    <a:pt x="648" y="223"/>
                  </a:cubicBezTo>
                  <a:cubicBezTo>
                    <a:pt x="651" y="220"/>
                    <a:pt x="649" y="218"/>
                    <a:pt x="654" y="216"/>
                  </a:cubicBezTo>
                  <a:cubicBezTo>
                    <a:pt x="662" y="214"/>
                    <a:pt x="667" y="215"/>
                    <a:pt x="676" y="215"/>
                  </a:cubicBezTo>
                  <a:cubicBezTo>
                    <a:pt x="687" y="215"/>
                    <a:pt x="694" y="219"/>
                    <a:pt x="700" y="210"/>
                  </a:cubicBezTo>
                  <a:cubicBezTo>
                    <a:pt x="704" y="206"/>
                    <a:pt x="722" y="205"/>
                    <a:pt x="722" y="198"/>
                  </a:cubicBezTo>
                  <a:cubicBezTo>
                    <a:pt x="722" y="192"/>
                    <a:pt x="720" y="190"/>
                    <a:pt x="718" y="187"/>
                  </a:cubicBezTo>
                  <a:cubicBezTo>
                    <a:pt x="717" y="187"/>
                    <a:pt x="717" y="185"/>
                    <a:pt x="717" y="183"/>
                  </a:cubicBezTo>
                  <a:cubicBezTo>
                    <a:pt x="717" y="181"/>
                    <a:pt x="717" y="181"/>
                    <a:pt x="717" y="181"/>
                  </a:cubicBezTo>
                  <a:cubicBezTo>
                    <a:pt x="709" y="184"/>
                    <a:pt x="701" y="187"/>
                    <a:pt x="695" y="187"/>
                  </a:cubicBezTo>
                  <a:cubicBezTo>
                    <a:pt x="694" y="187"/>
                    <a:pt x="693" y="187"/>
                    <a:pt x="693" y="187"/>
                  </a:cubicBezTo>
                  <a:cubicBezTo>
                    <a:pt x="697" y="184"/>
                    <a:pt x="710" y="182"/>
                    <a:pt x="711" y="178"/>
                  </a:cubicBezTo>
                  <a:cubicBezTo>
                    <a:pt x="711" y="177"/>
                    <a:pt x="710" y="177"/>
                    <a:pt x="710" y="175"/>
                  </a:cubicBezTo>
                  <a:cubicBezTo>
                    <a:pt x="704" y="176"/>
                    <a:pt x="693" y="174"/>
                    <a:pt x="693" y="166"/>
                  </a:cubicBezTo>
                  <a:cubicBezTo>
                    <a:pt x="693" y="165"/>
                    <a:pt x="693" y="165"/>
                    <a:pt x="693" y="165"/>
                  </a:cubicBezTo>
                  <a:cubicBezTo>
                    <a:pt x="685" y="165"/>
                    <a:pt x="685" y="162"/>
                    <a:pt x="682" y="160"/>
                  </a:cubicBezTo>
                  <a:cubicBezTo>
                    <a:pt x="683" y="159"/>
                    <a:pt x="685" y="158"/>
                    <a:pt x="685" y="156"/>
                  </a:cubicBezTo>
                  <a:cubicBezTo>
                    <a:pt x="685" y="153"/>
                    <a:pt x="683" y="152"/>
                    <a:pt x="683" y="149"/>
                  </a:cubicBezTo>
                  <a:cubicBezTo>
                    <a:pt x="681" y="149"/>
                    <a:pt x="674" y="144"/>
                    <a:pt x="675" y="140"/>
                  </a:cubicBezTo>
                  <a:cubicBezTo>
                    <a:pt x="678" y="135"/>
                    <a:pt x="668" y="133"/>
                    <a:pt x="667" y="127"/>
                  </a:cubicBezTo>
                  <a:cubicBezTo>
                    <a:pt x="667" y="127"/>
                    <a:pt x="665" y="125"/>
                    <a:pt x="664" y="124"/>
                  </a:cubicBezTo>
                  <a:cubicBezTo>
                    <a:pt x="662" y="126"/>
                    <a:pt x="658" y="128"/>
                    <a:pt x="658" y="131"/>
                  </a:cubicBezTo>
                  <a:cubicBezTo>
                    <a:pt x="658" y="134"/>
                    <a:pt x="651" y="143"/>
                    <a:pt x="645" y="143"/>
                  </a:cubicBezTo>
                  <a:cubicBezTo>
                    <a:pt x="641" y="143"/>
                    <a:pt x="641" y="138"/>
                    <a:pt x="638" y="138"/>
                  </a:cubicBezTo>
                  <a:cubicBezTo>
                    <a:pt x="634" y="138"/>
                    <a:pt x="633" y="126"/>
                    <a:pt x="632" y="122"/>
                  </a:cubicBezTo>
                  <a:cubicBezTo>
                    <a:pt x="631" y="115"/>
                    <a:pt x="619" y="120"/>
                    <a:pt x="619" y="112"/>
                  </a:cubicBezTo>
                  <a:cubicBezTo>
                    <a:pt x="612" y="111"/>
                    <a:pt x="611" y="103"/>
                    <a:pt x="605" y="103"/>
                  </a:cubicBezTo>
                  <a:cubicBezTo>
                    <a:pt x="602" y="103"/>
                    <a:pt x="602" y="105"/>
                    <a:pt x="598" y="105"/>
                  </a:cubicBezTo>
                  <a:cubicBezTo>
                    <a:pt x="592" y="105"/>
                    <a:pt x="588" y="101"/>
                    <a:pt x="581" y="101"/>
                  </a:cubicBezTo>
                  <a:cubicBezTo>
                    <a:pt x="578" y="101"/>
                    <a:pt x="575" y="103"/>
                    <a:pt x="575" y="107"/>
                  </a:cubicBezTo>
                  <a:cubicBezTo>
                    <a:pt x="575" y="109"/>
                    <a:pt x="583" y="113"/>
                    <a:pt x="575" y="117"/>
                  </a:cubicBezTo>
                  <a:cubicBezTo>
                    <a:pt x="572" y="119"/>
                    <a:pt x="579" y="124"/>
                    <a:pt x="580" y="127"/>
                  </a:cubicBezTo>
                  <a:cubicBezTo>
                    <a:pt x="581" y="134"/>
                    <a:pt x="574" y="136"/>
                    <a:pt x="571" y="137"/>
                  </a:cubicBezTo>
                  <a:cubicBezTo>
                    <a:pt x="576" y="146"/>
                    <a:pt x="584" y="149"/>
                    <a:pt x="584" y="164"/>
                  </a:cubicBezTo>
                  <a:cubicBezTo>
                    <a:pt x="584" y="168"/>
                    <a:pt x="571" y="178"/>
                    <a:pt x="566" y="179"/>
                  </a:cubicBezTo>
                  <a:cubicBezTo>
                    <a:pt x="574" y="183"/>
                    <a:pt x="571" y="195"/>
                    <a:pt x="574" y="199"/>
                  </a:cubicBezTo>
                  <a:cubicBezTo>
                    <a:pt x="573" y="200"/>
                    <a:pt x="570" y="202"/>
                    <a:pt x="570" y="204"/>
                  </a:cubicBezTo>
                  <a:cubicBezTo>
                    <a:pt x="567" y="204"/>
                    <a:pt x="565" y="209"/>
                    <a:pt x="563" y="207"/>
                  </a:cubicBezTo>
                  <a:cubicBezTo>
                    <a:pt x="558" y="203"/>
                    <a:pt x="550" y="195"/>
                    <a:pt x="550" y="189"/>
                  </a:cubicBezTo>
                  <a:cubicBezTo>
                    <a:pt x="550" y="181"/>
                    <a:pt x="551" y="175"/>
                    <a:pt x="545" y="171"/>
                  </a:cubicBezTo>
                  <a:cubicBezTo>
                    <a:pt x="530" y="171"/>
                    <a:pt x="530" y="171"/>
                    <a:pt x="530" y="171"/>
                  </a:cubicBezTo>
                  <a:cubicBezTo>
                    <a:pt x="521" y="167"/>
                    <a:pt x="512" y="162"/>
                    <a:pt x="502" y="158"/>
                  </a:cubicBezTo>
                  <a:cubicBezTo>
                    <a:pt x="500" y="157"/>
                    <a:pt x="495" y="154"/>
                    <a:pt x="492" y="154"/>
                  </a:cubicBezTo>
                  <a:cubicBezTo>
                    <a:pt x="488" y="154"/>
                    <a:pt x="487" y="157"/>
                    <a:pt x="483" y="157"/>
                  </a:cubicBezTo>
                  <a:cubicBezTo>
                    <a:pt x="483" y="152"/>
                    <a:pt x="480" y="139"/>
                    <a:pt x="475" y="139"/>
                  </a:cubicBezTo>
                  <a:cubicBezTo>
                    <a:pt x="472" y="139"/>
                    <a:pt x="471" y="141"/>
                    <a:pt x="469" y="141"/>
                  </a:cubicBezTo>
                  <a:cubicBezTo>
                    <a:pt x="470" y="139"/>
                    <a:pt x="469" y="138"/>
                    <a:pt x="469" y="131"/>
                  </a:cubicBezTo>
                  <a:cubicBezTo>
                    <a:pt x="469" y="122"/>
                    <a:pt x="472" y="117"/>
                    <a:pt x="477" y="112"/>
                  </a:cubicBezTo>
                  <a:cubicBezTo>
                    <a:pt x="479" y="110"/>
                    <a:pt x="483" y="101"/>
                    <a:pt x="485" y="100"/>
                  </a:cubicBezTo>
                  <a:cubicBezTo>
                    <a:pt x="488" y="99"/>
                    <a:pt x="495" y="101"/>
                    <a:pt x="495" y="96"/>
                  </a:cubicBezTo>
                  <a:cubicBezTo>
                    <a:pt x="495" y="92"/>
                    <a:pt x="486" y="92"/>
                    <a:pt x="483" y="90"/>
                  </a:cubicBezTo>
                  <a:cubicBezTo>
                    <a:pt x="485" y="91"/>
                    <a:pt x="479" y="86"/>
                    <a:pt x="497" y="92"/>
                  </a:cubicBezTo>
                  <a:cubicBezTo>
                    <a:pt x="502" y="93"/>
                    <a:pt x="499" y="87"/>
                    <a:pt x="502" y="87"/>
                  </a:cubicBezTo>
                  <a:cubicBezTo>
                    <a:pt x="502" y="87"/>
                    <a:pt x="504" y="87"/>
                    <a:pt x="507" y="87"/>
                  </a:cubicBezTo>
                  <a:cubicBezTo>
                    <a:pt x="512" y="87"/>
                    <a:pt x="513" y="81"/>
                    <a:pt x="517" y="79"/>
                  </a:cubicBezTo>
                  <a:cubicBezTo>
                    <a:pt x="517" y="75"/>
                    <a:pt x="517" y="75"/>
                    <a:pt x="517" y="75"/>
                  </a:cubicBezTo>
                  <a:cubicBezTo>
                    <a:pt x="509" y="73"/>
                    <a:pt x="503" y="75"/>
                    <a:pt x="500" y="67"/>
                  </a:cubicBezTo>
                  <a:cubicBezTo>
                    <a:pt x="500" y="67"/>
                    <a:pt x="502" y="67"/>
                    <a:pt x="504" y="67"/>
                  </a:cubicBezTo>
                  <a:cubicBezTo>
                    <a:pt x="507" y="71"/>
                    <a:pt x="510" y="73"/>
                    <a:pt x="514" y="73"/>
                  </a:cubicBezTo>
                  <a:cubicBezTo>
                    <a:pt x="518" y="73"/>
                    <a:pt x="524" y="68"/>
                    <a:pt x="524" y="65"/>
                  </a:cubicBezTo>
                  <a:cubicBezTo>
                    <a:pt x="524" y="64"/>
                    <a:pt x="521" y="60"/>
                    <a:pt x="523" y="60"/>
                  </a:cubicBezTo>
                  <a:cubicBezTo>
                    <a:pt x="528" y="60"/>
                    <a:pt x="529" y="65"/>
                    <a:pt x="533" y="65"/>
                  </a:cubicBezTo>
                  <a:cubicBezTo>
                    <a:pt x="535" y="65"/>
                    <a:pt x="536" y="63"/>
                    <a:pt x="540" y="63"/>
                  </a:cubicBezTo>
                  <a:cubicBezTo>
                    <a:pt x="539" y="62"/>
                    <a:pt x="540" y="58"/>
                    <a:pt x="543" y="62"/>
                  </a:cubicBezTo>
                  <a:cubicBezTo>
                    <a:pt x="544" y="64"/>
                    <a:pt x="556" y="54"/>
                    <a:pt x="556" y="51"/>
                  </a:cubicBezTo>
                  <a:cubicBezTo>
                    <a:pt x="556" y="49"/>
                    <a:pt x="551" y="47"/>
                    <a:pt x="551" y="46"/>
                  </a:cubicBezTo>
                  <a:cubicBezTo>
                    <a:pt x="551" y="44"/>
                    <a:pt x="548" y="41"/>
                    <a:pt x="555" y="37"/>
                  </a:cubicBezTo>
                  <a:cubicBezTo>
                    <a:pt x="556" y="35"/>
                    <a:pt x="555" y="35"/>
                    <a:pt x="555" y="31"/>
                  </a:cubicBezTo>
                  <a:cubicBezTo>
                    <a:pt x="548" y="31"/>
                    <a:pt x="549" y="26"/>
                    <a:pt x="540" y="26"/>
                  </a:cubicBezTo>
                  <a:cubicBezTo>
                    <a:pt x="538" y="26"/>
                    <a:pt x="536" y="24"/>
                    <a:pt x="534" y="24"/>
                  </a:cubicBezTo>
                  <a:cubicBezTo>
                    <a:pt x="532" y="24"/>
                    <a:pt x="529" y="26"/>
                    <a:pt x="529" y="29"/>
                  </a:cubicBezTo>
                  <a:cubicBezTo>
                    <a:pt x="529" y="32"/>
                    <a:pt x="532" y="33"/>
                    <a:pt x="532" y="35"/>
                  </a:cubicBezTo>
                  <a:cubicBezTo>
                    <a:pt x="532" y="37"/>
                    <a:pt x="527" y="37"/>
                    <a:pt x="526" y="39"/>
                  </a:cubicBezTo>
                  <a:cubicBezTo>
                    <a:pt x="524" y="43"/>
                    <a:pt x="525" y="46"/>
                    <a:pt x="521" y="50"/>
                  </a:cubicBezTo>
                  <a:cubicBezTo>
                    <a:pt x="516" y="57"/>
                    <a:pt x="509" y="46"/>
                    <a:pt x="509" y="44"/>
                  </a:cubicBezTo>
                  <a:cubicBezTo>
                    <a:pt x="509" y="41"/>
                    <a:pt x="513" y="42"/>
                    <a:pt x="513" y="38"/>
                  </a:cubicBezTo>
                  <a:cubicBezTo>
                    <a:pt x="513" y="37"/>
                    <a:pt x="507" y="30"/>
                    <a:pt x="505" y="30"/>
                  </a:cubicBezTo>
                  <a:cubicBezTo>
                    <a:pt x="498" y="30"/>
                    <a:pt x="503" y="40"/>
                    <a:pt x="496" y="40"/>
                  </a:cubicBezTo>
                  <a:cubicBezTo>
                    <a:pt x="496" y="36"/>
                    <a:pt x="495" y="34"/>
                    <a:pt x="491" y="31"/>
                  </a:cubicBezTo>
                  <a:cubicBezTo>
                    <a:pt x="491" y="30"/>
                    <a:pt x="492" y="29"/>
                    <a:pt x="493" y="29"/>
                  </a:cubicBezTo>
                  <a:cubicBezTo>
                    <a:pt x="489" y="26"/>
                    <a:pt x="484" y="29"/>
                    <a:pt x="482" y="25"/>
                  </a:cubicBezTo>
                  <a:cubicBezTo>
                    <a:pt x="483" y="24"/>
                    <a:pt x="487" y="23"/>
                    <a:pt x="487" y="20"/>
                  </a:cubicBezTo>
                  <a:cubicBezTo>
                    <a:pt x="487" y="15"/>
                    <a:pt x="481" y="16"/>
                    <a:pt x="480" y="12"/>
                  </a:cubicBezTo>
                  <a:cubicBezTo>
                    <a:pt x="480" y="5"/>
                    <a:pt x="475" y="1"/>
                    <a:pt x="466" y="0"/>
                  </a:cubicBezTo>
                  <a:cubicBezTo>
                    <a:pt x="462" y="0"/>
                    <a:pt x="464" y="3"/>
                    <a:pt x="464" y="5"/>
                  </a:cubicBezTo>
                  <a:cubicBezTo>
                    <a:pt x="461" y="6"/>
                    <a:pt x="458" y="5"/>
                    <a:pt x="458" y="9"/>
                  </a:cubicBezTo>
                  <a:cubicBezTo>
                    <a:pt x="458" y="11"/>
                    <a:pt x="460" y="12"/>
                    <a:pt x="460" y="14"/>
                  </a:cubicBezTo>
                  <a:cubicBezTo>
                    <a:pt x="460" y="17"/>
                    <a:pt x="457" y="17"/>
                    <a:pt x="457" y="20"/>
                  </a:cubicBezTo>
                  <a:cubicBezTo>
                    <a:pt x="457" y="27"/>
                    <a:pt x="472" y="23"/>
                    <a:pt x="472" y="30"/>
                  </a:cubicBezTo>
                  <a:cubicBezTo>
                    <a:pt x="472" y="32"/>
                    <a:pt x="470" y="37"/>
                    <a:pt x="470" y="37"/>
                  </a:cubicBezTo>
                  <a:cubicBezTo>
                    <a:pt x="472" y="36"/>
                    <a:pt x="473" y="36"/>
                    <a:pt x="475" y="35"/>
                  </a:cubicBezTo>
                  <a:cubicBezTo>
                    <a:pt x="478" y="44"/>
                    <a:pt x="463" y="40"/>
                    <a:pt x="463" y="51"/>
                  </a:cubicBezTo>
                  <a:cubicBezTo>
                    <a:pt x="456" y="53"/>
                    <a:pt x="461" y="45"/>
                    <a:pt x="460" y="43"/>
                  </a:cubicBezTo>
                  <a:cubicBezTo>
                    <a:pt x="459" y="42"/>
                    <a:pt x="453" y="40"/>
                    <a:pt x="449" y="40"/>
                  </a:cubicBezTo>
                  <a:cubicBezTo>
                    <a:pt x="445" y="40"/>
                    <a:pt x="444" y="43"/>
                    <a:pt x="444" y="47"/>
                  </a:cubicBezTo>
                  <a:cubicBezTo>
                    <a:pt x="440" y="47"/>
                    <a:pt x="437" y="47"/>
                    <a:pt x="424" y="47"/>
                  </a:cubicBezTo>
                  <a:cubicBezTo>
                    <a:pt x="412" y="47"/>
                    <a:pt x="398" y="43"/>
                    <a:pt x="395" y="34"/>
                  </a:cubicBezTo>
                  <a:cubicBezTo>
                    <a:pt x="391" y="35"/>
                    <a:pt x="377" y="35"/>
                    <a:pt x="377" y="40"/>
                  </a:cubicBezTo>
                  <a:cubicBezTo>
                    <a:pt x="377" y="42"/>
                    <a:pt x="378" y="43"/>
                    <a:pt x="380" y="43"/>
                  </a:cubicBezTo>
                  <a:cubicBezTo>
                    <a:pt x="384" y="43"/>
                    <a:pt x="390" y="41"/>
                    <a:pt x="392" y="39"/>
                  </a:cubicBezTo>
                  <a:cubicBezTo>
                    <a:pt x="393" y="46"/>
                    <a:pt x="382" y="40"/>
                    <a:pt x="382" y="48"/>
                  </a:cubicBezTo>
                  <a:cubicBezTo>
                    <a:pt x="382" y="50"/>
                    <a:pt x="384" y="55"/>
                    <a:pt x="383" y="55"/>
                  </a:cubicBezTo>
                  <a:cubicBezTo>
                    <a:pt x="379" y="55"/>
                    <a:pt x="378" y="50"/>
                    <a:pt x="374" y="48"/>
                  </a:cubicBezTo>
                  <a:cubicBezTo>
                    <a:pt x="370" y="47"/>
                    <a:pt x="370" y="47"/>
                    <a:pt x="370" y="47"/>
                  </a:cubicBezTo>
                  <a:cubicBezTo>
                    <a:pt x="365" y="47"/>
                    <a:pt x="361" y="47"/>
                    <a:pt x="356" y="47"/>
                  </a:cubicBezTo>
                  <a:cubicBezTo>
                    <a:pt x="351" y="47"/>
                    <a:pt x="349" y="48"/>
                    <a:pt x="344" y="48"/>
                  </a:cubicBezTo>
                  <a:cubicBezTo>
                    <a:pt x="335" y="49"/>
                    <a:pt x="335" y="45"/>
                    <a:pt x="335" y="45"/>
                  </a:cubicBezTo>
                  <a:cubicBezTo>
                    <a:pt x="335" y="43"/>
                    <a:pt x="341" y="43"/>
                    <a:pt x="343" y="42"/>
                  </a:cubicBezTo>
                  <a:cubicBezTo>
                    <a:pt x="337" y="33"/>
                    <a:pt x="338" y="34"/>
                    <a:pt x="325" y="35"/>
                  </a:cubicBezTo>
                  <a:cubicBezTo>
                    <a:pt x="311" y="36"/>
                    <a:pt x="304" y="25"/>
                    <a:pt x="290" y="25"/>
                  </a:cubicBezTo>
                  <a:cubicBezTo>
                    <a:pt x="286" y="25"/>
                    <a:pt x="284" y="28"/>
                    <a:pt x="281" y="28"/>
                  </a:cubicBezTo>
                  <a:cubicBezTo>
                    <a:pt x="278" y="28"/>
                    <a:pt x="276" y="24"/>
                    <a:pt x="275" y="22"/>
                  </a:cubicBezTo>
                  <a:cubicBezTo>
                    <a:pt x="271" y="23"/>
                    <a:pt x="271" y="28"/>
                    <a:pt x="266" y="28"/>
                  </a:cubicBezTo>
                  <a:cubicBezTo>
                    <a:pt x="262" y="28"/>
                    <a:pt x="256" y="18"/>
                    <a:pt x="254" y="18"/>
                  </a:cubicBezTo>
                  <a:cubicBezTo>
                    <a:pt x="250" y="18"/>
                    <a:pt x="251" y="24"/>
                    <a:pt x="247" y="24"/>
                  </a:cubicBezTo>
                  <a:cubicBezTo>
                    <a:pt x="245" y="24"/>
                    <a:pt x="243" y="23"/>
                    <a:pt x="243" y="21"/>
                  </a:cubicBezTo>
                  <a:cubicBezTo>
                    <a:pt x="236" y="23"/>
                    <a:pt x="233" y="23"/>
                    <a:pt x="227" y="26"/>
                  </a:cubicBezTo>
                  <a:cubicBezTo>
                    <a:pt x="224" y="26"/>
                    <a:pt x="218" y="30"/>
                    <a:pt x="216" y="29"/>
                  </a:cubicBezTo>
                  <a:cubicBezTo>
                    <a:pt x="210" y="23"/>
                    <a:pt x="211" y="30"/>
                    <a:pt x="209" y="30"/>
                  </a:cubicBezTo>
                  <a:cubicBezTo>
                    <a:pt x="195" y="31"/>
                    <a:pt x="205" y="36"/>
                    <a:pt x="203" y="36"/>
                  </a:cubicBezTo>
                  <a:cubicBezTo>
                    <a:pt x="197" y="36"/>
                    <a:pt x="187" y="35"/>
                    <a:pt x="178" y="29"/>
                  </a:cubicBezTo>
                  <a:cubicBezTo>
                    <a:pt x="177" y="29"/>
                    <a:pt x="175" y="27"/>
                    <a:pt x="175" y="26"/>
                  </a:cubicBezTo>
                  <a:cubicBezTo>
                    <a:pt x="173" y="27"/>
                    <a:pt x="173" y="27"/>
                    <a:pt x="173" y="26"/>
                  </a:cubicBezTo>
                  <a:cubicBezTo>
                    <a:pt x="173" y="27"/>
                    <a:pt x="173" y="27"/>
                    <a:pt x="173" y="27"/>
                  </a:cubicBezTo>
                  <a:cubicBezTo>
                    <a:pt x="165" y="25"/>
                    <a:pt x="165" y="22"/>
                    <a:pt x="158" y="22"/>
                  </a:cubicBezTo>
                  <a:cubicBezTo>
                    <a:pt x="154" y="22"/>
                    <a:pt x="151" y="24"/>
                    <a:pt x="147" y="24"/>
                  </a:cubicBezTo>
                  <a:cubicBezTo>
                    <a:pt x="140" y="24"/>
                    <a:pt x="126" y="23"/>
                    <a:pt x="121" y="19"/>
                  </a:cubicBezTo>
                  <a:cubicBezTo>
                    <a:pt x="104" y="19"/>
                    <a:pt x="104" y="19"/>
                    <a:pt x="104" y="19"/>
                  </a:cubicBezTo>
                  <a:cubicBezTo>
                    <a:pt x="100" y="15"/>
                    <a:pt x="100" y="15"/>
                    <a:pt x="97" y="15"/>
                  </a:cubicBezTo>
                  <a:cubicBezTo>
                    <a:pt x="86" y="15"/>
                    <a:pt x="86" y="15"/>
                    <a:pt x="86" y="15"/>
                  </a:cubicBezTo>
                  <a:cubicBezTo>
                    <a:pt x="84" y="11"/>
                    <a:pt x="83" y="13"/>
                    <a:pt x="80" y="12"/>
                  </a:cubicBezTo>
                  <a:cubicBezTo>
                    <a:pt x="79" y="14"/>
                    <a:pt x="77" y="15"/>
                    <a:pt x="75" y="14"/>
                  </a:cubicBezTo>
                  <a:cubicBezTo>
                    <a:pt x="75" y="13"/>
                    <a:pt x="76" y="13"/>
                    <a:pt x="77" y="11"/>
                  </a:cubicBezTo>
                  <a:cubicBezTo>
                    <a:pt x="74" y="10"/>
                    <a:pt x="73" y="8"/>
                    <a:pt x="70" y="8"/>
                  </a:cubicBezTo>
                  <a:cubicBezTo>
                    <a:pt x="66" y="8"/>
                    <a:pt x="64" y="13"/>
                    <a:pt x="60" y="14"/>
                  </a:cubicBezTo>
                  <a:cubicBezTo>
                    <a:pt x="57" y="15"/>
                    <a:pt x="55" y="13"/>
                    <a:pt x="52" y="14"/>
                  </a:cubicBezTo>
                  <a:cubicBezTo>
                    <a:pt x="40" y="18"/>
                    <a:pt x="29" y="27"/>
                    <a:pt x="23" y="35"/>
                  </a:cubicBezTo>
                  <a:cubicBezTo>
                    <a:pt x="10" y="35"/>
                    <a:pt x="10" y="35"/>
                    <a:pt x="10" y="35"/>
                  </a:cubicBezTo>
                  <a:cubicBezTo>
                    <a:pt x="10" y="35"/>
                    <a:pt x="7" y="42"/>
                    <a:pt x="7" y="42"/>
                  </a:cubicBezTo>
                  <a:cubicBezTo>
                    <a:pt x="7" y="43"/>
                    <a:pt x="16" y="46"/>
                    <a:pt x="19" y="47"/>
                  </a:cubicBezTo>
                  <a:cubicBezTo>
                    <a:pt x="21" y="48"/>
                    <a:pt x="24" y="55"/>
                    <a:pt x="25" y="56"/>
                  </a:cubicBezTo>
                  <a:cubicBezTo>
                    <a:pt x="32" y="59"/>
                    <a:pt x="37" y="60"/>
                    <a:pt x="39" y="67"/>
                  </a:cubicBezTo>
                  <a:cubicBezTo>
                    <a:pt x="36" y="68"/>
                    <a:pt x="36" y="68"/>
                    <a:pt x="33" y="68"/>
                  </a:cubicBezTo>
                  <a:cubicBezTo>
                    <a:pt x="28" y="68"/>
                    <a:pt x="24" y="71"/>
                    <a:pt x="24" y="63"/>
                  </a:cubicBezTo>
                  <a:cubicBezTo>
                    <a:pt x="20" y="63"/>
                    <a:pt x="20" y="63"/>
                    <a:pt x="20" y="63"/>
                  </a:cubicBezTo>
                  <a:cubicBezTo>
                    <a:pt x="15" y="67"/>
                    <a:pt x="6" y="69"/>
                    <a:pt x="0" y="73"/>
                  </a:cubicBezTo>
                  <a:cubicBezTo>
                    <a:pt x="1" y="75"/>
                    <a:pt x="3" y="76"/>
                    <a:pt x="7" y="76"/>
                  </a:cubicBezTo>
                  <a:cubicBezTo>
                    <a:pt x="6" y="77"/>
                    <a:pt x="6" y="77"/>
                    <a:pt x="6" y="77"/>
                  </a:cubicBezTo>
                  <a:cubicBezTo>
                    <a:pt x="6" y="79"/>
                    <a:pt x="9" y="79"/>
                    <a:pt x="9" y="83"/>
                  </a:cubicBezTo>
                  <a:cubicBezTo>
                    <a:pt x="11" y="83"/>
                    <a:pt x="16" y="83"/>
                    <a:pt x="21" y="83"/>
                  </a:cubicBezTo>
                  <a:cubicBezTo>
                    <a:pt x="24" y="83"/>
                    <a:pt x="26" y="85"/>
                    <a:pt x="30" y="85"/>
                  </a:cubicBezTo>
                  <a:cubicBezTo>
                    <a:pt x="35" y="85"/>
                    <a:pt x="37" y="82"/>
                    <a:pt x="41" y="82"/>
                  </a:cubicBezTo>
                  <a:cubicBezTo>
                    <a:pt x="42" y="82"/>
                    <a:pt x="41" y="82"/>
                    <a:pt x="45" y="82"/>
                  </a:cubicBezTo>
                  <a:cubicBezTo>
                    <a:pt x="45" y="85"/>
                    <a:pt x="45" y="85"/>
                    <a:pt x="45" y="85"/>
                  </a:cubicBezTo>
                  <a:cubicBezTo>
                    <a:pt x="41" y="85"/>
                    <a:pt x="43" y="84"/>
                    <a:pt x="41" y="86"/>
                  </a:cubicBezTo>
                  <a:cubicBezTo>
                    <a:pt x="41" y="86"/>
                    <a:pt x="44" y="90"/>
                    <a:pt x="44" y="91"/>
                  </a:cubicBezTo>
                  <a:cubicBezTo>
                    <a:pt x="44" y="94"/>
                    <a:pt x="29" y="100"/>
                    <a:pt x="27" y="100"/>
                  </a:cubicBezTo>
                  <a:cubicBezTo>
                    <a:pt x="22" y="100"/>
                    <a:pt x="10" y="106"/>
                    <a:pt x="10" y="113"/>
                  </a:cubicBezTo>
                  <a:cubicBezTo>
                    <a:pt x="10" y="116"/>
                    <a:pt x="17" y="117"/>
                    <a:pt x="19" y="122"/>
                  </a:cubicBezTo>
                  <a:cubicBezTo>
                    <a:pt x="18" y="122"/>
                    <a:pt x="16" y="123"/>
                    <a:pt x="15" y="123"/>
                  </a:cubicBezTo>
                  <a:cubicBezTo>
                    <a:pt x="17" y="125"/>
                    <a:pt x="28" y="133"/>
                    <a:pt x="30" y="133"/>
                  </a:cubicBezTo>
                  <a:cubicBezTo>
                    <a:pt x="31" y="133"/>
                    <a:pt x="33" y="130"/>
                    <a:pt x="35" y="130"/>
                  </a:cubicBezTo>
                  <a:cubicBezTo>
                    <a:pt x="37" y="130"/>
                    <a:pt x="37" y="132"/>
                    <a:pt x="37" y="133"/>
                  </a:cubicBezTo>
                  <a:cubicBezTo>
                    <a:pt x="37" y="135"/>
                    <a:pt x="37" y="135"/>
                    <a:pt x="37" y="138"/>
                  </a:cubicBezTo>
                  <a:cubicBezTo>
                    <a:pt x="37" y="139"/>
                    <a:pt x="38" y="144"/>
                    <a:pt x="39" y="144"/>
                  </a:cubicBezTo>
                  <a:cubicBezTo>
                    <a:pt x="40" y="144"/>
                    <a:pt x="41" y="143"/>
                    <a:pt x="42" y="143"/>
                  </a:cubicBezTo>
                  <a:cubicBezTo>
                    <a:pt x="44" y="143"/>
                    <a:pt x="43" y="143"/>
                    <a:pt x="45" y="143"/>
                  </a:cubicBezTo>
                  <a:cubicBezTo>
                    <a:pt x="45" y="139"/>
                    <a:pt x="45" y="140"/>
                    <a:pt x="45" y="139"/>
                  </a:cubicBezTo>
                  <a:cubicBezTo>
                    <a:pt x="49" y="142"/>
                    <a:pt x="51" y="143"/>
                    <a:pt x="56" y="145"/>
                  </a:cubicBezTo>
                  <a:cubicBezTo>
                    <a:pt x="57" y="143"/>
                    <a:pt x="57" y="142"/>
                    <a:pt x="58" y="140"/>
                  </a:cubicBezTo>
                  <a:cubicBezTo>
                    <a:pt x="60" y="141"/>
                    <a:pt x="61" y="142"/>
                    <a:pt x="64" y="142"/>
                  </a:cubicBezTo>
                  <a:cubicBezTo>
                    <a:pt x="67" y="142"/>
                    <a:pt x="69" y="139"/>
                    <a:pt x="72" y="139"/>
                  </a:cubicBezTo>
                  <a:cubicBezTo>
                    <a:pt x="76" y="139"/>
                    <a:pt x="76" y="139"/>
                    <a:pt x="76" y="139"/>
                  </a:cubicBezTo>
                  <a:cubicBezTo>
                    <a:pt x="70" y="143"/>
                    <a:pt x="70" y="149"/>
                    <a:pt x="65" y="153"/>
                  </a:cubicBezTo>
                  <a:cubicBezTo>
                    <a:pt x="60" y="156"/>
                    <a:pt x="51" y="160"/>
                    <a:pt x="47" y="165"/>
                  </a:cubicBezTo>
                  <a:cubicBezTo>
                    <a:pt x="44" y="169"/>
                    <a:pt x="40" y="166"/>
                    <a:pt x="36" y="169"/>
                  </a:cubicBezTo>
                  <a:cubicBezTo>
                    <a:pt x="34" y="170"/>
                    <a:pt x="32" y="175"/>
                    <a:pt x="29" y="176"/>
                  </a:cubicBezTo>
                  <a:cubicBezTo>
                    <a:pt x="25" y="178"/>
                    <a:pt x="21" y="177"/>
                    <a:pt x="18" y="181"/>
                  </a:cubicBezTo>
                  <a:cubicBezTo>
                    <a:pt x="28" y="184"/>
                    <a:pt x="32" y="174"/>
                    <a:pt x="40" y="173"/>
                  </a:cubicBezTo>
                  <a:cubicBezTo>
                    <a:pt x="47" y="172"/>
                    <a:pt x="55" y="169"/>
                    <a:pt x="58" y="166"/>
                  </a:cubicBezTo>
                  <a:cubicBezTo>
                    <a:pt x="62" y="162"/>
                    <a:pt x="70" y="160"/>
                    <a:pt x="73" y="156"/>
                  </a:cubicBezTo>
                  <a:cubicBezTo>
                    <a:pt x="75" y="153"/>
                    <a:pt x="76" y="151"/>
                    <a:pt x="79" y="150"/>
                  </a:cubicBezTo>
                  <a:cubicBezTo>
                    <a:pt x="84" y="148"/>
                    <a:pt x="89" y="146"/>
                    <a:pt x="89" y="141"/>
                  </a:cubicBezTo>
                  <a:cubicBezTo>
                    <a:pt x="89" y="140"/>
                    <a:pt x="89" y="139"/>
                    <a:pt x="89" y="138"/>
                  </a:cubicBezTo>
                  <a:cubicBezTo>
                    <a:pt x="89" y="130"/>
                    <a:pt x="104" y="119"/>
                    <a:pt x="109" y="119"/>
                  </a:cubicBezTo>
                  <a:cubicBezTo>
                    <a:pt x="110" y="119"/>
                    <a:pt x="110" y="119"/>
                    <a:pt x="112" y="119"/>
                  </a:cubicBezTo>
                  <a:cubicBezTo>
                    <a:pt x="112" y="119"/>
                    <a:pt x="112" y="120"/>
                    <a:pt x="112" y="121"/>
                  </a:cubicBezTo>
                  <a:cubicBezTo>
                    <a:pt x="105" y="123"/>
                    <a:pt x="102" y="126"/>
                    <a:pt x="102" y="131"/>
                  </a:cubicBezTo>
                  <a:cubicBezTo>
                    <a:pt x="102" y="132"/>
                    <a:pt x="101" y="132"/>
                    <a:pt x="102" y="134"/>
                  </a:cubicBezTo>
                  <a:cubicBezTo>
                    <a:pt x="102" y="134"/>
                    <a:pt x="100" y="134"/>
                    <a:pt x="100" y="135"/>
                  </a:cubicBezTo>
                  <a:cubicBezTo>
                    <a:pt x="100" y="136"/>
                    <a:pt x="102" y="137"/>
                    <a:pt x="103" y="137"/>
                  </a:cubicBezTo>
                  <a:cubicBezTo>
                    <a:pt x="108" y="137"/>
                    <a:pt x="122" y="129"/>
                    <a:pt x="125" y="124"/>
                  </a:cubicBezTo>
                  <a:cubicBezTo>
                    <a:pt x="124" y="123"/>
                    <a:pt x="124" y="123"/>
                    <a:pt x="123" y="121"/>
                  </a:cubicBezTo>
                  <a:cubicBezTo>
                    <a:pt x="125" y="120"/>
                    <a:pt x="130" y="118"/>
                    <a:pt x="132" y="117"/>
                  </a:cubicBezTo>
                  <a:cubicBezTo>
                    <a:pt x="136" y="125"/>
                    <a:pt x="146" y="127"/>
                    <a:pt x="154" y="127"/>
                  </a:cubicBezTo>
                  <a:cubicBezTo>
                    <a:pt x="166" y="127"/>
                    <a:pt x="166" y="127"/>
                    <a:pt x="166" y="127"/>
                  </a:cubicBezTo>
                  <a:cubicBezTo>
                    <a:pt x="173" y="131"/>
                    <a:pt x="181" y="132"/>
                    <a:pt x="186" y="136"/>
                  </a:cubicBezTo>
                  <a:cubicBezTo>
                    <a:pt x="189" y="138"/>
                    <a:pt x="192" y="145"/>
                    <a:pt x="197" y="145"/>
                  </a:cubicBezTo>
                  <a:cubicBezTo>
                    <a:pt x="199" y="145"/>
                    <a:pt x="200" y="143"/>
                    <a:pt x="200" y="141"/>
                  </a:cubicBezTo>
                  <a:cubicBezTo>
                    <a:pt x="202" y="143"/>
                    <a:pt x="204" y="145"/>
                    <a:pt x="207" y="145"/>
                  </a:cubicBezTo>
                  <a:cubicBezTo>
                    <a:pt x="208" y="143"/>
                    <a:pt x="210" y="145"/>
                    <a:pt x="211" y="146"/>
                  </a:cubicBezTo>
                  <a:cubicBezTo>
                    <a:pt x="211" y="147"/>
                    <a:pt x="209" y="148"/>
                    <a:pt x="209" y="151"/>
                  </a:cubicBezTo>
                  <a:cubicBezTo>
                    <a:pt x="209" y="153"/>
                    <a:pt x="211" y="155"/>
                    <a:pt x="212" y="155"/>
                  </a:cubicBezTo>
                  <a:cubicBezTo>
                    <a:pt x="215" y="155"/>
                    <a:pt x="213" y="152"/>
                    <a:pt x="217" y="152"/>
                  </a:cubicBezTo>
                  <a:cubicBezTo>
                    <a:pt x="217" y="152"/>
                    <a:pt x="217" y="153"/>
                    <a:pt x="217" y="155"/>
                  </a:cubicBezTo>
                  <a:cubicBezTo>
                    <a:pt x="217" y="156"/>
                    <a:pt x="214" y="157"/>
                    <a:pt x="214" y="158"/>
                  </a:cubicBezTo>
                  <a:cubicBezTo>
                    <a:pt x="214" y="160"/>
                    <a:pt x="215" y="162"/>
                    <a:pt x="218" y="162"/>
                  </a:cubicBezTo>
                  <a:cubicBezTo>
                    <a:pt x="222" y="162"/>
                    <a:pt x="225" y="162"/>
                    <a:pt x="225" y="165"/>
                  </a:cubicBezTo>
                  <a:cubicBezTo>
                    <a:pt x="225" y="167"/>
                    <a:pt x="225" y="167"/>
                    <a:pt x="225" y="169"/>
                  </a:cubicBezTo>
                  <a:cubicBezTo>
                    <a:pt x="225" y="169"/>
                    <a:pt x="225" y="170"/>
                    <a:pt x="226" y="170"/>
                  </a:cubicBezTo>
                  <a:cubicBezTo>
                    <a:pt x="224" y="169"/>
                    <a:pt x="223" y="167"/>
                    <a:pt x="223" y="164"/>
                  </a:cubicBezTo>
                  <a:cubicBezTo>
                    <a:pt x="218" y="163"/>
                    <a:pt x="217" y="163"/>
                    <a:pt x="217" y="168"/>
                  </a:cubicBezTo>
                  <a:cubicBezTo>
                    <a:pt x="220" y="166"/>
                    <a:pt x="218" y="168"/>
                    <a:pt x="222" y="168"/>
                  </a:cubicBezTo>
                  <a:cubicBezTo>
                    <a:pt x="221" y="169"/>
                    <a:pt x="222" y="171"/>
                    <a:pt x="222" y="173"/>
                  </a:cubicBezTo>
                  <a:cubicBezTo>
                    <a:pt x="222" y="173"/>
                    <a:pt x="225" y="178"/>
                    <a:pt x="227" y="178"/>
                  </a:cubicBezTo>
                  <a:cubicBezTo>
                    <a:pt x="228" y="178"/>
                    <a:pt x="228" y="177"/>
                    <a:pt x="228" y="175"/>
                  </a:cubicBezTo>
                  <a:cubicBezTo>
                    <a:pt x="228" y="174"/>
                    <a:pt x="228" y="172"/>
                    <a:pt x="227" y="171"/>
                  </a:cubicBezTo>
                  <a:cubicBezTo>
                    <a:pt x="229" y="173"/>
                    <a:pt x="232" y="175"/>
                    <a:pt x="235" y="175"/>
                  </a:cubicBezTo>
                  <a:cubicBezTo>
                    <a:pt x="236" y="175"/>
                    <a:pt x="236" y="175"/>
                    <a:pt x="238" y="175"/>
                  </a:cubicBezTo>
                  <a:cubicBezTo>
                    <a:pt x="238" y="176"/>
                    <a:pt x="239" y="177"/>
                    <a:pt x="239" y="178"/>
                  </a:cubicBezTo>
                  <a:cubicBezTo>
                    <a:pt x="239" y="181"/>
                    <a:pt x="238" y="187"/>
                    <a:pt x="241" y="188"/>
                  </a:cubicBezTo>
                  <a:cubicBezTo>
                    <a:pt x="243" y="189"/>
                    <a:pt x="245" y="189"/>
                    <a:pt x="246" y="190"/>
                  </a:cubicBezTo>
                  <a:cubicBezTo>
                    <a:pt x="248" y="192"/>
                    <a:pt x="246" y="195"/>
                    <a:pt x="249" y="197"/>
                  </a:cubicBezTo>
                  <a:cubicBezTo>
                    <a:pt x="249" y="197"/>
                    <a:pt x="255" y="201"/>
                    <a:pt x="255" y="201"/>
                  </a:cubicBezTo>
                  <a:cubicBezTo>
                    <a:pt x="256" y="206"/>
                    <a:pt x="257" y="213"/>
                    <a:pt x="265" y="213"/>
                  </a:cubicBezTo>
                  <a:cubicBezTo>
                    <a:pt x="266" y="217"/>
                    <a:pt x="274" y="214"/>
                    <a:pt x="276" y="220"/>
                  </a:cubicBezTo>
                  <a:cubicBezTo>
                    <a:pt x="276" y="222"/>
                    <a:pt x="282" y="223"/>
                    <a:pt x="284" y="225"/>
                  </a:cubicBezTo>
                  <a:cubicBezTo>
                    <a:pt x="285" y="226"/>
                    <a:pt x="286" y="227"/>
                    <a:pt x="287" y="227"/>
                  </a:cubicBezTo>
                  <a:cubicBezTo>
                    <a:pt x="287" y="227"/>
                    <a:pt x="287" y="227"/>
                    <a:pt x="287" y="227"/>
                  </a:cubicBezTo>
                  <a:cubicBezTo>
                    <a:pt x="288" y="227"/>
                    <a:pt x="290" y="230"/>
                    <a:pt x="290" y="232"/>
                  </a:cubicBezTo>
                  <a:cubicBezTo>
                    <a:pt x="290" y="234"/>
                    <a:pt x="288" y="237"/>
                    <a:pt x="286" y="238"/>
                  </a:cubicBezTo>
                  <a:cubicBezTo>
                    <a:pt x="285" y="236"/>
                    <a:pt x="283" y="234"/>
                    <a:pt x="280" y="234"/>
                  </a:cubicBezTo>
                  <a:cubicBezTo>
                    <a:pt x="279" y="234"/>
                    <a:pt x="276" y="234"/>
                    <a:pt x="276" y="236"/>
                  </a:cubicBezTo>
                  <a:cubicBezTo>
                    <a:pt x="276" y="241"/>
                    <a:pt x="282" y="243"/>
                    <a:pt x="282" y="248"/>
                  </a:cubicBezTo>
                  <a:cubicBezTo>
                    <a:pt x="282" y="255"/>
                    <a:pt x="276" y="267"/>
                    <a:pt x="278" y="273"/>
                  </a:cubicBezTo>
                  <a:cubicBezTo>
                    <a:pt x="280" y="279"/>
                    <a:pt x="278" y="287"/>
                    <a:pt x="281" y="292"/>
                  </a:cubicBezTo>
                  <a:cubicBezTo>
                    <a:pt x="279" y="293"/>
                    <a:pt x="277" y="294"/>
                    <a:pt x="278" y="296"/>
                  </a:cubicBezTo>
                  <a:cubicBezTo>
                    <a:pt x="282" y="303"/>
                    <a:pt x="287" y="313"/>
                    <a:pt x="292" y="314"/>
                  </a:cubicBezTo>
                  <a:cubicBezTo>
                    <a:pt x="291" y="323"/>
                    <a:pt x="297" y="326"/>
                    <a:pt x="300" y="334"/>
                  </a:cubicBezTo>
                  <a:cubicBezTo>
                    <a:pt x="301" y="335"/>
                    <a:pt x="300" y="339"/>
                    <a:pt x="302" y="339"/>
                  </a:cubicBezTo>
                  <a:cubicBezTo>
                    <a:pt x="310" y="343"/>
                    <a:pt x="322" y="347"/>
                    <a:pt x="325" y="355"/>
                  </a:cubicBezTo>
                  <a:cubicBezTo>
                    <a:pt x="325" y="355"/>
                    <a:pt x="325" y="355"/>
                    <a:pt x="325" y="355"/>
                  </a:cubicBezTo>
                  <a:cubicBezTo>
                    <a:pt x="325" y="360"/>
                    <a:pt x="328" y="362"/>
                    <a:pt x="331" y="366"/>
                  </a:cubicBezTo>
                  <a:cubicBezTo>
                    <a:pt x="332" y="368"/>
                    <a:pt x="332" y="375"/>
                    <a:pt x="334" y="376"/>
                  </a:cubicBezTo>
                  <a:cubicBezTo>
                    <a:pt x="338" y="379"/>
                    <a:pt x="342" y="384"/>
                    <a:pt x="345" y="389"/>
                  </a:cubicBezTo>
                  <a:cubicBezTo>
                    <a:pt x="347" y="391"/>
                    <a:pt x="342" y="391"/>
                    <a:pt x="341" y="391"/>
                  </a:cubicBezTo>
                  <a:cubicBezTo>
                    <a:pt x="343" y="394"/>
                    <a:pt x="348" y="393"/>
                    <a:pt x="351" y="396"/>
                  </a:cubicBezTo>
                  <a:cubicBezTo>
                    <a:pt x="353" y="399"/>
                    <a:pt x="357" y="401"/>
                    <a:pt x="357" y="404"/>
                  </a:cubicBezTo>
                  <a:cubicBezTo>
                    <a:pt x="357" y="410"/>
                    <a:pt x="357" y="410"/>
                    <a:pt x="357" y="410"/>
                  </a:cubicBezTo>
                  <a:cubicBezTo>
                    <a:pt x="357" y="411"/>
                    <a:pt x="358" y="411"/>
                    <a:pt x="360" y="412"/>
                  </a:cubicBezTo>
                  <a:cubicBezTo>
                    <a:pt x="362" y="413"/>
                    <a:pt x="365" y="419"/>
                    <a:pt x="369" y="419"/>
                  </a:cubicBezTo>
                  <a:cubicBezTo>
                    <a:pt x="369" y="420"/>
                    <a:pt x="372" y="423"/>
                    <a:pt x="372" y="423"/>
                  </a:cubicBezTo>
                  <a:cubicBezTo>
                    <a:pt x="373" y="423"/>
                    <a:pt x="374" y="421"/>
                    <a:pt x="374" y="420"/>
                  </a:cubicBezTo>
                  <a:cubicBezTo>
                    <a:pt x="374" y="418"/>
                    <a:pt x="371" y="414"/>
                    <a:pt x="370" y="416"/>
                  </a:cubicBezTo>
                  <a:cubicBezTo>
                    <a:pt x="365" y="413"/>
                    <a:pt x="364" y="408"/>
                    <a:pt x="362" y="402"/>
                  </a:cubicBezTo>
                  <a:cubicBezTo>
                    <a:pt x="361" y="397"/>
                    <a:pt x="356" y="395"/>
                    <a:pt x="355" y="390"/>
                  </a:cubicBezTo>
                  <a:cubicBezTo>
                    <a:pt x="353" y="386"/>
                    <a:pt x="353" y="384"/>
                    <a:pt x="350" y="380"/>
                  </a:cubicBezTo>
                  <a:cubicBezTo>
                    <a:pt x="348" y="378"/>
                    <a:pt x="345" y="378"/>
                    <a:pt x="343" y="375"/>
                  </a:cubicBezTo>
                  <a:cubicBezTo>
                    <a:pt x="341" y="371"/>
                    <a:pt x="339" y="368"/>
                    <a:pt x="339" y="363"/>
                  </a:cubicBezTo>
                  <a:cubicBezTo>
                    <a:pt x="339" y="362"/>
                    <a:pt x="339" y="361"/>
                    <a:pt x="339" y="360"/>
                  </a:cubicBezTo>
                  <a:cubicBezTo>
                    <a:pt x="342" y="363"/>
                    <a:pt x="346" y="363"/>
                    <a:pt x="350" y="365"/>
                  </a:cubicBezTo>
                  <a:cubicBezTo>
                    <a:pt x="352" y="366"/>
                    <a:pt x="351" y="371"/>
                    <a:pt x="353" y="373"/>
                  </a:cubicBezTo>
                  <a:cubicBezTo>
                    <a:pt x="355" y="375"/>
                    <a:pt x="355" y="379"/>
                    <a:pt x="357" y="381"/>
                  </a:cubicBezTo>
                  <a:cubicBezTo>
                    <a:pt x="359" y="383"/>
                    <a:pt x="361" y="386"/>
                    <a:pt x="364" y="389"/>
                  </a:cubicBezTo>
                  <a:cubicBezTo>
                    <a:pt x="365" y="388"/>
                    <a:pt x="365" y="388"/>
                    <a:pt x="367" y="389"/>
                  </a:cubicBezTo>
                  <a:cubicBezTo>
                    <a:pt x="367" y="394"/>
                    <a:pt x="374" y="394"/>
                    <a:pt x="376" y="398"/>
                  </a:cubicBezTo>
                  <a:cubicBezTo>
                    <a:pt x="377" y="401"/>
                    <a:pt x="375" y="403"/>
                    <a:pt x="377" y="405"/>
                  </a:cubicBezTo>
                  <a:cubicBezTo>
                    <a:pt x="380" y="407"/>
                    <a:pt x="383" y="408"/>
                    <a:pt x="385" y="411"/>
                  </a:cubicBezTo>
                  <a:cubicBezTo>
                    <a:pt x="390" y="415"/>
                    <a:pt x="398" y="422"/>
                    <a:pt x="401" y="430"/>
                  </a:cubicBezTo>
                  <a:cubicBezTo>
                    <a:pt x="401" y="432"/>
                    <a:pt x="403" y="433"/>
                    <a:pt x="403" y="435"/>
                  </a:cubicBezTo>
                  <a:cubicBezTo>
                    <a:pt x="403" y="438"/>
                    <a:pt x="401" y="439"/>
                    <a:pt x="401" y="442"/>
                  </a:cubicBezTo>
                  <a:cubicBezTo>
                    <a:pt x="401" y="444"/>
                    <a:pt x="402" y="446"/>
                    <a:pt x="404" y="446"/>
                  </a:cubicBezTo>
                  <a:cubicBezTo>
                    <a:pt x="405" y="449"/>
                    <a:pt x="412" y="451"/>
                    <a:pt x="415" y="454"/>
                  </a:cubicBezTo>
                  <a:cubicBezTo>
                    <a:pt x="415" y="454"/>
                    <a:pt x="416" y="454"/>
                    <a:pt x="417" y="455"/>
                  </a:cubicBezTo>
                  <a:cubicBezTo>
                    <a:pt x="420" y="457"/>
                    <a:pt x="422" y="456"/>
                    <a:pt x="425" y="457"/>
                  </a:cubicBezTo>
                  <a:cubicBezTo>
                    <a:pt x="428" y="459"/>
                    <a:pt x="429" y="462"/>
                    <a:pt x="432" y="463"/>
                  </a:cubicBezTo>
                  <a:cubicBezTo>
                    <a:pt x="434" y="463"/>
                    <a:pt x="436" y="462"/>
                    <a:pt x="438" y="463"/>
                  </a:cubicBezTo>
                  <a:cubicBezTo>
                    <a:pt x="441" y="464"/>
                    <a:pt x="448" y="470"/>
                    <a:pt x="451" y="470"/>
                  </a:cubicBezTo>
                  <a:cubicBezTo>
                    <a:pt x="453" y="470"/>
                    <a:pt x="454" y="469"/>
                    <a:pt x="456" y="470"/>
                  </a:cubicBezTo>
                  <a:cubicBezTo>
                    <a:pt x="457" y="471"/>
                    <a:pt x="459" y="472"/>
                    <a:pt x="461" y="472"/>
                  </a:cubicBezTo>
                  <a:cubicBezTo>
                    <a:pt x="465" y="472"/>
                    <a:pt x="465" y="468"/>
                    <a:pt x="469" y="468"/>
                  </a:cubicBezTo>
                  <a:cubicBezTo>
                    <a:pt x="471" y="468"/>
                    <a:pt x="472" y="467"/>
                    <a:pt x="474" y="471"/>
                  </a:cubicBezTo>
                  <a:cubicBezTo>
                    <a:pt x="476" y="471"/>
                    <a:pt x="476" y="471"/>
                    <a:pt x="476" y="471"/>
                  </a:cubicBezTo>
                  <a:cubicBezTo>
                    <a:pt x="482" y="471"/>
                    <a:pt x="483" y="478"/>
                    <a:pt x="490" y="482"/>
                  </a:cubicBezTo>
                  <a:cubicBezTo>
                    <a:pt x="494" y="484"/>
                    <a:pt x="497" y="483"/>
                    <a:pt x="502" y="485"/>
                  </a:cubicBezTo>
                  <a:cubicBezTo>
                    <a:pt x="505" y="486"/>
                    <a:pt x="507" y="488"/>
                    <a:pt x="511" y="488"/>
                  </a:cubicBezTo>
                  <a:cubicBezTo>
                    <a:pt x="513" y="488"/>
                    <a:pt x="514" y="487"/>
                    <a:pt x="516" y="487"/>
                  </a:cubicBezTo>
                  <a:cubicBezTo>
                    <a:pt x="516" y="487"/>
                    <a:pt x="516" y="487"/>
                    <a:pt x="517" y="487"/>
                  </a:cubicBezTo>
                  <a:cubicBezTo>
                    <a:pt x="518" y="491"/>
                    <a:pt x="522" y="494"/>
                    <a:pt x="526" y="498"/>
                  </a:cubicBezTo>
                  <a:cubicBezTo>
                    <a:pt x="527" y="499"/>
                    <a:pt x="528" y="500"/>
                    <a:pt x="529" y="502"/>
                  </a:cubicBezTo>
                  <a:cubicBezTo>
                    <a:pt x="530" y="505"/>
                    <a:pt x="528" y="507"/>
                    <a:pt x="531" y="511"/>
                  </a:cubicBezTo>
                  <a:cubicBezTo>
                    <a:pt x="533" y="511"/>
                    <a:pt x="533" y="511"/>
                    <a:pt x="533" y="511"/>
                  </a:cubicBezTo>
                  <a:cubicBezTo>
                    <a:pt x="533" y="511"/>
                    <a:pt x="533" y="510"/>
                    <a:pt x="533" y="509"/>
                  </a:cubicBezTo>
                  <a:cubicBezTo>
                    <a:pt x="533" y="509"/>
                    <a:pt x="541" y="514"/>
                    <a:pt x="542" y="515"/>
                  </a:cubicBezTo>
                  <a:cubicBezTo>
                    <a:pt x="543" y="517"/>
                    <a:pt x="543" y="519"/>
                    <a:pt x="546" y="520"/>
                  </a:cubicBezTo>
                  <a:cubicBezTo>
                    <a:pt x="546" y="520"/>
                    <a:pt x="547" y="521"/>
                    <a:pt x="547" y="521"/>
                  </a:cubicBezTo>
                  <a:cubicBezTo>
                    <a:pt x="549" y="521"/>
                    <a:pt x="552" y="520"/>
                    <a:pt x="554" y="521"/>
                  </a:cubicBezTo>
                  <a:cubicBezTo>
                    <a:pt x="556" y="523"/>
                    <a:pt x="558" y="527"/>
                    <a:pt x="562" y="527"/>
                  </a:cubicBezTo>
                  <a:cubicBezTo>
                    <a:pt x="563" y="527"/>
                    <a:pt x="565" y="526"/>
                    <a:pt x="565" y="524"/>
                  </a:cubicBezTo>
                  <a:cubicBezTo>
                    <a:pt x="565" y="524"/>
                    <a:pt x="563" y="523"/>
                    <a:pt x="563" y="522"/>
                  </a:cubicBezTo>
                  <a:cubicBezTo>
                    <a:pt x="563" y="520"/>
                    <a:pt x="570" y="516"/>
                    <a:pt x="571" y="516"/>
                  </a:cubicBezTo>
                  <a:cubicBezTo>
                    <a:pt x="574" y="516"/>
                    <a:pt x="574" y="519"/>
                    <a:pt x="577" y="520"/>
                  </a:cubicBezTo>
                  <a:cubicBezTo>
                    <a:pt x="576" y="521"/>
                    <a:pt x="575" y="521"/>
                    <a:pt x="575" y="522"/>
                  </a:cubicBezTo>
                  <a:cubicBezTo>
                    <a:pt x="575" y="523"/>
                    <a:pt x="578" y="524"/>
                    <a:pt x="578" y="524"/>
                  </a:cubicBezTo>
                  <a:cubicBezTo>
                    <a:pt x="578" y="524"/>
                    <a:pt x="578" y="524"/>
                    <a:pt x="579" y="524"/>
                  </a:cubicBezTo>
                  <a:cubicBezTo>
                    <a:pt x="578" y="524"/>
                    <a:pt x="578" y="525"/>
                    <a:pt x="578" y="525"/>
                  </a:cubicBezTo>
                  <a:cubicBezTo>
                    <a:pt x="578" y="529"/>
                    <a:pt x="582" y="529"/>
                    <a:pt x="582" y="533"/>
                  </a:cubicBezTo>
                  <a:cubicBezTo>
                    <a:pt x="582" y="536"/>
                    <a:pt x="580" y="537"/>
                    <a:pt x="580" y="539"/>
                  </a:cubicBezTo>
                  <a:cubicBezTo>
                    <a:pt x="580" y="541"/>
                    <a:pt x="581" y="542"/>
                    <a:pt x="581" y="544"/>
                  </a:cubicBezTo>
                  <a:cubicBezTo>
                    <a:pt x="581" y="545"/>
                    <a:pt x="581" y="545"/>
                    <a:pt x="581" y="545"/>
                  </a:cubicBezTo>
                  <a:cubicBezTo>
                    <a:pt x="581" y="547"/>
                    <a:pt x="581" y="547"/>
                    <a:pt x="581" y="547"/>
                  </a:cubicBezTo>
                  <a:cubicBezTo>
                    <a:pt x="581" y="548"/>
                    <a:pt x="582" y="549"/>
                    <a:pt x="583" y="549"/>
                  </a:cubicBezTo>
                  <a:cubicBezTo>
                    <a:pt x="582" y="556"/>
                    <a:pt x="576" y="554"/>
                    <a:pt x="574" y="559"/>
                  </a:cubicBezTo>
                  <a:cubicBezTo>
                    <a:pt x="572" y="563"/>
                    <a:pt x="571" y="569"/>
                    <a:pt x="564" y="569"/>
                  </a:cubicBezTo>
                  <a:cubicBezTo>
                    <a:pt x="565" y="579"/>
                    <a:pt x="560" y="578"/>
                    <a:pt x="560" y="583"/>
                  </a:cubicBezTo>
                  <a:cubicBezTo>
                    <a:pt x="560" y="586"/>
                    <a:pt x="560" y="591"/>
                    <a:pt x="563" y="591"/>
                  </a:cubicBezTo>
                  <a:cubicBezTo>
                    <a:pt x="565" y="591"/>
                    <a:pt x="565" y="590"/>
                    <a:pt x="567" y="591"/>
                  </a:cubicBezTo>
                  <a:cubicBezTo>
                    <a:pt x="566" y="595"/>
                    <a:pt x="562" y="595"/>
                    <a:pt x="560" y="599"/>
                  </a:cubicBezTo>
                  <a:cubicBezTo>
                    <a:pt x="559" y="600"/>
                    <a:pt x="557" y="603"/>
                    <a:pt x="557" y="606"/>
                  </a:cubicBezTo>
                  <a:cubicBezTo>
                    <a:pt x="557" y="610"/>
                    <a:pt x="560" y="614"/>
                    <a:pt x="563" y="617"/>
                  </a:cubicBezTo>
                  <a:cubicBezTo>
                    <a:pt x="564" y="618"/>
                    <a:pt x="566" y="617"/>
                    <a:pt x="566" y="619"/>
                  </a:cubicBezTo>
                  <a:cubicBezTo>
                    <a:pt x="567" y="620"/>
                    <a:pt x="567" y="623"/>
                    <a:pt x="569" y="625"/>
                  </a:cubicBezTo>
                  <a:cubicBezTo>
                    <a:pt x="570" y="626"/>
                    <a:pt x="571" y="625"/>
                    <a:pt x="572" y="627"/>
                  </a:cubicBezTo>
                  <a:cubicBezTo>
                    <a:pt x="574" y="631"/>
                    <a:pt x="575" y="634"/>
                    <a:pt x="577" y="639"/>
                  </a:cubicBezTo>
                  <a:cubicBezTo>
                    <a:pt x="579" y="644"/>
                    <a:pt x="583" y="648"/>
                    <a:pt x="585" y="654"/>
                  </a:cubicBezTo>
                  <a:cubicBezTo>
                    <a:pt x="586" y="657"/>
                    <a:pt x="589" y="659"/>
                    <a:pt x="589" y="662"/>
                  </a:cubicBezTo>
                  <a:cubicBezTo>
                    <a:pt x="589" y="665"/>
                    <a:pt x="588" y="667"/>
                    <a:pt x="590" y="669"/>
                  </a:cubicBezTo>
                  <a:cubicBezTo>
                    <a:pt x="594" y="673"/>
                    <a:pt x="597" y="676"/>
                    <a:pt x="604" y="678"/>
                  </a:cubicBezTo>
                  <a:cubicBezTo>
                    <a:pt x="607" y="679"/>
                    <a:pt x="608" y="680"/>
                    <a:pt x="611" y="683"/>
                  </a:cubicBezTo>
                  <a:cubicBezTo>
                    <a:pt x="614" y="685"/>
                    <a:pt x="616" y="685"/>
                    <a:pt x="619" y="687"/>
                  </a:cubicBezTo>
                  <a:cubicBezTo>
                    <a:pt x="623" y="689"/>
                    <a:pt x="627" y="692"/>
                    <a:pt x="629" y="698"/>
                  </a:cubicBezTo>
                  <a:cubicBezTo>
                    <a:pt x="630" y="700"/>
                    <a:pt x="631" y="713"/>
                    <a:pt x="631" y="716"/>
                  </a:cubicBezTo>
                  <a:cubicBezTo>
                    <a:pt x="631" y="719"/>
                    <a:pt x="629" y="725"/>
                    <a:pt x="629" y="729"/>
                  </a:cubicBezTo>
                  <a:cubicBezTo>
                    <a:pt x="629" y="731"/>
                    <a:pt x="629" y="731"/>
                    <a:pt x="629" y="739"/>
                  </a:cubicBezTo>
                  <a:cubicBezTo>
                    <a:pt x="629" y="741"/>
                    <a:pt x="629" y="745"/>
                    <a:pt x="629" y="746"/>
                  </a:cubicBezTo>
                  <a:cubicBezTo>
                    <a:pt x="629" y="747"/>
                    <a:pt x="629" y="748"/>
                    <a:pt x="629" y="749"/>
                  </a:cubicBezTo>
                  <a:cubicBezTo>
                    <a:pt x="629" y="756"/>
                    <a:pt x="623" y="762"/>
                    <a:pt x="623" y="771"/>
                  </a:cubicBezTo>
                  <a:cubicBezTo>
                    <a:pt x="623" y="774"/>
                    <a:pt x="620" y="777"/>
                    <a:pt x="621" y="781"/>
                  </a:cubicBezTo>
                  <a:cubicBezTo>
                    <a:pt x="621" y="798"/>
                    <a:pt x="621" y="798"/>
                    <a:pt x="621" y="798"/>
                  </a:cubicBezTo>
                  <a:cubicBezTo>
                    <a:pt x="620" y="804"/>
                    <a:pt x="620" y="808"/>
                    <a:pt x="618" y="813"/>
                  </a:cubicBezTo>
                  <a:cubicBezTo>
                    <a:pt x="618" y="814"/>
                    <a:pt x="617" y="814"/>
                    <a:pt x="616" y="814"/>
                  </a:cubicBezTo>
                  <a:cubicBezTo>
                    <a:pt x="615" y="816"/>
                    <a:pt x="615" y="819"/>
                    <a:pt x="614" y="821"/>
                  </a:cubicBezTo>
                  <a:cubicBezTo>
                    <a:pt x="612" y="824"/>
                    <a:pt x="609" y="829"/>
                    <a:pt x="609" y="834"/>
                  </a:cubicBezTo>
                  <a:cubicBezTo>
                    <a:pt x="609" y="836"/>
                    <a:pt x="609" y="842"/>
                    <a:pt x="610" y="842"/>
                  </a:cubicBezTo>
                  <a:cubicBezTo>
                    <a:pt x="610" y="842"/>
                    <a:pt x="611" y="843"/>
                    <a:pt x="611" y="845"/>
                  </a:cubicBezTo>
                  <a:cubicBezTo>
                    <a:pt x="611" y="846"/>
                    <a:pt x="610" y="846"/>
                    <a:pt x="609" y="846"/>
                  </a:cubicBezTo>
                  <a:cubicBezTo>
                    <a:pt x="608" y="850"/>
                    <a:pt x="606" y="852"/>
                    <a:pt x="606" y="856"/>
                  </a:cubicBezTo>
                  <a:cubicBezTo>
                    <a:pt x="606" y="859"/>
                    <a:pt x="608" y="864"/>
                    <a:pt x="610" y="864"/>
                  </a:cubicBezTo>
                  <a:cubicBezTo>
                    <a:pt x="611" y="864"/>
                    <a:pt x="612" y="862"/>
                    <a:pt x="614" y="862"/>
                  </a:cubicBezTo>
                  <a:cubicBezTo>
                    <a:pt x="615" y="861"/>
                    <a:pt x="613" y="862"/>
                    <a:pt x="617" y="862"/>
                  </a:cubicBezTo>
                  <a:cubicBezTo>
                    <a:pt x="617" y="865"/>
                    <a:pt x="617" y="865"/>
                    <a:pt x="617" y="865"/>
                  </a:cubicBezTo>
                  <a:cubicBezTo>
                    <a:pt x="609" y="899"/>
                    <a:pt x="609" y="899"/>
                    <a:pt x="609" y="899"/>
                  </a:cubicBezTo>
                  <a:cubicBezTo>
                    <a:pt x="605" y="899"/>
                    <a:pt x="606" y="893"/>
                    <a:pt x="602" y="893"/>
                  </a:cubicBezTo>
                  <a:cubicBezTo>
                    <a:pt x="601" y="893"/>
                    <a:pt x="600" y="895"/>
                    <a:pt x="600" y="895"/>
                  </a:cubicBezTo>
                  <a:cubicBezTo>
                    <a:pt x="601" y="895"/>
                    <a:pt x="601" y="895"/>
                    <a:pt x="601" y="895"/>
                  </a:cubicBezTo>
                  <a:cubicBezTo>
                    <a:pt x="601" y="899"/>
                    <a:pt x="601" y="899"/>
                    <a:pt x="601" y="899"/>
                  </a:cubicBezTo>
                  <a:cubicBezTo>
                    <a:pt x="601" y="902"/>
                    <a:pt x="603" y="905"/>
                    <a:pt x="603" y="907"/>
                  </a:cubicBezTo>
                  <a:cubicBezTo>
                    <a:pt x="603" y="911"/>
                    <a:pt x="598" y="912"/>
                    <a:pt x="598" y="916"/>
                  </a:cubicBezTo>
                  <a:cubicBezTo>
                    <a:pt x="598" y="920"/>
                    <a:pt x="601" y="928"/>
                    <a:pt x="601" y="933"/>
                  </a:cubicBezTo>
                  <a:cubicBezTo>
                    <a:pt x="601" y="934"/>
                    <a:pt x="601" y="935"/>
                    <a:pt x="601" y="936"/>
                  </a:cubicBezTo>
                  <a:cubicBezTo>
                    <a:pt x="601" y="941"/>
                    <a:pt x="607" y="940"/>
                    <a:pt x="607" y="946"/>
                  </a:cubicBezTo>
                  <a:cubicBezTo>
                    <a:pt x="607" y="947"/>
                    <a:pt x="606" y="948"/>
                    <a:pt x="605" y="950"/>
                  </a:cubicBezTo>
                  <a:cubicBezTo>
                    <a:pt x="606" y="950"/>
                    <a:pt x="606" y="950"/>
                    <a:pt x="607" y="951"/>
                  </a:cubicBezTo>
                  <a:cubicBezTo>
                    <a:pt x="607" y="953"/>
                    <a:pt x="603" y="953"/>
                    <a:pt x="603" y="955"/>
                  </a:cubicBezTo>
                  <a:cubicBezTo>
                    <a:pt x="603" y="955"/>
                    <a:pt x="604" y="956"/>
                    <a:pt x="605" y="957"/>
                  </a:cubicBezTo>
                  <a:cubicBezTo>
                    <a:pt x="608" y="960"/>
                    <a:pt x="610" y="964"/>
                    <a:pt x="616" y="964"/>
                  </a:cubicBezTo>
                  <a:cubicBezTo>
                    <a:pt x="616" y="965"/>
                    <a:pt x="617" y="967"/>
                    <a:pt x="618" y="967"/>
                  </a:cubicBezTo>
                  <a:cubicBezTo>
                    <a:pt x="620" y="967"/>
                    <a:pt x="621" y="967"/>
                    <a:pt x="623" y="967"/>
                  </a:cubicBezTo>
                  <a:cubicBezTo>
                    <a:pt x="623" y="971"/>
                    <a:pt x="628" y="971"/>
                    <a:pt x="631" y="972"/>
                  </a:cubicBezTo>
                  <a:cubicBezTo>
                    <a:pt x="635" y="973"/>
                    <a:pt x="633" y="979"/>
                    <a:pt x="638" y="979"/>
                  </a:cubicBezTo>
                  <a:cubicBezTo>
                    <a:pt x="640" y="979"/>
                    <a:pt x="642" y="979"/>
                    <a:pt x="645" y="979"/>
                  </a:cubicBezTo>
                  <a:cubicBezTo>
                    <a:pt x="645" y="979"/>
                    <a:pt x="646" y="979"/>
                    <a:pt x="647" y="979"/>
                  </a:cubicBezTo>
                  <a:cubicBezTo>
                    <a:pt x="648" y="979"/>
                    <a:pt x="648" y="979"/>
                    <a:pt x="649" y="979"/>
                  </a:cubicBezTo>
                  <a:cubicBezTo>
                    <a:pt x="651" y="979"/>
                    <a:pt x="657" y="974"/>
                    <a:pt x="660" y="974"/>
                  </a:cubicBezTo>
                  <a:cubicBezTo>
                    <a:pt x="662" y="974"/>
                    <a:pt x="663" y="974"/>
                    <a:pt x="664" y="973"/>
                  </a:cubicBezTo>
                  <a:cubicBezTo>
                    <a:pt x="658" y="970"/>
                    <a:pt x="652" y="968"/>
                    <a:pt x="647" y="963"/>
                  </a:cubicBezTo>
                  <a:cubicBezTo>
                    <a:pt x="644" y="960"/>
                    <a:pt x="644" y="949"/>
                    <a:pt x="640" y="947"/>
                  </a:cubicBezTo>
                  <a:cubicBezTo>
                    <a:pt x="639" y="947"/>
                    <a:pt x="637" y="944"/>
                    <a:pt x="637" y="942"/>
                  </a:cubicBezTo>
                  <a:cubicBezTo>
                    <a:pt x="637" y="937"/>
                    <a:pt x="638" y="934"/>
                    <a:pt x="640" y="931"/>
                  </a:cubicBezTo>
                  <a:cubicBezTo>
                    <a:pt x="643" y="929"/>
                    <a:pt x="646" y="931"/>
                    <a:pt x="648" y="928"/>
                  </a:cubicBezTo>
                  <a:cubicBezTo>
                    <a:pt x="649" y="925"/>
                    <a:pt x="648" y="922"/>
                    <a:pt x="650" y="920"/>
                  </a:cubicBezTo>
                  <a:cubicBezTo>
                    <a:pt x="653" y="917"/>
                    <a:pt x="659" y="916"/>
                    <a:pt x="659" y="910"/>
                  </a:cubicBezTo>
                  <a:cubicBezTo>
                    <a:pt x="659" y="903"/>
                    <a:pt x="649" y="906"/>
                    <a:pt x="649" y="897"/>
                  </a:cubicBezTo>
                  <a:cubicBezTo>
                    <a:pt x="649" y="893"/>
                    <a:pt x="652" y="890"/>
                    <a:pt x="656" y="889"/>
                  </a:cubicBezTo>
                  <a:cubicBezTo>
                    <a:pt x="657" y="889"/>
                    <a:pt x="661" y="889"/>
                    <a:pt x="662" y="886"/>
                  </a:cubicBezTo>
                  <a:cubicBezTo>
                    <a:pt x="663" y="880"/>
                    <a:pt x="663" y="876"/>
                    <a:pt x="667" y="872"/>
                  </a:cubicBezTo>
                  <a:cubicBezTo>
                    <a:pt x="666" y="872"/>
                    <a:pt x="665" y="871"/>
                    <a:pt x="665" y="869"/>
                  </a:cubicBezTo>
                  <a:cubicBezTo>
                    <a:pt x="667" y="869"/>
                    <a:pt x="668" y="871"/>
                    <a:pt x="671" y="871"/>
                  </a:cubicBezTo>
                  <a:cubicBezTo>
                    <a:pt x="671" y="871"/>
                    <a:pt x="673" y="869"/>
                    <a:pt x="673" y="868"/>
                  </a:cubicBezTo>
                  <a:cubicBezTo>
                    <a:pt x="673" y="867"/>
                    <a:pt x="672" y="867"/>
                    <a:pt x="671" y="866"/>
                  </a:cubicBezTo>
                  <a:cubicBezTo>
                    <a:pt x="670" y="866"/>
                    <a:pt x="669" y="867"/>
                    <a:pt x="668" y="867"/>
                  </a:cubicBezTo>
                  <a:cubicBezTo>
                    <a:pt x="666" y="867"/>
                    <a:pt x="663" y="861"/>
                    <a:pt x="663" y="858"/>
                  </a:cubicBezTo>
                  <a:cubicBezTo>
                    <a:pt x="663" y="857"/>
                    <a:pt x="664" y="856"/>
                    <a:pt x="665" y="856"/>
                  </a:cubicBezTo>
                  <a:cubicBezTo>
                    <a:pt x="670" y="856"/>
                    <a:pt x="671" y="859"/>
                    <a:pt x="676" y="859"/>
                  </a:cubicBezTo>
                  <a:cubicBezTo>
                    <a:pt x="677" y="859"/>
                    <a:pt x="681" y="857"/>
                    <a:pt x="681" y="856"/>
                  </a:cubicBezTo>
                  <a:cubicBezTo>
                    <a:pt x="681" y="855"/>
                    <a:pt x="681" y="854"/>
                    <a:pt x="681" y="854"/>
                  </a:cubicBezTo>
                  <a:cubicBezTo>
                    <a:pt x="681" y="851"/>
                    <a:pt x="680" y="844"/>
                    <a:pt x="683" y="841"/>
                  </a:cubicBezTo>
                  <a:cubicBezTo>
                    <a:pt x="685" y="839"/>
                    <a:pt x="692" y="841"/>
                    <a:pt x="696" y="840"/>
                  </a:cubicBezTo>
                  <a:cubicBezTo>
                    <a:pt x="702" y="838"/>
                    <a:pt x="706" y="839"/>
                    <a:pt x="710" y="836"/>
                  </a:cubicBezTo>
                  <a:cubicBezTo>
                    <a:pt x="712" y="833"/>
                    <a:pt x="714" y="832"/>
                    <a:pt x="716" y="829"/>
                  </a:cubicBezTo>
                  <a:cubicBezTo>
                    <a:pt x="717" y="827"/>
                    <a:pt x="717" y="825"/>
                    <a:pt x="717" y="823"/>
                  </a:cubicBezTo>
                  <a:cubicBezTo>
                    <a:pt x="717" y="820"/>
                    <a:pt x="713" y="820"/>
                    <a:pt x="713" y="818"/>
                  </a:cubicBezTo>
                  <a:cubicBezTo>
                    <a:pt x="712" y="815"/>
                    <a:pt x="712" y="812"/>
                    <a:pt x="710" y="811"/>
                  </a:cubicBezTo>
                  <a:cubicBezTo>
                    <a:pt x="709" y="810"/>
                    <a:pt x="706" y="809"/>
                    <a:pt x="706" y="807"/>
                  </a:cubicBezTo>
                  <a:cubicBezTo>
                    <a:pt x="706" y="806"/>
                    <a:pt x="707" y="806"/>
                    <a:pt x="708" y="806"/>
                  </a:cubicBezTo>
                  <a:cubicBezTo>
                    <a:pt x="711" y="806"/>
                    <a:pt x="714" y="808"/>
                    <a:pt x="717" y="808"/>
                  </a:cubicBezTo>
                  <a:cubicBezTo>
                    <a:pt x="719" y="808"/>
                    <a:pt x="724" y="811"/>
                    <a:pt x="728" y="811"/>
                  </a:cubicBezTo>
                  <a:cubicBezTo>
                    <a:pt x="738" y="811"/>
                    <a:pt x="740" y="800"/>
                    <a:pt x="744" y="793"/>
                  </a:cubicBezTo>
                  <a:cubicBezTo>
                    <a:pt x="748" y="787"/>
                    <a:pt x="753" y="786"/>
                    <a:pt x="757" y="780"/>
                  </a:cubicBezTo>
                  <a:cubicBezTo>
                    <a:pt x="759" y="777"/>
                    <a:pt x="757" y="775"/>
                    <a:pt x="761" y="773"/>
                  </a:cubicBezTo>
                  <a:cubicBezTo>
                    <a:pt x="761" y="773"/>
                    <a:pt x="761" y="773"/>
                    <a:pt x="761" y="773"/>
                  </a:cubicBezTo>
                  <a:cubicBezTo>
                    <a:pt x="761" y="768"/>
                    <a:pt x="765" y="764"/>
                    <a:pt x="769" y="762"/>
                  </a:cubicBezTo>
                  <a:cubicBezTo>
                    <a:pt x="769" y="751"/>
                    <a:pt x="769" y="751"/>
                    <a:pt x="769" y="751"/>
                  </a:cubicBezTo>
                  <a:cubicBezTo>
                    <a:pt x="769" y="747"/>
                    <a:pt x="769" y="744"/>
                    <a:pt x="772" y="741"/>
                  </a:cubicBezTo>
                  <a:cubicBezTo>
                    <a:pt x="773" y="739"/>
                    <a:pt x="776" y="739"/>
                    <a:pt x="778" y="736"/>
                  </a:cubicBezTo>
                  <a:cubicBezTo>
                    <a:pt x="782" y="730"/>
                    <a:pt x="788" y="733"/>
                    <a:pt x="793" y="727"/>
                  </a:cubicBezTo>
                  <a:cubicBezTo>
                    <a:pt x="794" y="727"/>
                    <a:pt x="794" y="726"/>
                    <a:pt x="796" y="725"/>
                  </a:cubicBezTo>
                  <a:cubicBezTo>
                    <a:pt x="799" y="723"/>
                    <a:pt x="802" y="724"/>
                    <a:pt x="807" y="724"/>
                  </a:cubicBezTo>
                  <a:cubicBezTo>
                    <a:pt x="810" y="724"/>
                    <a:pt x="815" y="720"/>
                    <a:pt x="817" y="718"/>
                  </a:cubicBezTo>
                  <a:cubicBezTo>
                    <a:pt x="817" y="717"/>
                    <a:pt x="817" y="714"/>
                    <a:pt x="818" y="713"/>
                  </a:cubicBezTo>
                  <a:cubicBezTo>
                    <a:pt x="821" y="708"/>
                    <a:pt x="822" y="706"/>
                    <a:pt x="826" y="701"/>
                  </a:cubicBezTo>
                  <a:cubicBezTo>
                    <a:pt x="826" y="700"/>
                    <a:pt x="827" y="695"/>
                    <a:pt x="827" y="693"/>
                  </a:cubicBezTo>
                  <a:cubicBezTo>
                    <a:pt x="827" y="691"/>
                    <a:pt x="829" y="689"/>
                    <a:pt x="830" y="688"/>
                  </a:cubicBezTo>
                  <a:cubicBezTo>
                    <a:pt x="830" y="687"/>
                    <a:pt x="831" y="686"/>
                    <a:pt x="831" y="685"/>
                  </a:cubicBezTo>
                  <a:cubicBezTo>
                    <a:pt x="831" y="682"/>
                    <a:pt x="832" y="678"/>
                    <a:pt x="832" y="674"/>
                  </a:cubicBezTo>
                  <a:cubicBezTo>
                    <a:pt x="832" y="669"/>
                    <a:pt x="829" y="661"/>
                    <a:pt x="832" y="658"/>
                  </a:cubicBezTo>
                  <a:cubicBezTo>
                    <a:pt x="835" y="656"/>
                    <a:pt x="837" y="655"/>
                    <a:pt x="840" y="652"/>
                  </a:cubicBezTo>
                  <a:cubicBezTo>
                    <a:pt x="841" y="650"/>
                    <a:pt x="842" y="649"/>
                    <a:pt x="843" y="647"/>
                  </a:cubicBezTo>
                  <a:cubicBezTo>
                    <a:pt x="849" y="638"/>
                    <a:pt x="859" y="634"/>
                    <a:pt x="859" y="617"/>
                  </a:cubicBezTo>
                  <a:cubicBezTo>
                    <a:pt x="859" y="612"/>
                    <a:pt x="857" y="607"/>
                    <a:pt x="853" y="606"/>
                  </a:cubicBezTo>
                  <a:close/>
                  <a:moveTo>
                    <a:pt x="566" y="281"/>
                  </a:moveTo>
                  <a:cubicBezTo>
                    <a:pt x="567" y="280"/>
                    <a:pt x="568" y="280"/>
                    <a:pt x="568" y="279"/>
                  </a:cubicBezTo>
                  <a:cubicBezTo>
                    <a:pt x="568" y="280"/>
                    <a:pt x="567" y="280"/>
                    <a:pt x="566" y="281"/>
                  </a:cubicBezTo>
                  <a:close/>
                  <a:moveTo>
                    <a:pt x="569" y="272"/>
                  </a:moveTo>
                  <a:cubicBezTo>
                    <a:pt x="574" y="270"/>
                    <a:pt x="584" y="267"/>
                    <a:pt x="590" y="267"/>
                  </a:cubicBezTo>
                  <a:cubicBezTo>
                    <a:pt x="590" y="276"/>
                    <a:pt x="575" y="274"/>
                    <a:pt x="569" y="274"/>
                  </a:cubicBezTo>
                  <a:cubicBezTo>
                    <a:pt x="568" y="274"/>
                    <a:pt x="568" y="274"/>
                    <a:pt x="566" y="274"/>
                  </a:cubicBezTo>
                  <a:cubicBezTo>
                    <a:pt x="566" y="274"/>
                    <a:pt x="567" y="275"/>
                    <a:pt x="567" y="275"/>
                  </a:cubicBezTo>
                  <a:cubicBezTo>
                    <a:pt x="567" y="275"/>
                    <a:pt x="566" y="274"/>
                    <a:pt x="566" y="273"/>
                  </a:cubicBezTo>
                  <a:cubicBezTo>
                    <a:pt x="566" y="272"/>
                    <a:pt x="568" y="272"/>
                    <a:pt x="569" y="272"/>
                  </a:cubicBezTo>
                  <a:close/>
                  <a:moveTo>
                    <a:pt x="565" y="281"/>
                  </a:moveTo>
                  <a:cubicBezTo>
                    <a:pt x="560" y="284"/>
                    <a:pt x="552" y="287"/>
                    <a:pt x="547" y="287"/>
                  </a:cubicBezTo>
                  <a:cubicBezTo>
                    <a:pt x="545" y="287"/>
                    <a:pt x="544" y="284"/>
                    <a:pt x="544" y="282"/>
                  </a:cubicBezTo>
                  <a:cubicBezTo>
                    <a:pt x="545" y="283"/>
                    <a:pt x="546" y="284"/>
                    <a:pt x="548" y="284"/>
                  </a:cubicBezTo>
                  <a:cubicBezTo>
                    <a:pt x="550" y="284"/>
                    <a:pt x="550" y="283"/>
                    <a:pt x="551" y="282"/>
                  </a:cubicBezTo>
                  <a:cubicBezTo>
                    <a:pt x="553" y="280"/>
                    <a:pt x="556" y="280"/>
                    <a:pt x="559" y="280"/>
                  </a:cubicBezTo>
                  <a:cubicBezTo>
                    <a:pt x="562" y="280"/>
                    <a:pt x="564" y="282"/>
                    <a:pt x="565" y="281"/>
                  </a:cubicBezTo>
                  <a:close/>
                  <a:moveTo>
                    <a:pt x="504" y="234"/>
                  </a:moveTo>
                  <a:cubicBezTo>
                    <a:pt x="507" y="233"/>
                    <a:pt x="507" y="234"/>
                    <a:pt x="510" y="233"/>
                  </a:cubicBezTo>
                  <a:cubicBezTo>
                    <a:pt x="512" y="232"/>
                    <a:pt x="511" y="228"/>
                    <a:pt x="513" y="228"/>
                  </a:cubicBezTo>
                  <a:cubicBezTo>
                    <a:pt x="516" y="228"/>
                    <a:pt x="518" y="233"/>
                    <a:pt x="519" y="234"/>
                  </a:cubicBezTo>
                  <a:cubicBezTo>
                    <a:pt x="519" y="233"/>
                    <a:pt x="519" y="231"/>
                    <a:pt x="519" y="231"/>
                  </a:cubicBezTo>
                  <a:cubicBezTo>
                    <a:pt x="520" y="231"/>
                    <a:pt x="520" y="231"/>
                    <a:pt x="521" y="231"/>
                  </a:cubicBezTo>
                  <a:cubicBezTo>
                    <a:pt x="522" y="231"/>
                    <a:pt x="532" y="238"/>
                    <a:pt x="532" y="239"/>
                  </a:cubicBezTo>
                  <a:cubicBezTo>
                    <a:pt x="533" y="242"/>
                    <a:pt x="532" y="243"/>
                    <a:pt x="534" y="245"/>
                  </a:cubicBezTo>
                  <a:cubicBezTo>
                    <a:pt x="539" y="250"/>
                    <a:pt x="546" y="251"/>
                    <a:pt x="552" y="251"/>
                  </a:cubicBezTo>
                  <a:cubicBezTo>
                    <a:pt x="558" y="251"/>
                    <a:pt x="558" y="251"/>
                    <a:pt x="558" y="251"/>
                  </a:cubicBezTo>
                  <a:cubicBezTo>
                    <a:pt x="560" y="255"/>
                    <a:pt x="564" y="256"/>
                    <a:pt x="564" y="259"/>
                  </a:cubicBezTo>
                  <a:cubicBezTo>
                    <a:pt x="564" y="261"/>
                    <a:pt x="563" y="263"/>
                    <a:pt x="562" y="263"/>
                  </a:cubicBezTo>
                  <a:cubicBezTo>
                    <a:pt x="559" y="263"/>
                    <a:pt x="556" y="260"/>
                    <a:pt x="555" y="259"/>
                  </a:cubicBezTo>
                  <a:cubicBezTo>
                    <a:pt x="554" y="263"/>
                    <a:pt x="552" y="274"/>
                    <a:pt x="549" y="274"/>
                  </a:cubicBezTo>
                  <a:cubicBezTo>
                    <a:pt x="547" y="272"/>
                    <a:pt x="547" y="270"/>
                    <a:pt x="546" y="267"/>
                  </a:cubicBezTo>
                  <a:cubicBezTo>
                    <a:pt x="544" y="267"/>
                    <a:pt x="544" y="268"/>
                    <a:pt x="541" y="268"/>
                  </a:cubicBezTo>
                  <a:cubicBezTo>
                    <a:pt x="542" y="265"/>
                    <a:pt x="544" y="263"/>
                    <a:pt x="544" y="260"/>
                  </a:cubicBezTo>
                  <a:cubicBezTo>
                    <a:pt x="544" y="257"/>
                    <a:pt x="536" y="253"/>
                    <a:pt x="534" y="253"/>
                  </a:cubicBezTo>
                  <a:cubicBezTo>
                    <a:pt x="530" y="253"/>
                    <a:pt x="535" y="259"/>
                    <a:pt x="526" y="259"/>
                  </a:cubicBezTo>
                  <a:cubicBezTo>
                    <a:pt x="524" y="259"/>
                    <a:pt x="525" y="266"/>
                    <a:pt x="525" y="269"/>
                  </a:cubicBezTo>
                  <a:cubicBezTo>
                    <a:pt x="525" y="269"/>
                    <a:pt x="525" y="274"/>
                    <a:pt x="525" y="276"/>
                  </a:cubicBezTo>
                  <a:cubicBezTo>
                    <a:pt x="525" y="279"/>
                    <a:pt x="523" y="286"/>
                    <a:pt x="519" y="286"/>
                  </a:cubicBezTo>
                  <a:cubicBezTo>
                    <a:pt x="517" y="286"/>
                    <a:pt x="514" y="284"/>
                    <a:pt x="514" y="282"/>
                  </a:cubicBezTo>
                  <a:cubicBezTo>
                    <a:pt x="514" y="276"/>
                    <a:pt x="515" y="264"/>
                    <a:pt x="519" y="259"/>
                  </a:cubicBezTo>
                  <a:cubicBezTo>
                    <a:pt x="517" y="259"/>
                    <a:pt x="516" y="261"/>
                    <a:pt x="514" y="262"/>
                  </a:cubicBezTo>
                  <a:cubicBezTo>
                    <a:pt x="514" y="258"/>
                    <a:pt x="522" y="251"/>
                    <a:pt x="527" y="251"/>
                  </a:cubicBezTo>
                  <a:cubicBezTo>
                    <a:pt x="529" y="251"/>
                    <a:pt x="533" y="253"/>
                    <a:pt x="537" y="251"/>
                  </a:cubicBezTo>
                  <a:cubicBezTo>
                    <a:pt x="537" y="249"/>
                    <a:pt x="537" y="249"/>
                    <a:pt x="537" y="249"/>
                  </a:cubicBezTo>
                  <a:cubicBezTo>
                    <a:pt x="533" y="249"/>
                    <a:pt x="530" y="246"/>
                    <a:pt x="525" y="246"/>
                  </a:cubicBezTo>
                  <a:cubicBezTo>
                    <a:pt x="522" y="246"/>
                    <a:pt x="522" y="249"/>
                    <a:pt x="519" y="249"/>
                  </a:cubicBezTo>
                  <a:cubicBezTo>
                    <a:pt x="517" y="249"/>
                    <a:pt x="515" y="247"/>
                    <a:pt x="515" y="247"/>
                  </a:cubicBezTo>
                  <a:cubicBezTo>
                    <a:pt x="511" y="247"/>
                    <a:pt x="511" y="247"/>
                    <a:pt x="511" y="247"/>
                  </a:cubicBezTo>
                  <a:cubicBezTo>
                    <a:pt x="512" y="243"/>
                    <a:pt x="513" y="244"/>
                    <a:pt x="513" y="240"/>
                  </a:cubicBezTo>
                  <a:cubicBezTo>
                    <a:pt x="510" y="241"/>
                    <a:pt x="506" y="245"/>
                    <a:pt x="503" y="245"/>
                  </a:cubicBezTo>
                  <a:cubicBezTo>
                    <a:pt x="501" y="245"/>
                    <a:pt x="501" y="248"/>
                    <a:pt x="497" y="248"/>
                  </a:cubicBezTo>
                  <a:cubicBezTo>
                    <a:pt x="495" y="248"/>
                    <a:pt x="494" y="247"/>
                    <a:pt x="494" y="245"/>
                  </a:cubicBezTo>
                  <a:cubicBezTo>
                    <a:pt x="492" y="246"/>
                    <a:pt x="491" y="247"/>
                    <a:pt x="490" y="247"/>
                  </a:cubicBezTo>
                  <a:cubicBezTo>
                    <a:pt x="486" y="247"/>
                    <a:pt x="486" y="247"/>
                    <a:pt x="486" y="247"/>
                  </a:cubicBezTo>
                  <a:cubicBezTo>
                    <a:pt x="491" y="239"/>
                    <a:pt x="498" y="238"/>
                    <a:pt x="504" y="234"/>
                  </a:cubicBezTo>
                  <a:close/>
                  <a:moveTo>
                    <a:pt x="582" y="520"/>
                  </a:moveTo>
                  <a:cubicBezTo>
                    <a:pt x="582" y="520"/>
                    <a:pt x="582" y="520"/>
                    <a:pt x="583" y="520"/>
                  </a:cubicBezTo>
                  <a:cubicBezTo>
                    <a:pt x="582" y="520"/>
                    <a:pt x="582" y="520"/>
                    <a:pt x="582" y="5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4" name="Freeform 104">
              <a:extLst>
                <a:ext uri="{FF2B5EF4-FFF2-40B4-BE49-F238E27FC236}">
                  <a16:creationId xmlns:a16="http://schemas.microsoft.com/office/drawing/2014/main" id="{A8207C9C-4CE9-A04F-B4EB-EEC29475AA3F}"/>
                </a:ext>
              </a:extLst>
            </p:cNvPr>
            <p:cNvSpPr>
              <a:spLocks/>
            </p:cNvSpPr>
            <p:nvPr/>
          </p:nvSpPr>
          <p:spPr bwMode="auto">
            <a:xfrm>
              <a:off x="1877644" y="35421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5" name="Freeform 105">
              <a:extLst>
                <a:ext uri="{FF2B5EF4-FFF2-40B4-BE49-F238E27FC236}">
                  <a16:creationId xmlns:a16="http://schemas.microsoft.com/office/drawing/2014/main" id="{042EB220-A8CA-7C43-8CFD-48CB8F81AB75}"/>
                </a:ext>
              </a:extLst>
            </p:cNvPr>
            <p:cNvSpPr>
              <a:spLocks/>
            </p:cNvSpPr>
            <p:nvPr/>
          </p:nvSpPr>
          <p:spPr bwMode="auto">
            <a:xfrm>
              <a:off x="2704027" y="3716007"/>
              <a:ext cx="9739" cy="13912"/>
            </a:xfrm>
            <a:custGeom>
              <a:avLst/>
              <a:gdLst>
                <a:gd name="T0" fmla="*/ 0 w 3"/>
                <a:gd name="T1" fmla="*/ 0 h 4"/>
                <a:gd name="T2" fmla="*/ 2 w 3"/>
                <a:gd name="T3" fmla="*/ 4 h 4"/>
                <a:gd name="T4" fmla="*/ 3 w 3"/>
                <a:gd name="T5" fmla="*/ 3 h 4"/>
                <a:gd name="T6" fmla="*/ 1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2"/>
                    <a:pt x="0" y="4"/>
                    <a:pt x="2" y="4"/>
                  </a:cubicBezTo>
                  <a:cubicBezTo>
                    <a:pt x="2" y="4"/>
                    <a:pt x="3" y="3"/>
                    <a:pt x="3" y="3"/>
                  </a:cubicBezTo>
                  <a:cubicBezTo>
                    <a:pt x="3" y="1"/>
                    <a:pt x="2" y="0"/>
                    <a:pt x="1" y="0"/>
                  </a:cubicBezTo>
                  <a:cubicBezTo>
                    <a:pt x="0" y="0"/>
                    <a:pt x="0" y="0"/>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6" name="Freeform 106">
              <a:extLst>
                <a:ext uri="{FF2B5EF4-FFF2-40B4-BE49-F238E27FC236}">
                  <a16:creationId xmlns:a16="http://schemas.microsoft.com/office/drawing/2014/main" id="{EBD568A2-B2B1-704F-AC0A-B5AA629A77FE}"/>
                </a:ext>
              </a:extLst>
            </p:cNvPr>
            <p:cNvSpPr>
              <a:spLocks/>
            </p:cNvSpPr>
            <p:nvPr/>
          </p:nvSpPr>
          <p:spPr bwMode="auto">
            <a:xfrm>
              <a:off x="2690115" y="3674269"/>
              <a:ext cx="19477" cy="5565"/>
            </a:xfrm>
            <a:custGeom>
              <a:avLst/>
              <a:gdLst>
                <a:gd name="T0" fmla="*/ 3 w 6"/>
                <a:gd name="T1" fmla="*/ 0 h 2"/>
                <a:gd name="T2" fmla="*/ 0 w 6"/>
                <a:gd name="T3" fmla="*/ 2 h 2"/>
                <a:gd name="T4" fmla="*/ 6 w 6"/>
                <a:gd name="T5" fmla="*/ 2 h 2"/>
                <a:gd name="T6" fmla="*/ 3 w 6"/>
                <a:gd name="T7" fmla="*/ 0 h 2"/>
              </a:gdLst>
              <a:ahLst/>
              <a:cxnLst>
                <a:cxn ang="0">
                  <a:pos x="T0" y="T1"/>
                </a:cxn>
                <a:cxn ang="0">
                  <a:pos x="T2" y="T3"/>
                </a:cxn>
                <a:cxn ang="0">
                  <a:pos x="T4" y="T5"/>
                </a:cxn>
                <a:cxn ang="0">
                  <a:pos x="T6" y="T7"/>
                </a:cxn>
              </a:cxnLst>
              <a:rect l="0" t="0" r="r" b="b"/>
              <a:pathLst>
                <a:path w="6" h="2">
                  <a:moveTo>
                    <a:pt x="3" y="0"/>
                  </a:moveTo>
                  <a:cubicBezTo>
                    <a:pt x="2" y="0"/>
                    <a:pt x="1" y="1"/>
                    <a:pt x="0" y="2"/>
                  </a:cubicBezTo>
                  <a:cubicBezTo>
                    <a:pt x="2" y="2"/>
                    <a:pt x="4" y="2"/>
                    <a:pt x="6" y="2"/>
                  </a:cubicBezTo>
                  <a:cubicBezTo>
                    <a:pt x="6" y="1"/>
                    <a:pt x="5" y="0"/>
                    <a:pt x="3"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7" name="Freeform 107">
              <a:extLst>
                <a:ext uri="{FF2B5EF4-FFF2-40B4-BE49-F238E27FC236}">
                  <a16:creationId xmlns:a16="http://schemas.microsoft.com/office/drawing/2014/main" id="{BCE6E3C5-B261-304D-9480-9DB5F09AEB3B}"/>
                </a:ext>
              </a:extLst>
            </p:cNvPr>
            <p:cNvSpPr>
              <a:spLocks/>
            </p:cNvSpPr>
            <p:nvPr/>
          </p:nvSpPr>
          <p:spPr bwMode="auto">
            <a:xfrm>
              <a:off x="2723504" y="3684008"/>
              <a:ext cx="5565" cy="5565"/>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0" y="0"/>
                    <a:pt x="1" y="2"/>
                    <a:pt x="2" y="1"/>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8" name="Freeform 108">
              <a:extLst>
                <a:ext uri="{FF2B5EF4-FFF2-40B4-BE49-F238E27FC236}">
                  <a16:creationId xmlns:a16="http://schemas.microsoft.com/office/drawing/2014/main" id="{A07431CC-71A5-2B4A-B498-082EF4591E56}"/>
                </a:ext>
              </a:extLst>
            </p:cNvPr>
            <p:cNvSpPr>
              <a:spLocks/>
            </p:cNvSpPr>
            <p:nvPr/>
          </p:nvSpPr>
          <p:spPr bwMode="auto">
            <a:xfrm>
              <a:off x="2798630" y="3795308"/>
              <a:ext cx="16695" cy="9739"/>
            </a:xfrm>
            <a:custGeom>
              <a:avLst/>
              <a:gdLst>
                <a:gd name="T0" fmla="*/ 5 w 5"/>
                <a:gd name="T1" fmla="*/ 2 h 3"/>
                <a:gd name="T2" fmla="*/ 5 w 5"/>
                <a:gd name="T3" fmla="*/ 0 h 3"/>
                <a:gd name="T4" fmla="*/ 0 w 5"/>
                <a:gd name="T5" fmla="*/ 2 h 3"/>
                <a:gd name="T6" fmla="*/ 0 w 5"/>
                <a:gd name="T7" fmla="*/ 3 h 3"/>
                <a:gd name="T8" fmla="*/ 1 w 5"/>
                <a:gd name="T9" fmla="*/ 3 h 3"/>
                <a:gd name="T10" fmla="*/ 5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5" y="2"/>
                  </a:moveTo>
                  <a:cubicBezTo>
                    <a:pt x="5" y="0"/>
                    <a:pt x="5" y="0"/>
                    <a:pt x="5" y="0"/>
                  </a:cubicBezTo>
                  <a:cubicBezTo>
                    <a:pt x="4" y="1"/>
                    <a:pt x="2" y="2"/>
                    <a:pt x="0" y="2"/>
                  </a:cubicBezTo>
                  <a:cubicBezTo>
                    <a:pt x="0" y="2"/>
                    <a:pt x="0" y="3"/>
                    <a:pt x="0" y="3"/>
                  </a:cubicBezTo>
                  <a:cubicBezTo>
                    <a:pt x="0" y="3"/>
                    <a:pt x="1" y="3"/>
                    <a:pt x="1" y="3"/>
                  </a:cubicBezTo>
                  <a:cubicBezTo>
                    <a:pt x="2" y="3"/>
                    <a:pt x="4" y="3"/>
                    <a:pt x="5"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9" name="Freeform 109">
              <a:extLst>
                <a:ext uri="{FF2B5EF4-FFF2-40B4-BE49-F238E27FC236}">
                  <a16:creationId xmlns:a16="http://schemas.microsoft.com/office/drawing/2014/main" id="{08DB854E-3E6F-5542-9260-B83277DD095A}"/>
                </a:ext>
              </a:extLst>
            </p:cNvPr>
            <p:cNvSpPr>
              <a:spLocks/>
            </p:cNvSpPr>
            <p:nvPr/>
          </p:nvSpPr>
          <p:spPr bwMode="auto">
            <a:xfrm>
              <a:off x="1465844" y="2853432"/>
              <a:ext cx="40345" cy="59824"/>
            </a:xfrm>
            <a:custGeom>
              <a:avLst/>
              <a:gdLst>
                <a:gd name="T0" fmla="*/ 10 w 12"/>
                <a:gd name="T1" fmla="*/ 9 h 18"/>
                <a:gd name="T2" fmla="*/ 8 w 12"/>
                <a:gd name="T3" fmla="*/ 9 h 18"/>
                <a:gd name="T4" fmla="*/ 8 w 12"/>
                <a:gd name="T5" fmla="*/ 0 h 18"/>
                <a:gd name="T6" fmla="*/ 3 w 12"/>
                <a:gd name="T7" fmla="*/ 0 h 18"/>
                <a:gd name="T8" fmla="*/ 0 w 12"/>
                <a:gd name="T9" fmla="*/ 2 h 18"/>
                <a:gd name="T10" fmla="*/ 6 w 12"/>
                <a:gd name="T11" fmla="*/ 9 h 18"/>
                <a:gd name="T12" fmla="*/ 10 w 12"/>
                <a:gd name="T13" fmla="*/ 18 h 18"/>
                <a:gd name="T14" fmla="*/ 10 w 1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0" y="9"/>
                  </a:moveTo>
                  <a:cubicBezTo>
                    <a:pt x="10" y="9"/>
                    <a:pt x="8" y="10"/>
                    <a:pt x="8" y="9"/>
                  </a:cubicBezTo>
                  <a:cubicBezTo>
                    <a:pt x="7" y="5"/>
                    <a:pt x="8" y="5"/>
                    <a:pt x="8" y="0"/>
                  </a:cubicBezTo>
                  <a:cubicBezTo>
                    <a:pt x="5" y="1"/>
                    <a:pt x="7" y="0"/>
                    <a:pt x="3" y="0"/>
                  </a:cubicBezTo>
                  <a:cubicBezTo>
                    <a:pt x="2" y="0"/>
                    <a:pt x="0" y="0"/>
                    <a:pt x="0" y="2"/>
                  </a:cubicBezTo>
                  <a:cubicBezTo>
                    <a:pt x="0" y="5"/>
                    <a:pt x="3" y="8"/>
                    <a:pt x="6" y="9"/>
                  </a:cubicBezTo>
                  <a:cubicBezTo>
                    <a:pt x="6" y="12"/>
                    <a:pt x="7" y="15"/>
                    <a:pt x="10" y="18"/>
                  </a:cubicBezTo>
                  <a:cubicBezTo>
                    <a:pt x="12" y="15"/>
                    <a:pt x="10" y="12"/>
                    <a:pt x="10"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0" name="Freeform 110">
              <a:extLst>
                <a:ext uri="{FF2B5EF4-FFF2-40B4-BE49-F238E27FC236}">
                  <a16:creationId xmlns:a16="http://schemas.microsoft.com/office/drawing/2014/main" id="{A337F7C9-255D-7F4D-9ADB-889A66CFB5D4}"/>
                </a:ext>
              </a:extLst>
            </p:cNvPr>
            <p:cNvSpPr>
              <a:spLocks/>
            </p:cNvSpPr>
            <p:nvPr/>
          </p:nvSpPr>
          <p:spPr bwMode="auto">
            <a:xfrm>
              <a:off x="1827560" y="2292759"/>
              <a:ext cx="392323" cy="208687"/>
            </a:xfrm>
            <a:custGeom>
              <a:avLst/>
              <a:gdLst>
                <a:gd name="T0" fmla="*/ 110 w 119"/>
                <a:gd name="T1" fmla="*/ 49 h 63"/>
                <a:gd name="T2" fmla="*/ 119 w 119"/>
                <a:gd name="T3" fmla="*/ 47 h 63"/>
                <a:gd name="T4" fmla="*/ 96 w 119"/>
                <a:gd name="T5" fmla="*/ 31 h 63"/>
                <a:gd name="T6" fmla="*/ 90 w 119"/>
                <a:gd name="T7" fmla="*/ 12 h 63"/>
                <a:gd name="T8" fmla="*/ 94 w 119"/>
                <a:gd name="T9" fmla="*/ 4 h 63"/>
                <a:gd name="T10" fmla="*/ 87 w 119"/>
                <a:gd name="T11" fmla="*/ 0 h 63"/>
                <a:gd name="T12" fmla="*/ 80 w 119"/>
                <a:gd name="T13" fmla="*/ 3 h 63"/>
                <a:gd name="T14" fmla="*/ 80 w 119"/>
                <a:gd name="T15" fmla="*/ 6 h 63"/>
                <a:gd name="T16" fmla="*/ 74 w 119"/>
                <a:gd name="T17" fmla="*/ 6 h 63"/>
                <a:gd name="T18" fmla="*/ 70 w 119"/>
                <a:gd name="T19" fmla="*/ 9 h 63"/>
                <a:gd name="T20" fmla="*/ 75 w 119"/>
                <a:gd name="T21" fmla="*/ 24 h 63"/>
                <a:gd name="T22" fmla="*/ 72 w 119"/>
                <a:gd name="T23" fmla="*/ 26 h 63"/>
                <a:gd name="T24" fmla="*/ 68 w 119"/>
                <a:gd name="T25" fmla="*/ 17 h 63"/>
                <a:gd name="T26" fmla="*/ 60 w 119"/>
                <a:gd name="T27" fmla="*/ 11 h 63"/>
                <a:gd name="T28" fmla="*/ 56 w 119"/>
                <a:gd name="T29" fmla="*/ 11 h 63"/>
                <a:gd name="T30" fmla="*/ 57 w 119"/>
                <a:gd name="T31" fmla="*/ 15 h 63"/>
                <a:gd name="T32" fmla="*/ 50 w 119"/>
                <a:gd name="T33" fmla="*/ 17 h 63"/>
                <a:gd name="T34" fmla="*/ 40 w 119"/>
                <a:gd name="T35" fmla="*/ 10 h 63"/>
                <a:gd name="T36" fmla="*/ 33 w 119"/>
                <a:gd name="T37" fmla="*/ 14 h 63"/>
                <a:gd name="T38" fmla="*/ 29 w 119"/>
                <a:gd name="T39" fmla="*/ 6 h 63"/>
                <a:gd name="T40" fmla="*/ 0 w 119"/>
                <a:gd name="T41" fmla="*/ 26 h 63"/>
                <a:gd name="T42" fmla="*/ 7 w 119"/>
                <a:gd name="T43" fmla="*/ 30 h 63"/>
                <a:gd name="T44" fmla="*/ 15 w 119"/>
                <a:gd name="T45" fmla="*/ 30 h 63"/>
                <a:gd name="T46" fmla="*/ 6 w 119"/>
                <a:gd name="T47" fmla="*/ 35 h 63"/>
                <a:gd name="T48" fmla="*/ 23 w 119"/>
                <a:gd name="T49" fmla="*/ 39 h 63"/>
                <a:gd name="T50" fmla="*/ 35 w 119"/>
                <a:gd name="T51" fmla="*/ 39 h 63"/>
                <a:gd name="T52" fmla="*/ 41 w 119"/>
                <a:gd name="T53" fmla="*/ 41 h 63"/>
                <a:gd name="T54" fmla="*/ 33 w 119"/>
                <a:gd name="T55" fmla="*/ 42 h 63"/>
                <a:gd name="T56" fmla="*/ 11 w 119"/>
                <a:gd name="T57" fmla="*/ 47 h 63"/>
                <a:gd name="T58" fmla="*/ 22 w 119"/>
                <a:gd name="T59" fmla="*/ 55 h 63"/>
                <a:gd name="T60" fmla="*/ 34 w 119"/>
                <a:gd name="T61" fmla="*/ 57 h 63"/>
                <a:gd name="T62" fmla="*/ 39 w 119"/>
                <a:gd name="T63" fmla="*/ 63 h 63"/>
                <a:gd name="T64" fmla="*/ 59 w 119"/>
                <a:gd name="T65" fmla="*/ 63 h 63"/>
                <a:gd name="T66" fmla="*/ 75 w 119"/>
                <a:gd name="T67" fmla="*/ 58 h 63"/>
                <a:gd name="T68" fmla="*/ 81 w 119"/>
                <a:gd name="T69" fmla="*/ 54 h 63"/>
                <a:gd name="T70" fmla="*/ 100 w 119"/>
                <a:gd name="T71" fmla="*/ 60 h 63"/>
                <a:gd name="T72" fmla="*/ 113 w 119"/>
                <a:gd name="T73" fmla="*/ 56 h 63"/>
                <a:gd name="T74" fmla="*/ 110 w 119"/>
                <a:gd name="T75" fmla="*/ 53 h 63"/>
                <a:gd name="T76" fmla="*/ 107 w 119"/>
                <a:gd name="T77" fmla="*/ 51 h 63"/>
                <a:gd name="T78" fmla="*/ 110 w 119"/>
                <a:gd name="T79"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63">
                  <a:moveTo>
                    <a:pt x="110" y="49"/>
                  </a:moveTo>
                  <a:cubicBezTo>
                    <a:pt x="114" y="49"/>
                    <a:pt x="115" y="50"/>
                    <a:pt x="119" y="47"/>
                  </a:cubicBezTo>
                  <a:cubicBezTo>
                    <a:pt x="115" y="43"/>
                    <a:pt x="96" y="38"/>
                    <a:pt x="96" y="31"/>
                  </a:cubicBezTo>
                  <a:cubicBezTo>
                    <a:pt x="96" y="25"/>
                    <a:pt x="90" y="20"/>
                    <a:pt x="90" y="12"/>
                  </a:cubicBezTo>
                  <a:cubicBezTo>
                    <a:pt x="90" y="10"/>
                    <a:pt x="94" y="8"/>
                    <a:pt x="94" y="4"/>
                  </a:cubicBezTo>
                  <a:cubicBezTo>
                    <a:pt x="94" y="1"/>
                    <a:pt x="91" y="0"/>
                    <a:pt x="87" y="0"/>
                  </a:cubicBezTo>
                  <a:cubicBezTo>
                    <a:pt x="83" y="0"/>
                    <a:pt x="80" y="1"/>
                    <a:pt x="80" y="3"/>
                  </a:cubicBezTo>
                  <a:cubicBezTo>
                    <a:pt x="80" y="4"/>
                    <a:pt x="80" y="5"/>
                    <a:pt x="80" y="6"/>
                  </a:cubicBezTo>
                  <a:cubicBezTo>
                    <a:pt x="76" y="7"/>
                    <a:pt x="78" y="6"/>
                    <a:pt x="74" y="6"/>
                  </a:cubicBezTo>
                  <a:cubicBezTo>
                    <a:pt x="72" y="6"/>
                    <a:pt x="70" y="7"/>
                    <a:pt x="70" y="9"/>
                  </a:cubicBezTo>
                  <a:cubicBezTo>
                    <a:pt x="70" y="11"/>
                    <a:pt x="73" y="21"/>
                    <a:pt x="75" y="24"/>
                  </a:cubicBezTo>
                  <a:cubicBezTo>
                    <a:pt x="74" y="25"/>
                    <a:pt x="74" y="26"/>
                    <a:pt x="72" y="26"/>
                  </a:cubicBezTo>
                  <a:cubicBezTo>
                    <a:pt x="68" y="26"/>
                    <a:pt x="69" y="20"/>
                    <a:pt x="68" y="17"/>
                  </a:cubicBezTo>
                  <a:cubicBezTo>
                    <a:pt x="67" y="15"/>
                    <a:pt x="64" y="11"/>
                    <a:pt x="60" y="11"/>
                  </a:cubicBezTo>
                  <a:cubicBezTo>
                    <a:pt x="56" y="11"/>
                    <a:pt x="56" y="11"/>
                    <a:pt x="56" y="11"/>
                  </a:cubicBezTo>
                  <a:cubicBezTo>
                    <a:pt x="56" y="11"/>
                    <a:pt x="56" y="13"/>
                    <a:pt x="57" y="15"/>
                  </a:cubicBezTo>
                  <a:cubicBezTo>
                    <a:pt x="54" y="16"/>
                    <a:pt x="52" y="16"/>
                    <a:pt x="50" y="17"/>
                  </a:cubicBezTo>
                  <a:cubicBezTo>
                    <a:pt x="48" y="13"/>
                    <a:pt x="46" y="10"/>
                    <a:pt x="40" y="10"/>
                  </a:cubicBezTo>
                  <a:cubicBezTo>
                    <a:pt x="36" y="10"/>
                    <a:pt x="34" y="13"/>
                    <a:pt x="33" y="14"/>
                  </a:cubicBezTo>
                  <a:cubicBezTo>
                    <a:pt x="32" y="13"/>
                    <a:pt x="32" y="6"/>
                    <a:pt x="29" y="6"/>
                  </a:cubicBezTo>
                  <a:cubicBezTo>
                    <a:pt x="21" y="6"/>
                    <a:pt x="0" y="14"/>
                    <a:pt x="0" y="26"/>
                  </a:cubicBezTo>
                  <a:cubicBezTo>
                    <a:pt x="0" y="27"/>
                    <a:pt x="4" y="30"/>
                    <a:pt x="7" y="30"/>
                  </a:cubicBezTo>
                  <a:cubicBezTo>
                    <a:pt x="10" y="30"/>
                    <a:pt x="11" y="29"/>
                    <a:pt x="15" y="30"/>
                  </a:cubicBezTo>
                  <a:cubicBezTo>
                    <a:pt x="12" y="32"/>
                    <a:pt x="6" y="30"/>
                    <a:pt x="6" y="35"/>
                  </a:cubicBezTo>
                  <a:cubicBezTo>
                    <a:pt x="6" y="41"/>
                    <a:pt x="18" y="39"/>
                    <a:pt x="23" y="39"/>
                  </a:cubicBezTo>
                  <a:cubicBezTo>
                    <a:pt x="25" y="39"/>
                    <a:pt x="31" y="39"/>
                    <a:pt x="35" y="39"/>
                  </a:cubicBezTo>
                  <a:cubicBezTo>
                    <a:pt x="37" y="39"/>
                    <a:pt x="39" y="40"/>
                    <a:pt x="41" y="41"/>
                  </a:cubicBezTo>
                  <a:cubicBezTo>
                    <a:pt x="38" y="42"/>
                    <a:pt x="37" y="42"/>
                    <a:pt x="33" y="42"/>
                  </a:cubicBezTo>
                  <a:cubicBezTo>
                    <a:pt x="24" y="42"/>
                    <a:pt x="17" y="43"/>
                    <a:pt x="11" y="47"/>
                  </a:cubicBezTo>
                  <a:cubicBezTo>
                    <a:pt x="13" y="50"/>
                    <a:pt x="17" y="55"/>
                    <a:pt x="22" y="55"/>
                  </a:cubicBezTo>
                  <a:cubicBezTo>
                    <a:pt x="25" y="55"/>
                    <a:pt x="32" y="55"/>
                    <a:pt x="34" y="57"/>
                  </a:cubicBezTo>
                  <a:cubicBezTo>
                    <a:pt x="37" y="59"/>
                    <a:pt x="35" y="63"/>
                    <a:pt x="39" y="63"/>
                  </a:cubicBezTo>
                  <a:cubicBezTo>
                    <a:pt x="45" y="63"/>
                    <a:pt x="49" y="63"/>
                    <a:pt x="59" y="63"/>
                  </a:cubicBezTo>
                  <a:cubicBezTo>
                    <a:pt x="64" y="59"/>
                    <a:pt x="69" y="61"/>
                    <a:pt x="75" y="58"/>
                  </a:cubicBezTo>
                  <a:cubicBezTo>
                    <a:pt x="79" y="56"/>
                    <a:pt x="77" y="54"/>
                    <a:pt x="81" y="54"/>
                  </a:cubicBezTo>
                  <a:cubicBezTo>
                    <a:pt x="88" y="54"/>
                    <a:pt x="91" y="60"/>
                    <a:pt x="100" y="60"/>
                  </a:cubicBezTo>
                  <a:cubicBezTo>
                    <a:pt x="105" y="60"/>
                    <a:pt x="111" y="60"/>
                    <a:pt x="113" y="56"/>
                  </a:cubicBezTo>
                  <a:cubicBezTo>
                    <a:pt x="112" y="55"/>
                    <a:pt x="111" y="55"/>
                    <a:pt x="110" y="53"/>
                  </a:cubicBezTo>
                  <a:cubicBezTo>
                    <a:pt x="109" y="53"/>
                    <a:pt x="107" y="53"/>
                    <a:pt x="107" y="51"/>
                  </a:cubicBezTo>
                  <a:cubicBezTo>
                    <a:pt x="107" y="49"/>
                    <a:pt x="108" y="49"/>
                    <a:pt x="110" y="4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1" name="Freeform 111">
              <a:extLst>
                <a:ext uri="{FF2B5EF4-FFF2-40B4-BE49-F238E27FC236}">
                  <a16:creationId xmlns:a16="http://schemas.microsoft.com/office/drawing/2014/main" id="{EAFF3ADA-ED2C-9E40-80E4-F13AF4A16F93}"/>
                </a:ext>
              </a:extLst>
            </p:cNvPr>
            <p:cNvSpPr>
              <a:spLocks/>
            </p:cNvSpPr>
            <p:nvPr/>
          </p:nvSpPr>
          <p:spPr bwMode="auto">
            <a:xfrm>
              <a:off x="1682874" y="2256586"/>
              <a:ext cx="221204" cy="146081"/>
            </a:xfrm>
            <a:custGeom>
              <a:avLst/>
              <a:gdLst>
                <a:gd name="T0" fmla="*/ 11 w 67"/>
                <a:gd name="T1" fmla="*/ 38 h 44"/>
                <a:gd name="T2" fmla="*/ 15 w 67"/>
                <a:gd name="T3" fmla="*/ 42 h 44"/>
                <a:gd name="T4" fmla="*/ 18 w 67"/>
                <a:gd name="T5" fmla="*/ 44 h 44"/>
                <a:gd name="T6" fmla="*/ 35 w 67"/>
                <a:gd name="T7" fmla="*/ 37 h 44"/>
                <a:gd name="T8" fmla="*/ 52 w 67"/>
                <a:gd name="T9" fmla="*/ 20 h 44"/>
                <a:gd name="T10" fmla="*/ 67 w 67"/>
                <a:gd name="T11" fmla="*/ 15 h 44"/>
                <a:gd name="T12" fmla="*/ 51 w 67"/>
                <a:gd name="T13" fmla="*/ 5 h 44"/>
                <a:gd name="T14" fmla="*/ 43 w 67"/>
                <a:gd name="T15" fmla="*/ 6 h 44"/>
                <a:gd name="T16" fmla="*/ 31 w 67"/>
                <a:gd name="T17" fmla="*/ 1 h 44"/>
                <a:gd name="T18" fmla="*/ 22 w 67"/>
                <a:gd name="T19" fmla="*/ 3 h 44"/>
                <a:gd name="T20" fmla="*/ 8 w 67"/>
                <a:gd name="T21" fmla="*/ 3 h 44"/>
                <a:gd name="T22" fmla="*/ 12 w 67"/>
                <a:gd name="T23" fmla="*/ 11 h 44"/>
                <a:gd name="T24" fmla="*/ 0 w 67"/>
                <a:gd name="T25" fmla="*/ 33 h 44"/>
                <a:gd name="T26" fmla="*/ 11 w 67"/>
                <a:gd name="T2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44">
                  <a:moveTo>
                    <a:pt x="11" y="38"/>
                  </a:moveTo>
                  <a:cubicBezTo>
                    <a:pt x="12" y="39"/>
                    <a:pt x="13" y="42"/>
                    <a:pt x="15" y="42"/>
                  </a:cubicBezTo>
                  <a:cubicBezTo>
                    <a:pt x="16" y="42"/>
                    <a:pt x="16" y="44"/>
                    <a:pt x="18" y="44"/>
                  </a:cubicBezTo>
                  <a:cubicBezTo>
                    <a:pt x="20" y="44"/>
                    <a:pt x="35" y="39"/>
                    <a:pt x="35" y="37"/>
                  </a:cubicBezTo>
                  <a:cubicBezTo>
                    <a:pt x="35" y="32"/>
                    <a:pt x="45" y="22"/>
                    <a:pt x="52" y="20"/>
                  </a:cubicBezTo>
                  <a:cubicBezTo>
                    <a:pt x="55" y="19"/>
                    <a:pt x="67" y="18"/>
                    <a:pt x="67" y="15"/>
                  </a:cubicBezTo>
                  <a:cubicBezTo>
                    <a:pt x="67" y="10"/>
                    <a:pt x="56" y="5"/>
                    <a:pt x="51" y="5"/>
                  </a:cubicBezTo>
                  <a:cubicBezTo>
                    <a:pt x="48" y="5"/>
                    <a:pt x="45" y="8"/>
                    <a:pt x="43" y="6"/>
                  </a:cubicBezTo>
                  <a:cubicBezTo>
                    <a:pt x="38" y="6"/>
                    <a:pt x="36" y="3"/>
                    <a:pt x="31" y="1"/>
                  </a:cubicBezTo>
                  <a:cubicBezTo>
                    <a:pt x="27" y="0"/>
                    <a:pt x="24" y="3"/>
                    <a:pt x="22" y="3"/>
                  </a:cubicBezTo>
                  <a:cubicBezTo>
                    <a:pt x="16" y="3"/>
                    <a:pt x="14" y="1"/>
                    <a:pt x="8" y="3"/>
                  </a:cubicBezTo>
                  <a:cubicBezTo>
                    <a:pt x="8" y="6"/>
                    <a:pt x="12" y="9"/>
                    <a:pt x="12" y="11"/>
                  </a:cubicBezTo>
                  <a:cubicBezTo>
                    <a:pt x="12" y="19"/>
                    <a:pt x="0" y="25"/>
                    <a:pt x="0" y="33"/>
                  </a:cubicBezTo>
                  <a:cubicBezTo>
                    <a:pt x="0" y="36"/>
                    <a:pt x="9" y="35"/>
                    <a:pt x="11" y="3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2" name="Freeform 112">
              <a:extLst>
                <a:ext uri="{FF2B5EF4-FFF2-40B4-BE49-F238E27FC236}">
                  <a16:creationId xmlns:a16="http://schemas.microsoft.com/office/drawing/2014/main" id="{B061563A-A5E0-DB46-B6B1-6DD8BD48604D}"/>
                </a:ext>
              </a:extLst>
            </p:cNvPr>
            <p:cNvSpPr>
              <a:spLocks noEditPoints="1"/>
            </p:cNvSpPr>
            <p:nvPr/>
          </p:nvSpPr>
          <p:spPr bwMode="auto">
            <a:xfrm>
              <a:off x="1858167" y="2157807"/>
              <a:ext cx="260158" cy="108517"/>
            </a:xfrm>
            <a:custGeom>
              <a:avLst/>
              <a:gdLst>
                <a:gd name="T0" fmla="*/ 14 w 79"/>
                <a:gd name="T1" fmla="*/ 8 h 33"/>
                <a:gd name="T2" fmla="*/ 13 w 79"/>
                <a:gd name="T3" fmla="*/ 8 h 33"/>
                <a:gd name="T4" fmla="*/ 8 w 79"/>
                <a:gd name="T5" fmla="*/ 11 h 33"/>
                <a:gd name="T6" fmla="*/ 11 w 79"/>
                <a:gd name="T7" fmla="*/ 12 h 33"/>
                <a:gd name="T8" fmla="*/ 10 w 79"/>
                <a:gd name="T9" fmla="*/ 12 h 33"/>
                <a:gd name="T10" fmla="*/ 6 w 79"/>
                <a:gd name="T11" fmla="*/ 12 h 33"/>
                <a:gd name="T12" fmla="*/ 6 w 79"/>
                <a:gd name="T13" fmla="*/ 15 h 33"/>
                <a:gd name="T14" fmla="*/ 8 w 79"/>
                <a:gd name="T15" fmla="*/ 16 h 33"/>
                <a:gd name="T16" fmla="*/ 6 w 79"/>
                <a:gd name="T17" fmla="*/ 16 h 33"/>
                <a:gd name="T18" fmla="*/ 0 w 79"/>
                <a:gd name="T19" fmla="*/ 18 h 33"/>
                <a:gd name="T20" fmla="*/ 0 w 79"/>
                <a:gd name="T21" fmla="*/ 21 h 33"/>
                <a:gd name="T22" fmla="*/ 3 w 79"/>
                <a:gd name="T23" fmla="*/ 25 h 33"/>
                <a:gd name="T24" fmla="*/ 11 w 79"/>
                <a:gd name="T25" fmla="*/ 26 h 33"/>
                <a:gd name="T26" fmla="*/ 21 w 79"/>
                <a:gd name="T27" fmla="*/ 25 h 33"/>
                <a:gd name="T28" fmla="*/ 23 w 79"/>
                <a:gd name="T29" fmla="*/ 22 h 33"/>
                <a:gd name="T30" fmla="*/ 27 w 79"/>
                <a:gd name="T31" fmla="*/ 27 h 33"/>
                <a:gd name="T32" fmla="*/ 21 w 79"/>
                <a:gd name="T33" fmla="*/ 30 h 33"/>
                <a:gd name="T34" fmla="*/ 27 w 79"/>
                <a:gd name="T35" fmla="*/ 33 h 33"/>
                <a:gd name="T36" fmla="*/ 42 w 79"/>
                <a:gd name="T37" fmla="*/ 30 h 33"/>
                <a:gd name="T38" fmla="*/ 57 w 79"/>
                <a:gd name="T39" fmla="*/ 26 h 33"/>
                <a:gd name="T40" fmla="*/ 72 w 79"/>
                <a:gd name="T41" fmla="*/ 26 h 33"/>
                <a:gd name="T42" fmla="*/ 79 w 79"/>
                <a:gd name="T43" fmla="*/ 16 h 33"/>
                <a:gd name="T44" fmla="*/ 74 w 79"/>
                <a:gd name="T45" fmla="*/ 10 h 33"/>
                <a:gd name="T46" fmla="*/ 68 w 79"/>
                <a:gd name="T47" fmla="*/ 13 h 33"/>
                <a:gd name="T48" fmla="*/ 59 w 79"/>
                <a:gd name="T49" fmla="*/ 4 h 33"/>
                <a:gd name="T50" fmla="*/ 59 w 79"/>
                <a:gd name="T51" fmla="*/ 1 h 33"/>
                <a:gd name="T52" fmla="*/ 55 w 79"/>
                <a:gd name="T53" fmla="*/ 0 h 33"/>
                <a:gd name="T54" fmla="*/ 48 w 79"/>
                <a:gd name="T55" fmla="*/ 7 h 33"/>
                <a:gd name="T56" fmla="*/ 54 w 79"/>
                <a:gd name="T57" fmla="*/ 10 h 33"/>
                <a:gd name="T58" fmla="*/ 54 w 79"/>
                <a:gd name="T59" fmla="*/ 13 h 33"/>
                <a:gd name="T60" fmla="*/ 51 w 79"/>
                <a:gd name="T61" fmla="*/ 14 h 33"/>
                <a:gd name="T62" fmla="*/ 55 w 79"/>
                <a:gd name="T63" fmla="*/ 15 h 33"/>
                <a:gd name="T64" fmla="*/ 50 w 79"/>
                <a:gd name="T65" fmla="*/ 17 h 33"/>
                <a:gd name="T66" fmla="*/ 28 w 79"/>
                <a:gd name="T67" fmla="*/ 8 h 33"/>
                <a:gd name="T68" fmla="*/ 23 w 79"/>
                <a:gd name="T69" fmla="*/ 8 h 33"/>
                <a:gd name="T70" fmla="*/ 19 w 79"/>
                <a:gd name="T71" fmla="*/ 5 h 33"/>
                <a:gd name="T72" fmla="*/ 12 w 79"/>
                <a:gd name="T73" fmla="*/ 5 h 33"/>
                <a:gd name="T74" fmla="*/ 14 w 79"/>
                <a:gd name="T75" fmla="*/ 8 h 33"/>
                <a:gd name="T76" fmla="*/ 20 w 79"/>
                <a:gd name="T77" fmla="*/ 13 h 33"/>
                <a:gd name="T78" fmla="*/ 16 w 79"/>
                <a:gd name="T79" fmla="*/ 13 h 33"/>
                <a:gd name="T80" fmla="*/ 20 w 79"/>
                <a:gd name="T81"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33">
                  <a:moveTo>
                    <a:pt x="14" y="8"/>
                  </a:moveTo>
                  <a:cubicBezTo>
                    <a:pt x="13" y="8"/>
                    <a:pt x="13" y="8"/>
                    <a:pt x="13" y="8"/>
                  </a:cubicBezTo>
                  <a:cubicBezTo>
                    <a:pt x="11" y="8"/>
                    <a:pt x="9" y="9"/>
                    <a:pt x="8" y="11"/>
                  </a:cubicBezTo>
                  <a:cubicBezTo>
                    <a:pt x="9" y="11"/>
                    <a:pt x="10" y="12"/>
                    <a:pt x="11" y="12"/>
                  </a:cubicBezTo>
                  <a:cubicBezTo>
                    <a:pt x="10" y="12"/>
                    <a:pt x="10" y="12"/>
                    <a:pt x="10" y="12"/>
                  </a:cubicBezTo>
                  <a:cubicBezTo>
                    <a:pt x="6" y="12"/>
                    <a:pt x="6" y="12"/>
                    <a:pt x="6" y="12"/>
                  </a:cubicBezTo>
                  <a:cubicBezTo>
                    <a:pt x="6" y="15"/>
                    <a:pt x="6" y="15"/>
                    <a:pt x="6" y="15"/>
                  </a:cubicBezTo>
                  <a:cubicBezTo>
                    <a:pt x="6" y="15"/>
                    <a:pt x="7" y="16"/>
                    <a:pt x="8" y="16"/>
                  </a:cubicBezTo>
                  <a:cubicBezTo>
                    <a:pt x="8" y="16"/>
                    <a:pt x="7" y="16"/>
                    <a:pt x="6" y="16"/>
                  </a:cubicBezTo>
                  <a:cubicBezTo>
                    <a:pt x="4" y="16"/>
                    <a:pt x="2" y="17"/>
                    <a:pt x="0" y="18"/>
                  </a:cubicBezTo>
                  <a:cubicBezTo>
                    <a:pt x="1" y="19"/>
                    <a:pt x="0" y="19"/>
                    <a:pt x="0" y="21"/>
                  </a:cubicBezTo>
                  <a:cubicBezTo>
                    <a:pt x="0" y="23"/>
                    <a:pt x="2" y="25"/>
                    <a:pt x="3" y="25"/>
                  </a:cubicBezTo>
                  <a:cubicBezTo>
                    <a:pt x="5" y="25"/>
                    <a:pt x="8" y="26"/>
                    <a:pt x="11" y="26"/>
                  </a:cubicBezTo>
                  <a:cubicBezTo>
                    <a:pt x="14" y="26"/>
                    <a:pt x="17" y="25"/>
                    <a:pt x="21" y="25"/>
                  </a:cubicBezTo>
                  <a:cubicBezTo>
                    <a:pt x="21" y="23"/>
                    <a:pt x="22" y="22"/>
                    <a:pt x="23" y="22"/>
                  </a:cubicBezTo>
                  <a:cubicBezTo>
                    <a:pt x="24" y="24"/>
                    <a:pt x="26" y="25"/>
                    <a:pt x="27" y="27"/>
                  </a:cubicBezTo>
                  <a:cubicBezTo>
                    <a:pt x="24" y="27"/>
                    <a:pt x="21" y="26"/>
                    <a:pt x="21" y="30"/>
                  </a:cubicBezTo>
                  <a:cubicBezTo>
                    <a:pt x="21" y="31"/>
                    <a:pt x="25" y="33"/>
                    <a:pt x="27" y="33"/>
                  </a:cubicBezTo>
                  <a:cubicBezTo>
                    <a:pt x="33" y="33"/>
                    <a:pt x="37" y="31"/>
                    <a:pt x="42" y="30"/>
                  </a:cubicBezTo>
                  <a:cubicBezTo>
                    <a:pt x="43" y="29"/>
                    <a:pt x="57" y="26"/>
                    <a:pt x="57" y="26"/>
                  </a:cubicBezTo>
                  <a:cubicBezTo>
                    <a:pt x="57" y="25"/>
                    <a:pt x="71" y="27"/>
                    <a:pt x="72" y="26"/>
                  </a:cubicBezTo>
                  <a:cubicBezTo>
                    <a:pt x="74" y="26"/>
                    <a:pt x="79" y="19"/>
                    <a:pt x="79" y="16"/>
                  </a:cubicBezTo>
                  <a:cubicBezTo>
                    <a:pt x="79" y="13"/>
                    <a:pt x="77" y="10"/>
                    <a:pt x="74" y="10"/>
                  </a:cubicBezTo>
                  <a:cubicBezTo>
                    <a:pt x="71" y="10"/>
                    <a:pt x="70" y="13"/>
                    <a:pt x="68" y="13"/>
                  </a:cubicBezTo>
                  <a:cubicBezTo>
                    <a:pt x="64" y="13"/>
                    <a:pt x="59" y="8"/>
                    <a:pt x="59" y="4"/>
                  </a:cubicBezTo>
                  <a:cubicBezTo>
                    <a:pt x="59" y="4"/>
                    <a:pt x="59" y="3"/>
                    <a:pt x="59" y="1"/>
                  </a:cubicBezTo>
                  <a:cubicBezTo>
                    <a:pt x="58" y="1"/>
                    <a:pt x="56" y="1"/>
                    <a:pt x="55" y="0"/>
                  </a:cubicBezTo>
                  <a:cubicBezTo>
                    <a:pt x="53" y="1"/>
                    <a:pt x="48" y="3"/>
                    <a:pt x="48" y="7"/>
                  </a:cubicBezTo>
                  <a:cubicBezTo>
                    <a:pt x="48" y="9"/>
                    <a:pt x="50" y="10"/>
                    <a:pt x="54" y="10"/>
                  </a:cubicBezTo>
                  <a:cubicBezTo>
                    <a:pt x="54" y="13"/>
                    <a:pt x="54" y="13"/>
                    <a:pt x="54" y="13"/>
                  </a:cubicBezTo>
                  <a:cubicBezTo>
                    <a:pt x="50" y="13"/>
                    <a:pt x="51" y="14"/>
                    <a:pt x="51" y="14"/>
                  </a:cubicBezTo>
                  <a:cubicBezTo>
                    <a:pt x="52" y="15"/>
                    <a:pt x="53" y="15"/>
                    <a:pt x="55" y="15"/>
                  </a:cubicBezTo>
                  <a:cubicBezTo>
                    <a:pt x="54" y="17"/>
                    <a:pt x="53" y="17"/>
                    <a:pt x="50" y="17"/>
                  </a:cubicBezTo>
                  <a:cubicBezTo>
                    <a:pt x="40" y="17"/>
                    <a:pt x="35" y="8"/>
                    <a:pt x="28" y="8"/>
                  </a:cubicBezTo>
                  <a:cubicBezTo>
                    <a:pt x="28" y="8"/>
                    <a:pt x="26" y="8"/>
                    <a:pt x="23" y="8"/>
                  </a:cubicBezTo>
                  <a:cubicBezTo>
                    <a:pt x="23" y="8"/>
                    <a:pt x="20" y="5"/>
                    <a:pt x="19" y="5"/>
                  </a:cubicBezTo>
                  <a:cubicBezTo>
                    <a:pt x="17" y="5"/>
                    <a:pt x="16" y="5"/>
                    <a:pt x="12" y="5"/>
                  </a:cubicBezTo>
                  <a:cubicBezTo>
                    <a:pt x="12" y="7"/>
                    <a:pt x="13" y="8"/>
                    <a:pt x="14" y="8"/>
                  </a:cubicBezTo>
                  <a:close/>
                  <a:moveTo>
                    <a:pt x="20" y="13"/>
                  </a:moveTo>
                  <a:cubicBezTo>
                    <a:pt x="19" y="13"/>
                    <a:pt x="18" y="13"/>
                    <a:pt x="16" y="13"/>
                  </a:cubicBezTo>
                  <a:cubicBezTo>
                    <a:pt x="17" y="13"/>
                    <a:pt x="19" y="13"/>
                    <a:pt x="20"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3" name="Freeform 113">
              <a:extLst>
                <a:ext uri="{FF2B5EF4-FFF2-40B4-BE49-F238E27FC236}">
                  <a16:creationId xmlns:a16="http://schemas.microsoft.com/office/drawing/2014/main" id="{C3F080B5-2692-774B-9889-10E06FD0E514}"/>
                </a:ext>
              </a:extLst>
            </p:cNvPr>
            <p:cNvSpPr>
              <a:spLocks/>
            </p:cNvSpPr>
            <p:nvPr/>
          </p:nvSpPr>
          <p:spPr bwMode="auto">
            <a:xfrm>
              <a:off x="1821995" y="2193980"/>
              <a:ext cx="31998" cy="26434"/>
            </a:xfrm>
            <a:custGeom>
              <a:avLst/>
              <a:gdLst>
                <a:gd name="T0" fmla="*/ 0 w 10"/>
                <a:gd name="T1" fmla="*/ 6 h 8"/>
                <a:gd name="T2" fmla="*/ 4 w 10"/>
                <a:gd name="T3" fmla="*/ 8 h 8"/>
                <a:gd name="T4" fmla="*/ 10 w 10"/>
                <a:gd name="T5" fmla="*/ 0 h 8"/>
                <a:gd name="T6" fmla="*/ 0 w 10"/>
                <a:gd name="T7" fmla="*/ 6 h 8"/>
              </a:gdLst>
              <a:ahLst/>
              <a:cxnLst>
                <a:cxn ang="0">
                  <a:pos x="T0" y="T1"/>
                </a:cxn>
                <a:cxn ang="0">
                  <a:pos x="T2" y="T3"/>
                </a:cxn>
                <a:cxn ang="0">
                  <a:pos x="T4" y="T5"/>
                </a:cxn>
                <a:cxn ang="0">
                  <a:pos x="T6" y="T7"/>
                </a:cxn>
              </a:cxnLst>
              <a:rect l="0" t="0" r="r" b="b"/>
              <a:pathLst>
                <a:path w="10" h="8">
                  <a:moveTo>
                    <a:pt x="0" y="6"/>
                  </a:moveTo>
                  <a:cubicBezTo>
                    <a:pt x="0" y="7"/>
                    <a:pt x="2" y="8"/>
                    <a:pt x="4" y="8"/>
                  </a:cubicBezTo>
                  <a:cubicBezTo>
                    <a:pt x="7" y="8"/>
                    <a:pt x="10" y="4"/>
                    <a:pt x="10" y="0"/>
                  </a:cubicBezTo>
                  <a:cubicBezTo>
                    <a:pt x="8" y="0"/>
                    <a:pt x="0" y="2"/>
                    <a:pt x="0"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4" name="Freeform 114">
              <a:extLst>
                <a:ext uri="{FF2B5EF4-FFF2-40B4-BE49-F238E27FC236}">
                  <a16:creationId xmlns:a16="http://schemas.microsoft.com/office/drawing/2014/main" id="{EAD20123-8E89-FF43-9558-843AF7ED1017}"/>
                </a:ext>
              </a:extLst>
            </p:cNvPr>
            <p:cNvSpPr>
              <a:spLocks/>
            </p:cNvSpPr>
            <p:nvPr/>
          </p:nvSpPr>
          <p:spPr bwMode="auto">
            <a:xfrm>
              <a:off x="1913816" y="2157807"/>
              <a:ext cx="26433" cy="9739"/>
            </a:xfrm>
            <a:custGeom>
              <a:avLst/>
              <a:gdLst>
                <a:gd name="T0" fmla="*/ 3 w 8"/>
                <a:gd name="T1" fmla="*/ 3 h 3"/>
                <a:gd name="T2" fmla="*/ 8 w 8"/>
                <a:gd name="T3" fmla="*/ 3 h 3"/>
                <a:gd name="T4" fmla="*/ 8 w 8"/>
                <a:gd name="T5" fmla="*/ 0 h 3"/>
                <a:gd name="T6" fmla="*/ 0 w 8"/>
                <a:gd name="T7" fmla="*/ 0 h 3"/>
                <a:gd name="T8" fmla="*/ 3 w 8"/>
                <a:gd name="T9" fmla="*/ 3 h 3"/>
              </a:gdLst>
              <a:ahLst/>
              <a:cxnLst>
                <a:cxn ang="0">
                  <a:pos x="T0" y="T1"/>
                </a:cxn>
                <a:cxn ang="0">
                  <a:pos x="T2" y="T3"/>
                </a:cxn>
                <a:cxn ang="0">
                  <a:pos x="T4" y="T5"/>
                </a:cxn>
                <a:cxn ang="0">
                  <a:pos x="T6" y="T7"/>
                </a:cxn>
                <a:cxn ang="0">
                  <a:pos x="T8" y="T9"/>
                </a:cxn>
              </a:cxnLst>
              <a:rect l="0" t="0" r="r" b="b"/>
              <a:pathLst>
                <a:path w="8" h="3">
                  <a:moveTo>
                    <a:pt x="3" y="3"/>
                  </a:moveTo>
                  <a:cubicBezTo>
                    <a:pt x="3" y="3"/>
                    <a:pt x="8" y="3"/>
                    <a:pt x="8" y="3"/>
                  </a:cubicBezTo>
                  <a:cubicBezTo>
                    <a:pt x="8" y="0"/>
                    <a:pt x="8" y="0"/>
                    <a:pt x="8" y="0"/>
                  </a:cubicBezTo>
                  <a:cubicBezTo>
                    <a:pt x="0" y="0"/>
                    <a:pt x="0" y="0"/>
                    <a:pt x="0" y="0"/>
                  </a:cubicBezTo>
                  <a:cubicBezTo>
                    <a:pt x="0" y="2"/>
                    <a:pt x="2" y="3"/>
                    <a:pt x="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5" name="Freeform 115">
              <a:extLst>
                <a:ext uri="{FF2B5EF4-FFF2-40B4-BE49-F238E27FC236}">
                  <a16:creationId xmlns:a16="http://schemas.microsoft.com/office/drawing/2014/main" id="{9C2BF7D1-00E2-8D4E-A7A3-233BFCAECCD2}"/>
                </a:ext>
              </a:extLst>
            </p:cNvPr>
            <p:cNvSpPr>
              <a:spLocks/>
            </p:cNvSpPr>
            <p:nvPr/>
          </p:nvSpPr>
          <p:spPr bwMode="auto">
            <a:xfrm>
              <a:off x="1745478" y="2125809"/>
              <a:ext cx="148860" cy="82084"/>
            </a:xfrm>
            <a:custGeom>
              <a:avLst/>
              <a:gdLst>
                <a:gd name="T0" fmla="*/ 6 w 45"/>
                <a:gd name="T1" fmla="*/ 21 h 25"/>
                <a:gd name="T2" fmla="*/ 13 w 45"/>
                <a:gd name="T3" fmla="*/ 21 h 25"/>
                <a:gd name="T4" fmla="*/ 16 w 45"/>
                <a:gd name="T5" fmla="*/ 25 h 25"/>
                <a:gd name="T6" fmla="*/ 21 w 45"/>
                <a:gd name="T7" fmla="*/ 20 h 25"/>
                <a:gd name="T8" fmla="*/ 29 w 45"/>
                <a:gd name="T9" fmla="*/ 13 h 25"/>
                <a:gd name="T10" fmla="*/ 34 w 45"/>
                <a:gd name="T11" fmla="*/ 19 h 25"/>
                <a:gd name="T12" fmla="*/ 44 w 45"/>
                <a:gd name="T13" fmla="*/ 12 h 25"/>
                <a:gd name="T14" fmla="*/ 42 w 45"/>
                <a:gd name="T15" fmla="*/ 7 h 25"/>
                <a:gd name="T16" fmla="*/ 45 w 45"/>
                <a:gd name="T17" fmla="*/ 4 h 25"/>
                <a:gd name="T18" fmla="*/ 32 w 45"/>
                <a:gd name="T19" fmla="*/ 3 h 25"/>
                <a:gd name="T20" fmla="*/ 28 w 45"/>
                <a:gd name="T21" fmla="*/ 3 h 25"/>
                <a:gd name="T22" fmla="*/ 16 w 45"/>
                <a:gd name="T23" fmla="*/ 11 h 25"/>
                <a:gd name="T24" fmla="*/ 5 w 45"/>
                <a:gd name="T25" fmla="*/ 16 h 25"/>
                <a:gd name="T26" fmla="*/ 0 w 45"/>
                <a:gd name="T27" fmla="*/ 20 h 25"/>
                <a:gd name="T28" fmla="*/ 2 w 45"/>
                <a:gd name="T29" fmla="*/ 23 h 25"/>
                <a:gd name="T30" fmla="*/ 6 w 45"/>
                <a:gd name="T3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5">
                  <a:moveTo>
                    <a:pt x="6" y="21"/>
                  </a:moveTo>
                  <a:cubicBezTo>
                    <a:pt x="8" y="21"/>
                    <a:pt x="10" y="23"/>
                    <a:pt x="13" y="21"/>
                  </a:cubicBezTo>
                  <a:cubicBezTo>
                    <a:pt x="13" y="22"/>
                    <a:pt x="15" y="25"/>
                    <a:pt x="16" y="25"/>
                  </a:cubicBezTo>
                  <a:cubicBezTo>
                    <a:pt x="19" y="25"/>
                    <a:pt x="21" y="22"/>
                    <a:pt x="21" y="20"/>
                  </a:cubicBezTo>
                  <a:cubicBezTo>
                    <a:pt x="25" y="20"/>
                    <a:pt x="28" y="17"/>
                    <a:pt x="29" y="13"/>
                  </a:cubicBezTo>
                  <a:cubicBezTo>
                    <a:pt x="31" y="14"/>
                    <a:pt x="31" y="19"/>
                    <a:pt x="34" y="19"/>
                  </a:cubicBezTo>
                  <a:cubicBezTo>
                    <a:pt x="44" y="12"/>
                    <a:pt x="44" y="12"/>
                    <a:pt x="44" y="12"/>
                  </a:cubicBezTo>
                  <a:cubicBezTo>
                    <a:pt x="44" y="10"/>
                    <a:pt x="43" y="10"/>
                    <a:pt x="42" y="7"/>
                  </a:cubicBezTo>
                  <a:cubicBezTo>
                    <a:pt x="44" y="7"/>
                    <a:pt x="45" y="5"/>
                    <a:pt x="45" y="4"/>
                  </a:cubicBezTo>
                  <a:cubicBezTo>
                    <a:pt x="45" y="0"/>
                    <a:pt x="32" y="3"/>
                    <a:pt x="32" y="3"/>
                  </a:cubicBezTo>
                  <a:cubicBezTo>
                    <a:pt x="30" y="3"/>
                    <a:pt x="30" y="3"/>
                    <a:pt x="28" y="3"/>
                  </a:cubicBezTo>
                  <a:cubicBezTo>
                    <a:pt x="21" y="3"/>
                    <a:pt x="20" y="9"/>
                    <a:pt x="16" y="11"/>
                  </a:cubicBezTo>
                  <a:cubicBezTo>
                    <a:pt x="12" y="14"/>
                    <a:pt x="9" y="14"/>
                    <a:pt x="5" y="16"/>
                  </a:cubicBezTo>
                  <a:cubicBezTo>
                    <a:pt x="4" y="16"/>
                    <a:pt x="0" y="19"/>
                    <a:pt x="0" y="20"/>
                  </a:cubicBezTo>
                  <a:cubicBezTo>
                    <a:pt x="0" y="21"/>
                    <a:pt x="2" y="22"/>
                    <a:pt x="2" y="23"/>
                  </a:cubicBezTo>
                  <a:cubicBezTo>
                    <a:pt x="4" y="23"/>
                    <a:pt x="5" y="21"/>
                    <a:pt x="6" y="2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6" name="Freeform 116">
              <a:extLst>
                <a:ext uri="{FF2B5EF4-FFF2-40B4-BE49-F238E27FC236}">
                  <a16:creationId xmlns:a16="http://schemas.microsoft.com/office/drawing/2014/main" id="{169B423B-FF25-A84B-8188-922EF66A9722}"/>
                </a:ext>
              </a:extLst>
            </p:cNvPr>
            <p:cNvSpPr>
              <a:spLocks/>
            </p:cNvSpPr>
            <p:nvPr/>
          </p:nvSpPr>
          <p:spPr bwMode="auto">
            <a:xfrm>
              <a:off x="1947205" y="2068767"/>
              <a:ext cx="84864" cy="26434"/>
            </a:xfrm>
            <a:custGeom>
              <a:avLst/>
              <a:gdLst>
                <a:gd name="T0" fmla="*/ 10 w 26"/>
                <a:gd name="T1" fmla="*/ 7 h 8"/>
                <a:gd name="T2" fmla="*/ 20 w 26"/>
                <a:gd name="T3" fmla="*/ 7 h 8"/>
                <a:gd name="T4" fmla="*/ 26 w 26"/>
                <a:gd name="T5" fmla="*/ 6 h 8"/>
                <a:gd name="T6" fmla="*/ 16 w 26"/>
                <a:gd name="T7" fmla="*/ 0 h 8"/>
                <a:gd name="T8" fmla="*/ 0 w 26"/>
                <a:gd name="T9" fmla="*/ 8 h 8"/>
                <a:gd name="T10" fmla="*/ 4 w 26"/>
                <a:gd name="T11" fmla="*/ 6 h 8"/>
                <a:gd name="T12" fmla="*/ 10 w 26"/>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10" y="7"/>
                  </a:moveTo>
                  <a:cubicBezTo>
                    <a:pt x="15" y="7"/>
                    <a:pt x="13" y="7"/>
                    <a:pt x="20" y="7"/>
                  </a:cubicBezTo>
                  <a:cubicBezTo>
                    <a:pt x="22" y="7"/>
                    <a:pt x="24" y="6"/>
                    <a:pt x="26" y="6"/>
                  </a:cubicBezTo>
                  <a:cubicBezTo>
                    <a:pt x="25" y="3"/>
                    <a:pt x="21" y="0"/>
                    <a:pt x="16" y="0"/>
                  </a:cubicBezTo>
                  <a:cubicBezTo>
                    <a:pt x="13" y="0"/>
                    <a:pt x="0" y="5"/>
                    <a:pt x="0" y="8"/>
                  </a:cubicBezTo>
                  <a:cubicBezTo>
                    <a:pt x="1" y="8"/>
                    <a:pt x="2" y="6"/>
                    <a:pt x="4" y="6"/>
                  </a:cubicBezTo>
                  <a:cubicBezTo>
                    <a:pt x="6" y="6"/>
                    <a:pt x="7" y="7"/>
                    <a:pt x="10"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7" name="Freeform 117">
              <a:extLst>
                <a:ext uri="{FF2B5EF4-FFF2-40B4-BE49-F238E27FC236}">
                  <a16:creationId xmlns:a16="http://schemas.microsoft.com/office/drawing/2014/main" id="{A72D67E8-CC10-AD4C-BB45-71FB126EF126}"/>
                </a:ext>
              </a:extLst>
            </p:cNvPr>
            <p:cNvSpPr>
              <a:spLocks/>
            </p:cNvSpPr>
            <p:nvPr/>
          </p:nvSpPr>
          <p:spPr bwMode="auto">
            <a:xfrm>
              <a:off x="1947205" y="2102157"/>
              <a:ext cx="75126" cy="38955"/>
            </a:xfrm>
            <a:custGeom>
              <a:avLst/>
              <a:gdLst>
                <a:gd name="T0" fmla="*/ 19 w 23"/>
                <a:gd name="T1" fmla="*/ 0 h 12"/>
                <a:gd name="T2" fmla="*/ 0 w 23"/>
                <a:gd name="T3" fmla="*/ 5 h 12"/>
                <a:gd name="T4" fmla="*/ 7 w 23"/>
                <a:gd name="T5" fmla="*/ 12 h 12"/>
                <a:gd name="T6" fmla="*/ 20 w 23"/>
                <a:gd name="T7" fmla="*/ 5 h 12"/>
                <a:gd name="T8" fmla="*/ 13 w 23"/>
                <a:gd name="T9" fmla="*/ 5 h 12"/>
                <a:gd name="T10" fmla="*/ 23 w 23"/>
                <a:gd name="T11" fmla="*/ 2 h 12"/>
                <a:gd name="T12" fmla="*/ 19 w 2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3" h="12">
                  <a:moveTo>
                    <a:pt x="19" y="0"/>
                  </a:moveTo>
                  <a:cubicBezTo>
                    <a:pt x="14" y="0"/>
                    <a:pt x="0" y="0"/>
                    <a:pt x="0" y="5"/>
                  </a:cubicBezTo>
                  <a:cubicBezTo>
                    <a:pt x="0" y="7"/>
                    <a:pt x="4" y="12"/>
                    <a:pt x="7" y="12"/>
                  </a:cubicBezTo>
                  <a:cubicBezTo>
                    <a:pt x="12" y="12"/>
                    <a:pt x="20" y="9"/>
                    <a:pt x="20" y="5"/>
                  </a:cubicBezTo>
                  <a:cubicBezTo>
                    <a:pt x="13" y="5"/>
                    <a:pt x="13" y="5"/>
                    <a:pt x="13" y="5"/>
                  </a:cubicBezTo>
                  <a:cubicBezTo>
                    <a:pt x="17" y="5"/>
                    <a:pt x="20" y="4"/>
                    <a:pt x="23" y="2"/>
                  </a:cubicBezTo>
                  <a:cubicBezTo>
                    <a:pt x="22" y="1"/>
                    <a:pt x="21" y="0"/>
                    <a:pt x="19"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8" name="Freeform 118">
              <a:extLst>
                <a:ext uri="{FF2B5EF4-FFF2-40B4-BE49-F238E27FC236}">
                  <a16:creationId xmlns:a16="http://schemas.microsoft.com/office/drawing/2014/main" id="{B086E346-BF3E-8349-8DA6-9F80B4ED7487}"/>
                </a:ext>
              </a:extLst>
            </p:cNvPr>
            <p:cNvSpPr>
              <a:spLocks/>
            </p:cNvSpPr>
            <p:nvPr/>
          </p:nvSpPr>
          <p:spPr bwMode="auto">
            <a:xfrm>
              <a:off x="1909642" y="2095201"/>
              <a:ext cx="26433" cy="30607"/>
            </a:xfrm>
            <a:custGeom>
              <a:avLst/>
              <a:gdLst>
                <a:gd name="T0" fmla="*/ 5 w 8"/>
                <a:gd name="T1" fmla="*/ 9 h 9"/>
                <a:gd name="T2" fmla="*/ 8 w 8"/>
                <a:gd name="T3" fmla="*/ 6 h 9"/>
                <a:gd name="T4" fmla="*/ 0 w 8"/>
                <a:gd name="T5" fmla="*/ 6 h 9"/>
                <a:gd name="T6" fmla="*/ 5 w 8"/>
                <a:gd name="T7" fmla="*/ 9 h 9"/>
              </a:gdLst>
              <a:ahLst/>
              <a:cxnLst>
                <a:cxn ang="0">
                  <a:pos x="T0" y="T1"/>
                </a:cxn>
                <a:cxn ang="0">
                  <a:pos x="T2" y="T3"/>
                </a:cxn>
                <a:cxn ang="0">
                  <a:pos x="T4" y="T5"/>
                </a:cxn>
                <a:cxn ang="0">
                  <a:pos x="T6" y="T7"/>
                </a:cxn>
              </a:cxnLst>
              <a:rect l="0" t="0" r="r" b="b"/>
              <a:pathLst>
                <a:path w="8" h="9">
                  <a:moveTo>
                    <a:pt x="5" y="9"/>
                  </a:moveTo>
                  <a:cubicBezTo>
                    <a:pt x="6" y="9"/>
                    <a:pt x="7" y="8"/>
                    <a:pt x="8" y="6"/>
                  </a:cubicBezTo>
                  <a:cubicBezTo>
                    <a:pt x="7" y="6"/>
                    <a:pt x="0" y="0"/>
                    <a:pt x="0" y="6"/>
                  </a:cubicBezTo>
                  <a:cubicBezTo>
                    <a:pt x="0" y="7"/>
                    <a:pt x="3" y="9"/>
                    <a:pt x="5"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9" name="Freeform 119">
              <a:extLst>
                <a:ext uri="{FF2B5EF4-FFF2-40B4-BE49-F238E27FC236}">
                  <a16:creationId xmlns:a16="http://schemas.microsoft.com/office/drawing/2014/main" id="{DB3D1C39-8D15-554C-B166-D70AC7FD676C}"/>
                </a:ext>
              </a:extLst>
            </p:cNvPr>
            <p:cNvSpPr>
              <a:spLocks/>
            </p:cNvSpPr>
            <p:nvPr/>
          </p:nvSpPr>
          <p:spPr bwMode="auto">
            <a:xfrm>
              <a:off x="2193450" y="2289976"/>
              <a:ext cx="121036" cy="105735"/>
            </a:xfrm>
            <a:custGeom>
              <a:avLst/>
              <a:gdLst>
                <a:gd name="T0" fmla="*/ 32 w 37"/>
                <a:gd name="T1" fmla="*/ 15 h 32"/>
                <a:gd name="T2" fmla="*/ 32 w 37"/>
                <a:gd name="T3" fmla="*/ 12 h 32"/>
                <a:gd name="T4" fmla="*/ 24 w 37"/>
                <a:gd name="T5" fmla="*/ 12 h 32"/>
                <a:gd name="T6" fmla="*/ 31 w 37"/>
                <a:gd name="T7" fmla="*/ 3 h 32"/>
                <a:gd name="T8" fmla="*/ 29 w 37"/>
                <a:gd name="T9" fmla="*/ 0 h 32"/>
                <a:gd name="T10" fmla="*/ 20 w 37"/>
                <a:gd name="T11" fmla="*/ 0 h 32"/>
                <a:gd name="T12" fmla="*/ 6 w 37"/>
                <a:gd name="T13" fmla="*/ 3 h 32"/>
                <a:gd name="T14" fmla="*/ 5 w 37"/>
                <a:gd name="T15" fmla="*/ 5 h 32"/>
                <a:gd name="T16" fmla="*/ 12 w 37"/>
                <a:gd name="T17" fmla="*/ 8 h 32"/>
                <a:gd name="T18" fmla="*/ 12 w 37"/>
                <a:gd name="T19" fmla="*/ 16 h 32"/>
                <a:gd name="T20" fmla="*/ 8 w 37"/>
                <a:gd name="T21" fmla="*/ 16 h 32"/>
                <a:gd name="T22" fmla="*/ 0 w 37"/>
                <a:gd name="T23" fmla="*/ 12 h 32"/>
                <a:gd name="T24" fmla="*/ 0 w 37"/>
                <a:gd name="T25" fmla="*/ 16 h 32"/>
                <a:gd name="T26" fmla="*/ 19 w 37"/>
                <a:gd name="T27" fmla="*/ 28 h 32"/>
                <a:gd name="T28" fmla="*/ 24 w 37"/>
                <a:gd name="T29" fmla="*/ 32 h 32"/>
                <a:gd name="T30" fmla="*/ 28 w 37"/>
                <a:gd name="T31" fmla="*/ 28 h 32"/>
                <a:gd name="T32" fmla="*/ 37 w 37"/>
                <a:gd name="T33" fmla="*/ 16 h 32"/>
                <a:gd name="T34" fmla="*/ 32 w 37"/>
                <a:gd name="T3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2">
                  <a:moveTo>
                    <a:pt x="32" y="15"/>
                  </a:moveTo>
                  <a:cubicBezTo>
                    <a:pt x="32" y="13"/>
                    <a:pt x="32" y="15"/>
                    <a:pt x="32" y="12"/>
                  </a:cubicBezTo>
                  <a:cubicBezTo>
                    <a:pt x="32" y="9"/>
                    <a:pt x="26" y="11"/>
                    <a:pt x="24" y="12"/>
                  </a:cubicBezTo>
                  <a:cubicBezTo>
                    <a:pt x="25" y="10"/>
                    <a:pt x="31" y="7"/>
                    <a:pt x="31" y="3"/>
                  </a:cubicBezTo>
                  <a:cubicBezTo>
                    <a:pt x="31" y="2"/>
                    <a:pt x="30" y="0"/>
                    <a:pt x="29" y="0"/>
                  </a:cubicBezTo>
                  <a:cubicBezTo>
                    <a:pt x="29" y="0"/>
                    <a:pt x="24" y="0"/>
                    <a:pt x="20" y="0"/>
                  </a:cubicBezTo>
                  <a:cubicBezTo>
                    <a:pt x="15" y="0"/>
                    <a:pt x="10" y="0"/>
                    <a:pt x="6" y="3"/>
                  </a:cubicBezTo>
                  <a:cubicBezTo>
                    <a:pt x="6" y="4"/>
                    <a:pt x="5" y="5"/>
                    <a:pt x="5" y="5"/>
                  </a:cubicBezTo>
                  <a:cubicBezTo>
                    <a:pt x="5" y="8"/>
                    <a:pt x="8" y="8"/>
                    <a:pt x="12" y="8"/>
                  </a:cubicBezTo>
                  <a:cubicBezTo>
                    <a:pt x="12" y="16"/>
                    <a:pt x="12" y="16"/>
                    <a:pt x="12" y="16"/>
                  </a:cubicBezTo>
                  <a:cubicBezTo>
                    <a:pt x="12" y="16"/>
                    <a:pt x="11" y="16"/>
                    <a:pt x="8" y="16"/>
                  </a:cubicBezTo>
                  <a:cubicBezTo>
                    <a:pt x="5" y="16"/>
                    <a:pt x="0" y="12"/>
                    <a:pt x="0" y="12"/>
                  </a:cubicBezTo>
                  <a:cubicBezTo>
                    <a:pt x="0" y="16"/>
                    <a:pt x="0" y="16"/>
                    <a:pt x="0" y="16"/>
                  </a:cubicBezTo>
                  <a:cubicBezTo>
                    <a:pt x="4" y="22"/>
                    <a:pt x="13" y="21"/>
                    <a:pt x="19" y="28"/>
                  </a:cubicBezTo>
                  <a:cubicBezTo>
                    <a:pt x="20" y="29"/>
                    <a:pt x="20" y="32"/>
                    <a:pt x="24" y="32"/>
                  </a:cubicBezTo>
                  <a:cubicBezTo>
                    <a:pt x="26" y="32"/>
                    <a:pt x="26" y="29"/>
                    <a:pt x="28" y="28"/>
                  </a:cubicBezTo>
                  <a:cubicBezTo>
                    <a:pt x="35" y="25"/>
                    <a:pt x="36" y="29"/>
                    <a:pt x="37" y="16"/>
                  </a:cubicBezTo>
                  <a:cubicBezTo>
                    <a:pt x="36" y="16"/>
                    <a:pt x="32" y="15"/>
                    <a:pt x="32"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0" name="Freeform 120">
              <a:extLst>
                <a:ext uri="{FF2B5EF4-FFF2-40B4-BE49-F238E27FC236}">
                  <a16:creationId xmlns:a16="http://schemas.microsoft.com/office/drawing/2014/main" id="{AF8838DB-3653-AB41-B4FA-9BE323BC29D3}"/>
                </a:ext>
              </a:extLst>
            </p:cNvPr>
            <p:cNvSpPr>
              <a:spLocks/>
            </p:cNvSpPr>
            <p:nvPr/>
          </p:nvSpPr>
          <p:spPr bwMode="auto">
            <a:xfrm>
              <a:off x="2140584" y="2167546"/>
              <a:ext cx="141904" cy="76519"/>
            </a:xfrm>
            <a:custGeom>
              <a:avLst/>
              <a:gdLst>
                <a:gd name="T0" fmla="*/ 0 w 43"/>
                <a:gd name="T1" fmla="*/ 7 h 23"/>
                <a:gd name="T2" fmla="*/ 6 w 43"/>
                <a:gd name="T3" fmla="*/ 10 h 23"/>
                <a:gd name="T4" fmla="*/ 7 w 43"/>
                <a:gd name="T5" fmla="*/ 13 h 23"/>
                <a:gd name="T6" fmla="*/ 10 w 43"/>
                <a:gd name="T7" fmla="*/ 13 h 23"/>
                <a:gd name="T8" fmla="*/ 13 w 43"/>
                <a:gd name="T9" fmla="*/ 15 h 23"/>
                <a:gd name="T10" fmla="*/ 30 w 43"/>
                <a:gd name="T11" fmla="*/ 12 h 23"/>
                <a:gd name="T12" fmla="*/ 32 w 43"/>
                <a:gd name="T13" fmla="*/ 13 h 23"/>
                <a:gd name="T14" fmla="*/ 27 w 43"/>
                <a:gd name="T15" fmla="*/ 16 h 23"/>
                <a:gd name="T16" fmla="*/ 27 w 43"/>
                <a:gd name="T17" fmla="*/ 18 h 23"/>
                <a:gd name="T18" fmla="*/ 25 w 43"/>
                <a:gd name="T19" fmla="*/ 21 h 23"/>
                <a:gd name="T20" fmla="*/ 32 w 43"/>
                <a:gd name="T21" fmla="*/ 22 h 23"/>
                <a:gd name="T22" fmla="*/ 41 w 43"/>
                <a:gd name="T23" fmla="*/ 20 h 23"/>
                <a:gd name="T24" fmla="*/ 43 w 43"/>
                <a:gd name="T25" fmla="*/ 6 h 23"/>
                <a:gd name="T26" fmla="*/ 39 w 43"/>
                <a:gd name="T27" fmla="*/ 1 h 23"/>
                <a:gd name="T28" fmla="*/ 34 w 43"/>
                <a:gd name="T29" fmla="*/ 2 h 23"/>
                <a:gd name="T30" fmla="*/ 24 w 43"/>
                <a:gd name="T31" fmla="*/ 0 h 23"/>
                <a:gd name="T32" fmla="*/ 20 w 43"/>
                <a:gd name="T33" fmla="*/ 0 h 23"/>
                <a:gd name="T34" fmla="*/ 28 w 43"/>
                <a:gd name="T35" fmla="*/ 3 h 23"/>
                <a:gd name="T36" fmla="*/ 28 w 43"/>
                <a:gd name="T37" fmla="*/ 8 h 23"/>
                <a:gd name="T38" fmla="*/ 16 w 43"/>
                <a:gd name="T39" fmla="*/ 3 h 23"/>
                <a:gd name="T40" fmla="*/ 16 w 43"/>
                <a:gd name="T41" fmla="*/ 6 h 23"/>
                <a:gd name="T42" fmla="*/ 20 w 43"/>
                <a:gd name="T43" fmla="*/ 10 h 23"/>
                <a:gd name="T44" fmla="*/ 3 w 43"/>
                <a:gd name="T45" fmla="*/ 1 h 23"/>
                <a:gd name="T46" fmla="*/ 0 w 43"/>
                <a:gd name="T47" fmla="*/ 1 h 23"/>
                <a:gd name="T48" fmla="*/ 1 w 43"/>
                <a:gd name="T49" fmla="*/ 4 h 23"/>
                <a:gd name="T50" fmla="*/ 0 w 43"/>
                <a:gd name="T51" fmla="*/ 3 h 23"/>
                <a:gd name="T52" fmla="*/ 0 w 43"/>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23">
                  <a:moveTo>
                    <a:pt x="0" y="7"/>
                  </a:moveTo>
                  <a:cubicBezTo>
                    <a:pt x="4" y="8"/>
                    <a:pt x="4" y="11"/>
                    <a:pt x="6" y="10"/>
                  </a:cubicBezTo>
                  <a:cubicBezTo>
                    <a:pt x="7" y="13"/>
                    <a:pt x="7" y="13"/>
                    <a:pt x="7" y="13"/>
                  </a:cubicBezTo>
                  <a:cubicBezTo>
                    <a:pt x="10" y="13"/>
                    <a:pt x="10" y="13"/>
                    <a:pt x="10" y="13"/>
                  </a:cubicBezTo>
                  <a:cubicBezTo>
                    <a:pt x="10" y="13"/>
                    <a:pt x="12" y="15"/>
                    <a:pt x="13" y="15"/>
                  </a:cubicBezTo>
                  <a:cubicBezTo>
                    <a:pt x="18" y="15"/>
                    <a:pt x="26" y="12"/>
                    <a:pt x="30" y="12"/>
                  </a:cubicBezTo>
                  <a:cubicBezTo>
                    <a:pt x="31" y="12"/>
                    <a:pt x="32" y="12"/>
                    <a:pt x="32" y="13"/>
                  </a:cubicBezTo>
                  <a:cubicBezTo>
                    <a:pt x="31" y="14"/>
                    <a:pt x="27" y="14"/>
                    <a:pt x="27" y="16"/>
                  </a:cubicBezTo>
                  <a:cubicBezTo>
                    <a:pt x="26" y="17"/>
                    <a:pt x="26" y="18"/>
                    <a:pt x="27" y="18"/>
                  </a:cubicBezTo>
                  <a:cubicBezTo>
                    <a:pt x="26" y="19"/>
                    <a:pt x="25" y="20"/>
                    <a:pt x="25" y="21"/>
                  </a:cubicBezTo>
                  <a:cubicBezTo>
                    <a:pt x="25" y="23"/>
                    <a:pt x="31" y="22"/>
                    <a:pt x="32" y="22"/>
                  </a:cubicBezTo>
                  <a:cubicBezTo>
                    <a:pt x="33" y="22"/>
                    <a:pt x="38" y="22"/>
                    <a:pt x="41" y="20"/>
                  </a:cubicBezTo>
                  <a:cubicBezTo>
                    <a:pt x="41" y="14"/>
                    <a:pt x="43" y="11"/>
                    <a:pt x="43" y="6"/>
                  </a:cubicBezTo>
                  <a:cubicBezTo>
                    <a:pt x="43" y="3"/>
                    <a:pt x="43" y="1"/>
                    <a:pt x="39" y="1"/>
                  </a:cubicBezTo>
                  <a:cubicBezTo>
                    <a:pt x="37" y="1"/>
                    <a:pt x="36" y="2"/>
                    <a:pt x="34" y="2"/>
                  </a:cubicBezTo>
                  <a:cubicBezTo>
                    <a:pt x="30" y="2"/>
                    <a:pt x="28" y="0"/>
                    <a:pt x="24" y="0"/>
                  </a:cubicBezTo>
                  <a:cubicBezTo>
                    <a:pt x="22" y="0"/>
                    <a:pt x="22" y="0"/>
                    <a:pt x="20" y="0"/>
                  </a:cubicBezTo>
                  <a:cubicBezTo>
                    <a:pt x="21" y="3"/>
                    <a:pt x="24" y="3"/>
                    <a:pt x="28" y="3"/>
                  </a:cubicBezTo>
                  <a:cubicBezTo>
                    <a:pt x="28" y="8"/>
                    <a:pt x="28" y="8"/>
                    <a:pt x="28" y="8"/>
                  </a:cubicBezTo>
                  <a:cubicBezTo>
                    <a:pt x="24" y="8"/>
                    <a:pt x="20" y="3"/>
                    <a:pt x="16" y="3"/>
                  </a:cubicBezTo>
                  <a:cubicBezTo>
                    <a:pt x="16" y="6"/>
                    <a:pt x="16" y="6"/>
                    <a:pt x="16" y="6"/>
                  </a:cubicBezTo>
                  <a:cubicBezTo>
                    <a:pt x="16" y="7"/>
                    <a:pt x="18" y="9"/>
                    <a:pt x="20" y="10"/>
                  </a:cubicBezTo>
                  <a:cubicBezTo>
                    <a:pt x="13" y="12"/>
                    <a:pt x="9" y="1"/>
                    <a:pt x="3" y="1"/>
                  </a:cubicBezTo>
                  <a:cubicBezTo>
                    <a:pt x="2" y="1"/>
                    <a:pt x="1" y="1"/>
                    <a:pt x="0" y="1"/>
                  </a:cubicBezTo>
                  <a:cubicBezTo>
                    <a:pt x="0" y="1"/>
                    <a:pt x="0" y="3"/>
                    <a:pt x="1" y="4"/>
                  </a:cubicBezTo>
                  <a:cubicBezTo>
                    <a:pt x="0" y="3"/>
                    <a:pt x="0" y="3"/>
                    <a:pt x="0" y="3"/>
                  </a:cubicBezTo>
                  <a:lnTo>
                    <a:pt x="0" y="7"/>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1" name="Freeform 121">
              <a:extLst>
                <a:ext uri="{FF2B5EF4-FFF2-40B4-BE49-F238E27FC236}">
                  <a16:creationId xmlns:a16="http://schemas.microsoft.com/office/drawing/2014/main" id="{B3FAC769-0F88-6948-905A-FFC1FD6EB0FA}"/>
                </a:ext>
              </a:extLst>
            </p:cNvPr>
            <p:cNvSpPr>
              <a:spLocks/>
            </p:cNvSpPr>
            <p:nvPr/>
          </p:nvSpPr>
          <p:spPr bwMode="auto">
            <a:xfrm>
              <a:off x="2249099" y="2451361"/>
              <a:ext cx="82082" cy="50085"/>
            </a:xfrm>
            <a:custGeom>
              <a:avLst/>
              <a:gdLst>
                <a:gd name="T0" fmla="*/ 5 w 25"/>
                <a:gd name="T1" fmla="*/ 7 h 15"/>
                <a:gd name="T2" fmla="*/ 0 w 25"/>
                <a:gd name="T3" fmla="*/ 9 h 15"/>
                <a:gd name="T4" fmla="*/ 20 w 25"/>
                <a:gd name="T5" fmla="*/ 15 h 15"/>
                <a:gd name="T6" fmla="*/ 25 w 25"/>
                <a:gd name="T7" fmla="*/ 12 h 15"/>
                <a:gd name="T8" fmla="*/ 11 w 25"/>
                <a:gd name="T9" fmla="*/ 0 h 15"/>
                <a:gd name="T10" fmla="*/ 5 w 25"/>
                <a:gd name="T11" fmla="*/ 7 h 15"/>
              </a:gdLst>
              <a:ahLst/>
              <a:cxnLst>
                <a:cxn ang="0">
                  <a:pos x="T0" y="T1"/>
                </a:cxn>
                <a:cxn ang="0">
                  <a:pos x="T2" y="T3"/>
                </a:cxn>
                <a:cxn ang="0">
                  <a:pos x="T4" y="T5"/>
                </a:cxn>
                <a:cxn ang="0">
                  <a:pos x="T6" y="T7"/>
                </a:cxn>
                <a:cxn ang="0">
                  <a:pos x="T8" y="T9"/>
                </a:cxn>
                <a:cxn ang="0">
                  <a:pos x="T10" y="T11"/>
                </a:cxn>
              </a:cxnLst>
              <a:rect l="0" t="0" r="r" b="b"/>
              <a:pathLst>
                <a:path w="25" h="15">
                  <a:moveTo>
                    <a:pt x="5" y="7"/>
                  </a:moveTo>
                  <a:cubicBezTo>
                    <a:pt x="4" y="8"/>
                    <a:pt x="0" y="7"/>
                    <a:pt x="0" y="9"/>
                  </a:cubicBezTo>
                  <a:cubicBezTo>
                    <a:pt x="0" y="9"/>
                    <a:pt x="17" y="15"/>
                    <a:pt x="20" y="15"/>
                  </a:cubicBezTo>
                  <a:cubicBezTo>
                    <a:pt x="22" y="15"/>
                    <a:pt x="23" y="13"/>
                    <a:pt x="25" y="12"/>
                  </a:cubicBezTo>
                  <a:cubicBezTo>
                    <a:pt x="24" y="9"/>
                    <a:pt x="15" y="0"/>
                    <a:pt x="11" y="0"/>
                  </a:cubicBezTo>
                  <a:cubicBezTo>
                    <a:pt x="7" y="0"/>
                    <a:pt x="8" y="7"/>
                    <a:pt x="5"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2" name="Freeform 122">
              <a:extLst>
                <a:ext uri="{FF2B5EF4-FFF2-40B4-BE49-F238E27FC236}">
                  <a16:creationId xmlns:a16="http://schemas.microsoft.com/office/drawing/2014/main" id="{0349BFAB-ABD0-8A48-BCC5-D6EAF5BD1278}"/>
                </a:ext>
              </a:extLst>
            </p:cNvPr>
            <p:cNvSpPr>
              <a:spLocks/>
            </p:cNvSpPr>
            <p:nvPr/>
          </p:nvSpPr>
          <p:spPr bwMode="auto">
            <a:xfrm>
              <a:off x="2325616" y="2277455"/>
              <a:ext cx="114080" cy="91822"/>
            </a:xfrm>
            <a:custGeom>
              <a:avLst/>
              <a:gdLst>
                <a:gd name="T0" fmla="*/ 18 w 35"/>
                <a:gd name="T1" fmla="*/ 18 h 28"/>
                <a:gd name="T2" fmla="*/ 31 w 35"/>
                <a:gd name="T3" fmla="*/ 9 h 28"/>
                <a:gd name="T4" fmla="*/ 35 w 35"/>
                <a:gd name="T5" fmla="*/ 6 h 28"/>
                <a:gd name="T6" fmla="*/ 35 w 35"/>
                <a:gd name="T7" fmla="*/ 3 h 28"/>
                <a:gd name="T8" fmla="*/ 13 w 35"/>
                <a:gd name="T9" fmla="*/ 0 h 28"/>
                <a:gd name="T10" fmla="*/ 8 w 35"/>
                <a:gd name="T11" fmla="*/ 3 h 28"/>
                <a:gd name="T12" fmla="*/ 8 w 35"/>
                <a:gd name="T13" fmla="*/ 4 h 28"/>
                <a:gd name="T14" fmla="*/ 0 w 35"/>
                <a:gd name="T15" fmla="*/ 4 h 28"/>
                <a:gd name="T16" fmla="*/ 0 w 35"/>
                <a:gd name="T17" fmla="*/ 9 h 28"/>
                <a:gd name="T18" fmla="*/ 4 w 35"/>
                <a:gd name="T19" fmla="*/ 21 h 28"/>
                <a:gd name="T20" fmla="*/ 5 w 35"/>
                <a:gd name="T21" fmla="*/ 28 h 28"/>
                <a:gd name="T22" fmla="*/ 9 w 35"/>
                <a:gd name="T23" fmla="*/ 28 h 28"/>
                <a:gd name="T24" fmla="*/ 14 w 35"/>
                <a:gd name="T25" fmla="*/ 20 h 28"/>
                <a:gd name="T26" fmla="*/ 11 w 35"/>
                <a:gd name="T27" fmla="*/ 20 h 28"/>
                <a:gd name="T28" fmla="*/ 18 w 35"/>
                <a:gd name="T29"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8">
                  <a:moveTo>
                    <a:pt x="18" y="18"/>
                  </a:moveTo>
                  <a:cubicBezTo>
                    <a:pt x="25" y="18"/>
                    <a:pt x="28" y="13"/>
                    <a:pt x="31" y="9"/>
                  </a:cubicBezTo>
                  <a:cubicBezTo>
                    <a:pt x="31" y="9"/>
                    <a:pt x="35" y="6"/>
                    <a:pt x="35" y="6"/>
                  </a:cubicBezTo>
                  <a:cubicBezTo>
                    <a:pt x="35" y="5"/>
                    <a:pt x="35" y="4"/>
                    <a:pt x="35" y="3"/>
                  </a:cubicBezTo>
                  <a:cubicBezTo>
                    <a:pt x="27" y="3"/>
                    <a:pt x="21" y="0"/>
                    <a:pt x="13" y="0"/>
                  </a:cubicBezTo>
                  <a:cubicBezTo>
                    <a:pt x="9" y="0"/>
                    <a:pt x="8" y="2"/>
                    <a:pt x="8" y="3"/>
                  </a:cubicBezTo>
                  <a:cubicBezTo>
                    <a:pt x="8" y="3"/>
                    <a:pt x="8" y="4"/>
                    <a:pt x="8" y="4"/>
                  </a:cubicBezTo>
                  <a:cubicBezTo>
                    <a:pt x="4" y="4"/>
                    <a:pt x="4" y="4"/>
                    <a:pt x="0" y="4"/>
                  </a:cubicBezTo>
                  <a:cubicBezTo>
                    <a:pt x="0" y="9"/>
                    <a:pt x="0" y="9"/>
                    <a:pt x="0" y="9"/>
                  </a:cubicBezTo>
                  <a:cubicBezTo>
                    <a:pt x="4" y="14"/>
                    <a:pt x="1" y="17"/>
                    <a:pt x="4" y="21"/>
                  </a:cubicBezTo>
                  <a:cubicBezTo>
                    <a:pt x="4" y="22"/>
                    <a:pt x="5" y="24"/>
                    <a:pt x="5" y="28"/>
                  </a:cubicBezTo>
                  <a:cubicBezTo>
                    <a:pt x="9" y="28"/>
                    <a:pt x="9" y="28"/>
                    <a:pt x="9" y="28"/>
                  </a:cubicBezTo>
                  <a:cubicBezTo>
                    <a:pt x="12" y="24"/>
                    <a:pt x="14" y="24"/>
                    <a:pt x="14" y="20"/>
                  </a:cubicBezTo>
                  <a:cubicBezTo>
                    <a:pt x="11" y="20"/>
                    <a:pt x="11" y="20"/>
                    <a:pt x="11" y="20"/>
                  </a:cubicBezTo>
                  <a:cubicBezTo>
                    <a:pt x="13" y="16"/>
                    <a:pt x="13" y="18"/>
                    <a:pt x="18"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3" name="Freeform 123">
              <a:extLst>
                <a:ext uri="{FF2B5EF4-FFF2-40B4-BE49-F238E27FC236}">
                  <a16:creationId xmlns:a16="http://schemas.microsoft.com/office/drawing/2014/main" id="{EDB7ADFB-3EDD-E44C-912C-0B5BDC587072}"/>
                </a:ext>
              </a:extLst>
            </p:cNvPr>
            <p:cNvSpPr>
              <a:spLocks/>
            </p:cNvSpPr>
            <p:nvPr/>
          </p:nvSpPr>
          <p:spPr bwMode="auto">
            <a:xfrm>
              <a:off x="2104412" y="2118852"/>
              <a:ext cx="36172" cy="29216"/>
            </a:xfrm>
            <a:custGeom>
              <a:avLst/>
              <a:gdLst>
                <a:gd name="T0" fmla="*/ 8 w 11"/>
                <a:gd name="T1" fmla="*/ 9 h 9"/>
                <a:gd name="T2" fmla="*/ 11 w 11"/>
                <a:gd name="T3" fmla="*/ 6 h 9"/>
                <a:gd name="T4" fmla="*/ 0 w 11"/>
                <a:gd name="T5" fmla="*/ 0 h 9"/>
                <a:gd name="T6" fmla="*/ 8 w 11"/>
                <a:gd name="T7" fmla="*/ 9 h 9"/>
              </a:gdLst>
              <a:ahLst/>
              <a:cxnLst>
                <a:cxn ang="0">
                  <a:pos x="T0" y="T1"/>
                </a:cxn>
                <a:cxn ang="0">
                  <a:pos x="T2" y="T3"/>
                </a:cxn>
                <a:cxn ang="0">
                  <a:pos x="T4" y="T5"/>
                </a:cxn>
                <a:cxn ang="0">
                  <a:pos x="T6" y="T7"/>
                </a:cxn>
              </a:cxnLst>
              <a:rect l="0" t="0" r="r" b="b"/>
              <a:pathLst>
                <a:path w="11" h="9">
                  <a:moveTo>
                    <a:pt x="8" y="9"/>
                  </a:moveTo>
                  <a:cubicBezTo>
                    <a:pt x="10" y="9"/>
                    <a:pt x="11" y="8"/>
                    <a:pt x="11" y="6"/>
                  </a:cubicBezTo>
                  <a:cubicBezTo>
                    <a:pt x="7" y="4"/>
                    <a:pt x="6" y="0"/>
                    <a:pt x="0" y="0"/>
                  </a:cubicBezTo>
                  <a:cubicBezTo>
                    <a:pt x="0" y="3"/>
                    <a:pt x="6" y="9"/>
                    <a:pt x="8"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4" name="Freeform 124">
              <a:extLst>
                <a:ext uri="{FF2B5EF4-FFF2-40B4-BE49-F238E27FC236}">
                  <a16:creationId xmlns:a16="http://schemas.microsoft.com/office/drawing/2014/main" id="{CCFCD036-10E4-BA4A-A739-3F26CBDD6C54}"/>
                </a:ext>
              </a:extLst>
            </p:cNvPr>
            <p:cNvSpPr>
              <a:spLocks/>
            </p:cNvSpPr>
            <p:nvPr/>
          </p:nvSpPr>
          <p:spPr bwMode="auto">
            <a:xfrm>
              <a:off x="2128063" y="2217631"/>
              <a:ext cx="26433" cy="23651"/>
            </a:xfrm>
            <a:custGeom>
              <a:avLst/>
              <a:gdLst>
                <a:gd name="T0" fmla="*/ 0 w 8"/>
                <a:gd name="T1" fmla="*/ 6 h 7"/>
                <a:gd name="T2" fmla="*/ 5 w 8"/>
                <a:gd name="T3" fmla="*/ 7 h 7"/>
                <a:gd name="T4" fmla="*/ 8 w 8"/>
                <a:gd name="T5" fmla="*/ 4 h 7"/>
                <a:gd name="T6" fmla="*/ 6 w 8"/>
                <a:gd name="T7" fmla="*/ 0 h 7"/>
                <a:gd name="T8" fmla="*/ 0 w 8"/>
                <a:gd name="T9" fmla="*/ 6 h 7"/>
              </a:gdLst>
              <a:ahLst/>
              <a:cxnLst>
                <a:cxn ang="0">
                  <a:pos x="T0" y="T1"/>
                </a:cxn>
                <a:cxn ang="0">
                  <a:pos x="T2" y="T3"/>
                </a:cxn>
                <a:cxn ang="0">
                  <a:pos x="T4" y="T5"/>
                </a:cxn>
                <a:cxn ang="0">
                  <a:pos x="T6" y="T7"/>
                </a:cxn>
                <a:cxn ang="0">
                  <a:pos x="T8" y="T9"/>
                </a:cxn>
              </a:cxnLst>
              <a:rect l="0" t="0" r="r" b="b"/>
              <a:pathLst>
                <a:path w="8" h="7">
                  <a:moveTo>
                    <a:pt x="0" y="6"/>
                  </a:moveTo>
                  <a:cubicBezTo>
                    <a:pt x="2" y="6"/>
                    <a:pt x="2" y="7"/>
                    <a:pt x="5" y="7"/>
                  </a:cubicBezTo>
                  <a:cubicBezTo>
                    <a:pt x="6" y="7"/>
                    <a:pt x="8" y="6"/>
                    <a:pt x="8" y="4"/>
                  </a:cubicBezTo>
                  <a:cubicBezTo>
                    <a:pt x="8" y="2"/>
                    <a:pt x="7" y="1"/>
                    <a:pt x="6" y="0"/>
                  </a:cubicBezTo>
                  <a:cubicBezTo>
                    <a:pt x="3" y="1"/>
                    <a:pt x="1" y="3"/>
                    <a:pt x="0"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5" name="Freeform 125">
              <a:extLst>
                <a:ext uri="{FF2B5EF4-FFF2-40B4-BE49-F238E27FC236}">
                  <a16:creationId xmlns:a16="http://schemas.microsoft.com/office/drawing/2014/main" id="{0956A5FB-7981-454C-A9E7-3A62AD18F2A4}"/>
                </a:ext>
              </a:extLst>
            </p:cNvPr>
            <p:cNvSpPr>
              <a:spLocks/>
            </p:cNvSpPr>
            <p:nvPr/>
          </p:nvSpPr>
          <p:spPr bwMode="auto">
            <a:xfrm>
              <a:off x="2114151" y="2042334"/>
              <a:ext cx="137730" cy="73736"/>
            </a:xfrm>
            <a:custGeom>
              <a:avLst/>
              <a:gdLst>
                <a:gd name="T0" fmla="*/ 4 w 42"/>
                <a:gd name="T1" fmla="*/ 5 h 22"/>
                <a:gd name="T2" fmla="*/ 3 w 42"/>
                <a:gd name="T3" fmla="*/ 7 h 22"/>
                <a:gd name="T4" fmla="*/ 10 w 42"/>
                <a:gd name="T5" fmla="*/ 7 h 22"/>
                <a:gd name="T6" fmla="*/ 10 w 42"/>
                <a:gd name="T7" fmla="*/ 10 h 22"/>
                <a:gd name="T8" fmla="*/ 4 w 42"/>
                <a:gd name="T9" fmla="*/ 13 h 22"/>
                <a:gd name="T10" fmla="*/ 10 w 42"/>
                <a:gd name="T11" fmla="*/ 15 h 22"/>
                <a:gd name="T12" fmla="*/ 17 w 42"/>
                <a:gd name="T13" fmla="*/ 16 h 22"/>
                <a:gd name="T14" fmla="*/ 28 w 42"/>
                <a:gd name="T15" fmla="*/ 17 h 22"/>
                <a:gd name="T16" fmla="*/ 38 w 42"/>
                <a:gd name="T17" fmla="*/ 22 h 22"/>
                <a:gd name="T18" fmla="*/ 42 w 42"/>
                <a:gd name="T19" fmla="*/ 19 h 22"/>
                <a:gd name="T20" fmla="*/ 36 w 42"/>
                <a:gd name="T21" fmla="*/ 13 h 22"/>
                <a:gd name="T22" fmla="*/ 38 w 42"/>
                <a:gd name="T23" fmla="*/ 11 h 22"/>
                <a:gd name="T24" fmla="*/ 31 w 42"/>
                <a:gd name="T25" fmla="*/ 6 h 22"/>
                <a:gd name="T26" fmla="*/ 27 w 42"/>
                <a:gd name="T27" fmla="*/ 7 h 22"/>
                <a:gd name="T28" fmla="*/ 21 w 42"/>
                <a:gd name="T29" fmla="*/ 2 h 22"/>
                <a:gd name="T30" fmla="*/ 16 w 42"/>
                <a:gd name="T31" fmla="*/ 4 h 22"/>
                <a:gd name="T32" fmla="*/ 7 w 42"/>
                <a:gd name="T33" fmla="*/ 0 h 22"/>
                <a:gd name="T34" fmla="*/ 0 w 42"/>
                <a:gd name="T35" fmla="*/ 2 h 22"/>
                <a:gd name="T36" fmla="*/ 4 w 42"/>
                <a:gd name="T3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2">
                  <a:moveTo>
                    <a:pt x="4" y="5"/>
                  </a:moveTo>
                  <a:cubicBezTo>
                    <a:pt x="4" y="6"/>
                    <a:pt x="3" y="7"/>
                    <a:pt x="3" y="7"/>
                  </a:cubicBezTo>
                  <a:cubicBezTo>
                    <a:pt x="4" y="9"/>
                    <a:pt x="5" y="7"/>
                    <a:pt x="10" y="7"/>
                  </a:cubicBezTo>
                  <a:cubicBezTo>
                    <a:pt x="10" y="8"/>
                    <a:pt x="10" y="10"/>
                    <a:pt x="10" y="10"/>
                  </a:cubicBezTo>
                  <a:cubicBezTo>
                    <a:pt x="8" y="11"/>
                    <a:pt x="6" y="11"/>
                    <a:pt x="4" y="13"/>
                  </a:cubicBezTo>
                  <a:cubicBezTo>
                    <a:pt x="6" y="15"/>
                    <a:pt x="7" y="15"/>
                    <a:pt x="10" y="15"/>
                  </a:cubicBezTo>
                  <a:cubicBezTo>
                    <a:pt x="13" y="15"/>
                    <a:pt x="16" y="14"/>
                    <a:pt x="17" y="16"/>
                  </a:cubicBezTo>
                  <a:cubicBezTo>
                    <a:pt x="21" y="15"/>
                    <a:pt x="24" y="17"/>
                    <a:pt x="28" y="17"/>
                  </a:cubicBezTo>
                  <a:cubicBezTo>
                    <a:pt x="33" y="17"/>
                    <a:pt x="33" y="22"/>
                    <a:pt x="38" y="22"/>
                  </a:cubicBezTo>
                  <a:cubicBezTo>
                    <a:pt x="40" y="22"/>
                    <a:pt x="42" y="22"/>
                    <a:pt x="42" y="19"/>
                  </a:cubicBezTo>
                  <a:cubicBezTo>
                    <a:pt x="42" y="17"/>
                    <a:pt x="38" y="15"/>
                    <a:pt x="36" y="13"/>
                  </a:cubicBezTo>
                  <a:cubicBezTo>
                    <a:pt x="36" y="12"/>
                    <a:pt x="37" y="12"/>
                    <a:pt x="38" y="11"/>
                  </a:cubicBezTo>
                  <a:cubicBezTo>
                    <a:pt x="37" y="10"/>
                    <a:pt x="34" y="6"/>
                    <a:pt x="31" y="6"/>
                  </a:cubicBezTo>
                  <a:cubicBezTo>
                    <a:pt x="29" y="6"/>
                    <a:pt x="29" y="7"/>
                    <a:pt x="27" y="7"/>
                  </a:cubicBezTo>
                  <a:cubicBezTo>
                    <a:pt x="25" y="7"/>
                    <a:pt x="25" y="2"/>
                    <a:pt x="21" y="2"/>
                  </a:cubicBezTo>
                  <a:cubicBezTo>
                    <a:pt x="19" y="2"/>
                    <a:pt x="18" y="4"/>
                    <a:pt x="16" y="4"/>
                  </a:cubicBezTo>
                  <a:cubicBezTo>
                    <a:pt x="13" y="4"/>
                    <a:pt x="12" y="0"/>
                    <a:pt x="7" y="0"/>
                  </a:cubicBezTo>
                  <a:cubicBezTo>
                    <a:pt x="5" y="0"/>
                    <a:pt x="3" y="1"/>
                    <a:pt x="0" y="2"/>
                  </a:cubicBezTo>
                  <a:cubicBezTo>
                    <a:pt x="0" y="5"/>
                    <a:pt x="1" y="5"/>
                    <a:pt x="4"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6" name="Freeform 126">
              <a:extLst>
                <a:ext uri="{FF2B5EF4-FFF2-40B4-BE49-F238E27FC236}">
                  <a16:creationId xmlns:a16="http://schemas.microsoft.com/office/drawing/2014/main" id="{D78BFFE4-3F70-DD47-A46E-7B2B3980D718}"/>
                </a:ext>
              </a:extLst>
            </p:cNvPr>
            <p:cNvSpPr>
              <a:spLocks/>
            </p:cNvSpPr>
            <p:nvPr/>
          </p:nvSpPr>
          <p:spPr bwMode="auto">
            <a:xfrm>
              <a:off x="2169799" y="2104940"/>
              <a:ext cx="36172" cy="13912"/>
            </a:xfrm>
            <a:custGeom>
              <a:avLst/>
              <a:gdLst>
                <a:gd name="T0" fmla="*/ 6 w 11"/>
                <a:gd name="T1" fmla="*/ 0 h 4"/>
                <a:gd name="T2" fmla="*/ 4 w 11"/>
                <a:gd name="T3" fmla="*/ 4 h 4"/>
                <a:gd name="T4" fmla="*/ 11 w 11"/>
                <a:gd name="T5" fmla="*/ 2 h 4"/>
                <a:gd name="T6" fmla="*/ 6 w 11"/>
                <a:gd name="T7" fmla="*/ 0 h 4"/>
              </a:gdLst>
              <a:ahLst/>
              <a:cxnLst>
                <a:cxn ang="0">
                  <a:pos x="T0" y="T1"/>
                </a:cxn>
                <a:cxn ang="0">
                  <a:pos x="T2" y="T3"/>
                </a:cxn>
                <a:cxn ang="0">
                  <a:pos x="T4" y="T5"/>
                </a:cxn>
                <a:cxn ang="0">
                  <a:pos x="T6" y="T7"/>
                </a:cxn>
              </a:cxnLst>
              <a:rect l="0" t="0" r="r" b="b"/>
              <a:pathLst>
                <a:path w="11" h="4">
                  <a:moveTo>
                    <a:pt x="6" y="0"/>
                  </a:moveTo>
                  <a:cubicBezTo>
                    <a:pt x="5" y="0"/>
                    <a:pt x="0" y="4"/>
                    <a:pt x="4" y="4"/>
                  </a:cubicBezTo>
                  <a:cubicBezTo>
                    <a:pt x="7" y="4"/>
                    <a:pt x="10" y="4"/>
                    <a:pt x="11" y="2"/>
                  </a:cubicBezTo>
                  <a:cubicBezTo>
                    <a:pt x="9" y="1"/>
                    <a:pt x="8" y="0"/>
                    <a:pt x="6"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7" name="Freeform 127">
              <a:extLst>
                <a:ext uri="{FF2B5EF4-FFF2-40B4-BE49-F238E27FC236}">
                  <a16:creationId xmlns:a16="http://schemas.microsoft.com/office/drawing/2014/main" id="{83F3EE8D-D545-C045-9C8D-EE2519CF2437}"/>
                </a:ext>
              </a:extLst>
            </p:cNvPr>
            <p:cNvSpPr>
              <a:spLocks/>
            </p:cNvSpPr>
            <p:nvPr/>
          </p:nvSpPr>
          <p:spPr bwMode="auto">
            <a:xfrm>
              <a:off x="2304748" y="2148069"/>
              <a:ext cx="365890" cy="115474"/>
            </a:xfrm>
            <a:custGeom>
              <a:avLst/>
              <a:gdLst>
                <a:gd name="T0" fmla="*/ 50 w 111"/>
                <a:gd name="T1" fmla="*/ 31 h 35"/>
                <a:gd name="T2" fmla="*/ 53 w 111"/>
                <a:gd name="T3" fmla="*/ 31 h 35"/>
                <a:gd name="T4" fmla="*/ 64 w 111"/>
                <a:gd name="T5" fmla="*/ 35 h 35"/>
                <a:gd name="T6" fmla="*/ 82 w 111"/>
                <a:gd name="T7" fmla="*/ 35 h 35"/>
                <a:gd name="T8" fmla="*/ 88 w 111"/>
                <a:gd name="T9" fmla="*/ 32 h 35"/>
                <a:gd name="T10" fmla="*/ 92 w 111"/>
                <a:gd name="T11" fmla="*/ 35 h 35"/>
                <a:gd name="T12" fmla="*/ 111 w 111"/>
                <a:gd name="T13" fmla="*/ 27 h 35"/>
                <a:gd name="T14" fmla="*/ 108 w 111"/>
                <a:gd name="T15" fmla="*/ 27 h 35"/>
                <a:gd name="T16" fmla="*/ 109 w 111"/>
                <a:gd name="T17" fmla="*/ 25 h 35"/>
                <a:gd name="T18" fmla="*/ 111 w 111"/>
                <a:gd name="T19" fmla="*/ 24 h 35"/>
                <a:gd name="T20" fmla="*/ 93 w 111"/>
                <a:gd name="T21" fmla="*/ 18 h 35"/>
                <a:gd name="T22" fmla="*/ 65 w 111"/>
                <a:gd name="T23" fmla="*/ 24 h 35"/>
                <a:gd name="T24" fmla="*/ 49 w 111"/>
                <a:gd name="T25" fmla="*/ 21 h 35"/>
                <a:gd name="T26" fmla="*/ 45 w 111"/>
                <a:gd name="T27" fmla="*/ 20 h 35"/>
                <a:gd name="T28" fmla="*/ 47 w 111"/>
                <a:gd name="T29" fmla="*/ 19 h 35"/>
                <a:gd name="T30" fmla="*/ 37 w 111"/>
                <a:gd name="T31" fmla="*/ 15 h 35"/>
                <a:gd name="T32" fmla="*/ 46 w 111"/>
                <a:gd name="T33" fmla="*/ 15 h 35"/>
                <a:gd name="T34" fmla="*/ 35 w 111"/>
                <a:gd name="T35" fmla="*/ 7 h 35"/>
                <a:gd name="T36" fmla="*/ 31 w 111"/>
                <a:gd name="T37" fmla="*/ 7 h 35"/>
                <a:gd name="T38" fmla="*/ 27 w 111"/>
                <a:gd name="T39" fmla="*/ 9 h 35"/>
                <a:gd name="T40" fmla="*/ 7 w 111"/>
                <a:gd name="T41" fmla="*/ 1 h 35"/>
                <a:gd name="T42" fmla="*/ 0 w 111"/>
                <a:gd name="T43" fmla="*/ 4 h 35"/>
                <a:gd name="T44" fmla="*/ 16 w 111"/>
                <a:gd name="T45" fmla="*/ 12 h 35"/>
                <a:gd name="T46" fmla="*/ 21 w 111"/>
                <a:gd name="T47" fmla="*/ 10 h 35"/>
                <a:gd name="T48" fmla="*/ 30 w 111"/>
                <a:gd name="T49" fmla="*/ 21 h 35"/>
                <a:gd name="T50" fmla="*/ 27 w 111"/>
                <a:gd name="T51" fmla="*/ 25 h 35"/>
                <a:gd name="T52" fmla="*/ 44 w 111"/>
                <a:gd name="T53" fmla="*/ 35 h 35"/>
                <a:gd name="T54" fmla="*/ 50 w 111"/>
                <a:gd name="T5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35">
                  <a:moveTo>
                    <a:pt x="50" y="31"/>
                  </a:moveTo>
                  <a:cubicBezTo>
                    <a:pt x="53" y="31"/>
                    <a:pt x="53" y="31"/>
                    <a:pt x="53" y="31"/>
                  </a:cubicBezTo>
                  <a:cubicBezTo>
                    <a:pt x="52" y="35"/>
                    <a:pt x="59" y="35"/>
                    <a:pt x="64" y="35"/>
                  </a:cubicBezTo>
                  <a:cubicBezTo>
                    <a:pt x="82" y="35"/>
                    <a:pt x="82" y="35"/>
                    <a:pt x="82" y="35"/>
                  </a:cubicBezTo>
                  <a:cubicBezTo>
                    <a:pt x="84" y="35"/>
                    <a:pt x="85" y="32"/>
                    <a:pt x="88" y="32"/>
                  </a:cubicBezTo>
                  <a:cubicBezTo>
                    <a:pt x="88" y="33"/>
                    <a:pt x="89" y="35"/>
                    <a:pt x="92" y="35"/>
                  </a:cubicBezTo>
                  <a:cubicBezTo>
                    <a:pt x="100" y="35"/>
                    <a:pt x="110" y="35"/>
                    <a:pt x="111" y="27"/>
                  </a:cubicBezTo>
                  <a:cubicBezTo>
                    <a:pt x="111" y="27"/>
                    <a:pt x="110" y="27"/>
                    <a:pt x="108" y="27"/>
                  </a:cubicBezTo>
                  <a:cubicBezTo>
                    <a:pt x="108" y="26"/>
                    <a:pt x="109" y="25"/>
                    <a:pt x="109" y="25"/>
                  </a:cubicBezTo>
                  <a:cubicBezTo>
                    <a:pt x="110" y="25"/>
                    <a:pt x="111" y="24"/>
                    <a:pt x="111" y="24"/>
                  </a:cubicBezTo>
                  <a:cubicBezTo>
                    <a:pt x="108" y="18"/>
                    <a:pt x="102" y="18"/>
                    <a:pt x="93" y="18"/>
                  </a:cubicBezTo>
                  <a:cubicBezTo>
                    <a:pt x="81" y="18"/>
                    <a:pt x="77" y="24"/>
                    <a:pt x="65" y="24"/>
                  </a:cubicBezTo>
                  <a:cubicBezTo>
                    <a:pt x="59" y="24"/>
                    <a:pt x="54" y="22"/>
                    <a:pt x="49" y="21"/>
                  </a:cubicBezTo>
                  <a:cubicBezTo>
                    <a:pt x="48" y="22"/>
                    <a:pt x="45" y="23"/>
                    <a:pt x="45" y="20"/>
                  </a:cubicBezTo>
                  <a:cubicBezTo>
                    <a:pt x="45" y="19"/>
                    <a:pt x="47" y="20"/>
                    <a:pt x="47" y="19"/>
                  </a:cubicBezTo>
                  <a:cubicBezTo>
                    <a:pt x="44" y="17"/>
                    <a:pt x="38" y="19"/>
                    <a:pt x="37" y="15"/>
                  </a:cubicBezTo>
                  <a:cubicBezTo>
                    <a:pt x="46" y="15"/>
                    <a:pt x="46" y="15"/>
                    <a:pt x="46" y="15"/>
                  </a:cubicBezTo>
                  <a:cubicBezTo>
                    <a:pt x="44" y="11"/>
                    <a:pt x="33" y="11"/>
                    <a:pt x="35" y="7"/>
                  </a:cubicBezTo>
                  <a:cubicBezTo>
                    <a:pt x="35" y="7"/>
                    <a:pt x="33" y="7"/>
                    <a:pt x="31" y="7"/>
                  </a:cubicBezTo>
                  <a:cubicBezTo>
                    <a:pt x="30" y="7"/>
                    <a:pt x="29" y="9"/>
                    <a:pt x="27" y="9"/>
                  </a:cubicBezTo>
                  <a:cubicBezTo>
                    <a:pt x="19" y="9"/>
                    <a:pt x="17" y="1"/>
                    <a:pt x="7" y="1"/>
                  </a:cubicBezTo>
                  <a:cubicBezTo>
                    <a:pt x="4" y="1"/>
                    <a:pt x="0" y="0"/>
                    <a:pt x="0" y="4"/>
                  </a:cubicBezTo>
                  <a:cubicBezTo>
                    <a:pt x="0" y="6"/>
                    <a:pt x="14" y="12"/>
                    <a:pt x="16" y="12"/>
                  </a:cubicBezTo>
                  <a:cubicBezTo>
                    <a:pt x="18" y="12"/>
                    <a:pt x="20" y="11"/>
                    <a:pt x="21" y="10"/>
                  </a:cubicBezTo>
                  <a:cubicBezTo>
                    <a:pt x="25" y="13"/>
                    <a:pt x="26" y="17"/>
                    <a:pt x="30" y="21"/>
                  </a:cubicBezTo>
                  <a:cubicBezTo>
                    <a:pt x="29" y="22"/>
                    <a:pt x="27" y="23"/>
                    <a:pt x="27" y="25"/>
                  </a:cubicBezTo>
                  <a:cubicBezTo>
                    <a:pt x="27" y="29"/>
                    <a:pt x="39" y="35"/>
                    <a:pt x="44" y="35"/>
                  </a:cubicBezTo>
                  <a:cubicBezTo>
                    <a:pt x="46" y="35"/>
                    <a:pt x="49" y="31"/>
                    <a:pt x="50"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8" name="Freeform 128">
              <a:extLst>
                <a:ext uri="{FF2B5EF4-FFF2-40B4-BE49-F238E27FC236}">
                  <a16:creationId xmlns:a16="http://schemas.microsoft.com/office/drawing/2014/main" id="{FB7168D1-65C2-594F-B0B4-D1B4368284AD}"/>
                </a:ext>
              </a:extLst>
            </p:cNvPr>
            <p:cNvSpPr>
              <a:spLocks/>
            </p:cNvSpPr>
            <p:nvPr/>
          </p:nvSpPr>
          <p:spPr bwMode="auto">
            <a:xfrm>
              <a:off x="2311704" y="2210675"/>
              <a:ext cx="62605" cy="50085"/>
            </a:xfrm>
            <a:custGeom>
              <a:avLst/>
              <a:gdLst>
                <a:gd name="T0" fmla="*/ 19 w 19"/>
                <a:gd name="T1" fmla="*/ 7 h 15"/>
                <a:gd name="T2" fmla="*/ 9 w 19"/>
                <a:gd name="T3" fmla="*/ 0 h 15"/>
                <a:gd name="T4" fmla="*/ 3 w 19"/>
                <a:gd name="T5" fmla="*/ 5 h 15"/>
                <a:gd name="T6" fmla="*/ 0 w 19"/>
                <a:gd name="T7" fmla="*/ 9 h 15"/>
                <a:gd name="T8" fmla="*/ 14 w 19"/>
                <a:gd name="T9" fmla="*/ 15 h 15"/>
                <a:gd name="T10" fmla="*/ 19 w 19"/>
                <a:gd name="T11" fmla="*/ 7 h 15"/>
              </a:gdLst>
              <a:ahLst/>
              <a:cxnLst>
                <a:cxn ang="0">
                  <a:pos x="T0" y="T1"/>
                </a:cxn>
                <a:cxn ang="0">
                  <a:pos x="T2" y="T3"/>
                </a:cxn>
                <a:cxn ang="0">
                  <a:pos x="T4" y="T5"/>
                </a:cxn>
                <a:cxn ang="0">
                  <a:pos x="T6" y="T7"/>
                </a:cxn>
                <a:cxn ang="0">
                  <a:pos x="T8" y="T9"/>
                </a:cxn>
                <a:cxn ang="0">
                  <a:pos x="T10" y="T11"/>
                </a:cxn>
              </a:cxnLst>
              <a:rect l="0" t="0" r="r" b="b"/>
              <a:pathLst>
                <a:path w="19" h="15">
                  <a:moveTo>
                    <a:pt x="19" y="7"/>
                  </a:moveTo>
                  <a:cubicBezTo>
                    <a:pt x="19" y="5"/>
                    <a:pt x="13" y="0"/>
                    <a:pt x="9" y="0"/>
                  </a:cubicBezTo>
                  <a:cubicBezTo>
                    <a:pt x="4" y="0"/>
                    <a:pt x="5" y="5"/>
                    <a:pt x="3" y="5"/>
                  </a:cubicBezTo>
                  <a:cubicBezTo>
                    <a:pt x="2" y="5"/>
                    <a:pt x="0" y="6"/>
                    <a:pt x="0" y="9"/>
                  </a:cubicBezTo>
                  <a:cubicBezTo>
                    <a:pt x="0" y="9"/>
                    <a:pt x="13" y="15"/>
                    <a:pt x="14" y="15"/>
                  </a:cubicBezTo>
                  <a:cubicBezTo>
                    <a:pt x="18" y="15"/>
                    <a:pt x="19" y="11"/>
                    <a:pt x="19"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9" name="Freeform 129">
              <a:extLst>
                <a:ext uri="{FF2B5EF4-FFF2-40B4-BE49-F238E27FC236}">
                  <a16:creationId xmlns:a16="http://schemas.microsoft.com/office/drawing/2014/main" id="{0C3783DE-BCF4-2E43-97ED-F16FB0191A4B}"/>
                </a:ext>
              </a:extLst>
            </p:cNvPr>
            <p:cNvSpPr>
              <a:spLocks/>
            </p:cNvSpPr>
            <p:nvPr/>
          </p:nvSpPr>
          <p:spPr bwMode="auto">
            <a:xfrm>
              <a:off x="2318660" y="2118852"/>
              <a:ext cx="58431" cy="16695"/>
            </a:xfrm>
            <a:custGeom>
              <a:avLst/>
              <a:gdLst>
                <a:gd name="T0" fmla="*/ 15 w 18"/>
                <a:gd name="T1" fmla="*/ 0 h 5"/>
                <a:gd name="T2" fmla="*/ 0 w 18"/>
                <a:gd name="T3" fmla="*/ 2 h 5"/>
                <a:gd name="T4" fmla="*/ 14 w 18"/>
                <a:gd name="T5" fmla="*/ 5 h 5"/>
                <a:gd name="T6" fmla="*/ 18 w 18"/>
                <a:gd name="T7" fmla="*/ 3 h 5"/>
                <a:gd name="T8" fmla="*/ 18 w 18"/>
                <a:gd name="T9" fmla="*/ 0 h 5"/>
                <a:gd name="T10" fmla="*/ 15 w 18"/>
                <a:gd name="T11" fmla="*/ 0 h 5"/>
              </a:gdLst>
              <a:ahLst/>
              <a:cxnLst>
                <a:cxn ang="0">
                  <a:pos x="T0" y="T1"/>
                </a:cxn>
                <a:cxn ang="0">
                  <a:pos x="T2" y="T3"/>
                </a:cxn>
                <a:cxn ang="0">
                  <a:pos x="T4" y="T5"/>
                </a:cxn>
                <a:cxn ang="0">
                  <a:pos x="T6" y="T7"/>
                </a:cxn>
                <a:cxn ang="0">
                  <a:pos x="T8" y="T9"/>
                </a:cxn>
                <a:cxn ang="0">
                  <a:pos x="T10" y="T11"/>
                </a:cxn>
              </a:cxnLst>
              <a:rect l="0" t="0" r="r" b="b"/>
              <a:pathLst>
                <a:path w="18" h="5">
                  <a:moveTo>
                    <a:pt x="15" y="0"/>
                  </a:moveTo>
                  <a:cubicBezTo>
                    <a:pt x="11" y="0"/>
                    <a:pt x="2" y="0"/>
                    <a:pt x="0" y="2"/>
                  </a:cubicBezTo>
                  <a:cubicBezTo>
                    <a:pt x="0" y="2"/>
                    <a:pt x="13" y="5"/>
                    <a:pt x="14" y="5"/>
                  </a:cubicBezTo>
                  <a:cubicBezTo>
                    <a:pt x="16" y="5"/>
                    <a:pt x="18" y="4"/>
                    <a:pt x="18" y="3"/>
                  </a:cubicBezTo>
                  <a:cubicBezTo>
                    <a:pt x="18" y="2"/>
                    <a:pt x="18" y="1"/>
                    <a:pt x="18" y="0"/>
                  </a:cubicBezTo>
                  <a:cubicBezTo>
                    <a:pt x="14" y="0"/>
                    <a:pt x="17" y="0"/>
                    <a:pt x="1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0" name="Freeform 130">
              <a:extLst>
                <a:ext uri="{FF2B5EF4-FFF2-40B4-BE49-F238E27FC236}">
                  <a16:creationId xmlns:a16="http://schemas.microsoft.com/office/drawing/2014/main" id="{8C593304-DFEC-5341-A8D2-78D8D4835E19}"/>
                </a:ext>
              </a:extLst>
            </p:cNvPr>
            <p:cNvSpPr>
              <a:spLocks/>
            </p:cNvSpPr>
            <p:nvPr/>
          </p:nvSpPr>
          <p:spPr bwMode="auto">
            <a:xfrm>
              <a:off x="2272750" y="2063202"/>
              <a:ext cx="68170" cy="55650"/>
            </a:xfrm>
            <a:custGeom>
              <a:avLst/>
              <a:gdLst>
                <a:gd name="T0" fmla="*/ 8 w 21"/>
                <a:gd name="T1" fmla="*/ 12 h 17"/>
                <a:gd name="T2" fmla="*/ 6 w 21"/>
                <a:gd name="T3" fmla="*/ 14 h 17"/>
                <a:gd name="T4" fmla="*/ 21 w 21"/>
                <a:gd name="T5" fmla="*/ 14 h 17"/>
                <a:gd name="T6" fmla="*/ 21 w 21"/>
                <a:gd name="T7" fmla="*/ 8 h 17"/>
                <a:gd name="T8" fmla="*/ 13 w 21"/>
                <a:gd name="T9" fmla="*/ 3 h 17"/>
                <a:gd name="T10" fmla="*/ 6 w 21"/>
                <a:gd name="T11" fmla="*/ 0 h 17"/>
                <a:gd name="T12" fmla="*/ 0 w 21"/>
                <a:gd name="T13" fmla="*/ 3 h 17"/>
                <a:gd name="T14" fmla="*/ 8 w 21"/>
                <a:gd name="T15" fmla="*/ 1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7">
                  <a:moveTo>
                    <a:pt x="8" y="12"/>
                  </a:moveTo>
                  <a:cubicBezTo>
                    <a:pt x="7" y="12"/>
                    <a:pt x="6" y="13"/>
                    <a:pt x="6" y="14"/>
                  </a:cubicBezTo>
                  <a:cubicBezTo>
                    <a:pt x="6" y="17"/>
                    <a:pt x="13" y="16"/>
                    <a:pt x="21" y="14"/>
                  </a:cubicBezTo>
                  <a:cubicBezTo>
                    <a:pt x="21" y="11"/>
                    <a:pt x="21" y="10"/>
                    <a:pt x="21" y="8"/>
                  </a:cubicBezTo>
                  <a:cubicBezTo>
                    <a:pt x="21" y="4"/>
                    <a:pt x="13" y="9"/>
                    <a:pt x="13" y="3"/>
                  </a:cubicBezTo>
                  <a:cubicBezTo>
                    <a:pt x="11" y="3"/>
                    <a:pt x="6" y="1"/>
                    <a:pt x="6" y="0"/>
                  </a:cubicBezTo>
                  <a:cubicBezTo>
                    <a:pt x="3" y="0"/>
                    <a:pt x="0" y="1"/>
                    <a:pt x="0" y="3"/>
                  </a:cubicBezTo>
                  <a:cubicBezTo>
                    <a:pt x="0" y="8"/>
                    <a:pt x="5" y="9"/>
                    <a:pt x="8" y="1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1" name="Freeform 131">
              <a:extLst>
                <a:ext uri="{FF2B5EF4-FFF2-40B4-BE49-F238E27FC236}">
                  <a16:creationId xmlns:a16="http://schemas.microsoft.com/office/drawing/2014/main" id="{5CFBD409-ACB7-6C45-A292-8FEC326096F7}"/>
                </a:ext>
              </a:extLst>
            </p:cNvPr>
            <p:cNvSpPr>
              <a:spLocks/>
            </p:cNvSpPr>
            <p:nvPr/>
          </p:nvSpPr>
          <p:spPr bwMode="auto">
            <a:xfrm>
              <a:off x="2246316" y="2010335"/>
              <a:ext cx="26433" cy="16695"/>
            </a:xfrm>
            <a:custGeom>
              <a:avLst/>
              <a:gdLst>
                <a:gd name="T0" fmla="*/ 4 w 8"/>
                <a:gd name="T1" fmla="*/ 5 h 5"/>
                <a:gd name="T2" fmla="*/ 8 w 8"/>
                <a:gd name="T3" fmla="*/ 5 h 5"/>
                <a:gd name="T4" fmla="*/ 8 w 8"/>
                <a:gd name="T5" fmla="*/ 0 h 5"/>
                <a:gd name="T6" fmla="*/ 0 w 8"/>
                <a:gd name="T7" fmla="*/ 0 h 5"/>
                <a:gd name="T8" fmla="*/ 4 w 8"/>
                <a:gd name="T9" fmla="*/ 5 h 5"/>
              </a:gdLst>
              <a:ahLst/>
              <a:cxnLst>
                <a:cxn ang="0">
                  <a:pos x="T0" y="T1"/>
                </a:cxn>
                <a:cxn ang="0">
                  <a:pos x="T2" y="T3"/>
                </a:cxn>
                <a:cxn ang="0">
                  <a:pos x="T4" y="T5"/>
                </a:cxn>
                <a:cxn ang="0">
                  <a:pos x="T6" y="T7"/>
                </a:cxn>
                <a:cxn ang="0">
                  <a:pos x="T8" y="T9"/>
                </a:cxn>
              </a:cxnLst>
              <a:rect l="0" t="0" r="r" b="b"/>
              <a:pathLst>
                <a:path w="8" h="5">
                  <a:moveTo>
                    <a:pt x="4" y="5"/>
                  </a:moveTo>
                  <a:cubicBezTo>
                    <a:pt x="8" y="5"/>
                    <a:pt x="8" y="5"/>
                    <a:pt x="8" y="5"/>
                  </a:cubicBezTo>
                  <a:cubicBezTo>
                    <a:pt x="8" y="0"/>
                    <a:pt x="8" y="0"/>
                    <a:pt x="8" y="0"/>
                  </a:cubicBezTo>
                  <a:cubicBezTo>
                    <a:pt x="7" y="0"/>
                    <a:pt x="3" y="0"/>
                    <a:pt x="0" y="0"/>
                  </a:cubicBezTo>
                  <a:cubicBezTo>
                    <a:pt x="0" y="3"/>
                    <a:pt x="3" y="4"/>
                    <a:pt x="4"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2" name="Freeform 132">
              <a:extLst>
                <a:ext uri="{FF2B5EF4-FFF2-40B4-BE49-F238E27FC236}">
                  <a16:creationId xmlns:a16="http://schemas.microsoft.com/office/drawing/2014/main" id="{66AEC800-2E99-9E4D-9E6C-7E94A5AE9553}"/>
                </a:ext>
              </a:extLst>
            </p:cNvPr>
            <p:cNvSpPr>
              <a:spLocks/>
            </p:cNvSpPr>
            <p:nvPr/>
          </p:nvSpPr>
          <p:spPr bwMode="auto">
            <a:xfrm>
              <a:off x="2321442" y="1943555"/>
              <a:ext cx="233724" cy="158602"/>
            </a:xfrm>
            <a:custGeom>
              <a:avLst/>
              <a:gdLst>
                <a:gd name="T0" fmla="*/ 10 w 71"/>
                <a:gd name="T1" fmla="*/ 20 h 48"/>
                <a:gd name="T2" fmla="*/ 3 w 71"/>
                <a:gd name="T3" fmla="*/ 17 h 48"/>
                <a:gd name="T4" fmla="*/ 0 w 71"/>
                <a:gd name="T5" fmla="*/ 17 h 48"/>
                <a:gd name="T6" fmla="*/ 13 w 71"/>
                <a:gd name="T7" fmla="*/ 25 h 48"/>
                <a:gd name="T8" fmla="*/ 8 w 71"/>
                <a:gd name="T9" fmla="*/ 28 h 48"/>
                <a:gd name="T10" fmla="*/ 10 w 71"/>
                <a:gd name="T11" fmla="*/ 31 h 48"/>
                <a:gd name="T12" fmla="*/ 15 w 71"/>
                <a:gd name="T13" fmla="*/ 29 h 48"/>
                <a:gd name="T14" fmla="*/ 18 w 71"/>
                <a:gd name="T15" fmla="*/ 32 h 48"/>
                <a:gd name="T16" fmla="*/ 25 w 71"/>
                <a:gd name="T17" fmla="*/ 30 h 48"/>
                <a:gd name="T18" fmla="*/ 34 w 71"/>
                <a:gd name="T19" fmla="*/ 32 h 48"/>
                <a:gd name="T20" fmla="*/ 17 w 71"/>
                <a:gd name="T21" fmla="*/ 36 h 48"/>
                <a:gd name="T22" fmla="*/ 27 w 71"/>
                <a:gd name="T23" fmla="*/ 42 h 48"/>
                <a:gd name="T24" fmla="*/ 24 w 71"/>
                <a:gd name="T25" fmla="*/ 44 h 48"/>
                <a:gd name="T26" fmla="*/ 33 w 71"/>
                <a:gd name="T27" fmla="*/ 48 h 48"/>
                <a:gd name="T28" fmla="*/ 38 w 71"/>
                <a:gd name="T29" fmla="*/ 42 h 48"/>
                <a:gd name="T30" fmla="*/ 45 w 71"/>
                <a:gd name="T31" fmla="*/ 47 h 48"/>
                <a:gd name="T32" fmla="*/ 45 w 71"/>
                <a:gd name="T33" fmla="*/ 45 h 48"/>
                <a:gd name="T34" fmla="*/ 51 w 71"/>
                <a:gd name="T35" fmla="*/ 45 h 48"/>
                <a:gd name="T36" fmla="*/ 48 w 71"/>
                <a:gd name="T37" fmla="*/ 40 h 48"/>
                <a:gd name="T38" fmla="*/ 50 w 71"/>
                <a:gd name="T39" fmla="*/ 36 h 48"/>
                <a:gd name="T40" fmla="*/ 54 w 71"/>
                <a:gd name="T41" fmla="*/ 40 h 48"/>
                <a:gd name="T42" fmla="*/ 65 w 71"/>
                <a:gd name="T43" fmla="*/ 33 h 48"/>
                <a:gd name="T44" fmla="*/ 70 w 71"/>
                <a:gd name="T45" fmla="*/ 32 h 48"/>
                <a:gd name="T46" fmla="*/ 70 w 71"/>
                <a:gd name="T47" fmla="*/ 28 h 48"/>
                <a:gd name="T48" fmla="*/ 59 w 71"/>
                <a:gd name="T49" fmla="*/ 25 h 48"/>
                <a:gd name="T50" fmla="*/ 55 w 71"/>
                <a:gd name="T51" fmla="*/ 25 h 48"/>
                <a:gd name="T52" fmla="*/ 57 w 71"/>
                <a:gd name="T53" fmla="*/ 22 h 48"/>
                <a:gd name="T54" fmla="*/ 54 w 71"/>
                <a:gd name="T55" fmla="*/ 18 h 48"/>
                <a:gd name="T56" fmla="*/ 51 w 71"/>
                <a:gd name="T57" fmla="*/ 13 h 48"/>
                <a:gd name="T58" fmla="*/ 49 w 71"/>
                <a:gd name="T59" fmla="*/ 13 h 48"/>
                <a:gd name="T60" fmla="*/ 49 w 71"/>
                <a:gd name="T61" fmla="*/ 16 h 48"/>
                <a:gd name="T62" fmla="*/ 49 w 71"/>
                <a:gd name="T63" fmla="*/ 21 h 48"/>
                <a:gd name="T64" fmla="*/ 47 w 71"/>
                <a:gd name="T65" fmla="*/ 21 h 48"/>
                <a:gd name="T66" fmla="*/ 43 w 71"/>
                <a:gd name="T67" fmla="*/ 14 h 48"/>
                <a:gd name="T68" fmla="*/ 34 w 71"/>
                <a:gd name="T69" fmla="*/ 13 h 48"/>
                <a:gd name="T70" fmla="*/ 27 w 71"/>
                <a:gd name="T71" fmla="*/ 3 h 48"/>
                <a:gd name="T72" fmla="*/ 12 w 71"/>
                <a:gd name="T73" fmla="*/ 0 h 48"/>
                <a:gd name="T74" fmla="*/ 19 w 71"/>
                <a:gd name="T75" fmla="*/ 5 h 48"/>
                <a:gd name="T76" fmla="*/ 15 w 71"/>
                <a:gd name="T77" fmla="*/ 5 h 48"/>
                <a:gd name="T78" fmla="*/ 7 w 71"/>
                <a:gd name="T79" fmla="*/ 7 h 48"/>
                <a:gd name="T80" fmla="*/ 10 w 71"/>
                <a:gd name="T81" fmla="*/ 11 h 48"/>
                <a:gd name="T82" fmla="*/ 16 w 71"/>
                <a:gd name="T83" fmla="*/ 11 h 48"/>
                <a:gd name="T84" fmla="*/ 14 w 71"/>
                <a:gd name="T85" fmla="*/ 13 h 48"/>
                <a:gd name="T86" fmla="*/ 8 w 71"/>
                <a:gd name="T87" fmla="*/ 11 h 48"/>
                <a:gd name="T88" fmla="*/ 2 w 71"/>
                <a:gd name="T89" fmla="*/ 14 h 48"/>
                <a:gd name="T90" fmla="*/ 12 w 71"/>
                <a:gd name="T91" fmla="*/ 18 h 48"/>
                <a:gd name="T92" fmla="*/ 10 w 71"/>
                <a:gd name="T93"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48">
                  <a:moveTo>
                    <a:pt x="10" y="20"/>
                  </a:moveTo>
                  <a:cubicBezTo>
                    <a:pt x="8" y="20"/>
                    <a:pt x="5" y="21"/>
                    <a:pt x="3" y="17"/>
                  </a:cubicBezTo>
                  <a:cubicBezTo>
                    <a:pt x="0" y="17"/>
                    <a:pt x="0" y="17"/>
                    <a:pt x="0" y="17"/>
                  </a:cubicBezTo>
                  <a:cubicBezTo>
                    <a:pt x="1" y="25"/>
                    <a:pt x="5" y="25"/>
                    <a:pt x="13" y="25"/>
                  </a:cubicBezTo>
                  <a:cubicBezTo>
                    <a:pt x="12" y="27"/>
                    <a:pt x="10" y="27"/>
                    <a:pt x="8" y="28"/>
                  </a:cubicBezTo>
                  <a:cubicBezTo>
                    <a:pt x="8" y="29"/>
                    <a:pt x="8" y="31"/>
                    <a:pt x="10" y="31"/>
                  </a:cubicBezTo>
                  <a:cubicBezTo>
                    <a:pt x="12" y="31"/>
                    <a:pt x="12" y="30"/>
                    <a:pt x="15" y="29"/>
                  </a:cubicBezTo>
                  <a:cubicBezTo>
                    <a:pt x="15" y="30"/>
                    <a:pt x="15" y="32"/>
                    <a:pt x="18" y="32"/>
                  </a:cubicBezTo>
                  <a:cubicBezTo>
                    <a:pt x="20" y="32"/>
                    <a:pt x="21" y="30"/>
                    <a:pt x="25" y="30"/>
                  </a:cubicBezTo>
                  <a:cubicBezTo>
                    <a:pt x="28" y="30"/>
                    <a:pt x="30" y="31"/>
                    <a:pt x="34" y="32"/>
                  </a:cubicBezTo>
                  <a:cubicBezTo>
                    <a:pt x="31" y="32"/>
                    <a:pt x="17" y="32"/>
                    <a:pt x="17" y="36"/>
                  </a:cubicBezTo>
                  <a:cubicBezTo>
                    <a:pt x="17" y="40"/>
                    <a:pt x="23" y="42"/>
                    <a:pt x="27" y="42"/>
                  </a:cubicBezTo>
                  <a:cubicBezTo>
                    <a:pt x="26" y="43"/>
                    <a:pt x="25" y="43"/>
                    <a:pt x="24" y="44"/>
                  </a:cubicBezTo>
                  <a:cubicBezTo>
                    <a:pt x="24" y="47"/>
                    <a:pt x="29" y="48"/>
                    <a:pt x="33" y="48"/>
                  </a:cubicBezTo>
                  <a:cubicBezTo>
                    <a:pt x="36" y="48"/>
                    <a:pt x="38" y="47"/>
                    <a:pt x="38" y="42"/>
                  </a:cubicBezTo>
                  <a:cubicBezTo>
                    <a:pt x="40" y="44"/>
                    <a:pt x="45" y="47"/>
                    <a:pt x="45" y="47"/>
                  </a:cubicBezTo>
                  <a:cubicBezTo>
                    <a:pt x="45" y="45"/>
                    <a:pt x="45" y="45"/>
                    <a:pt x="45" y="45"/>
                  </a:cubicBezTo>
                  <a:cubicBezTo>
                    <a:pt x="51" y="45"/>
                    <a:pt x="51" y="45"/>
                    <a:pt x="51" y="45"/>
                  </a:cubicBezTo>
                  <a:cubicBezTo>
                    <a:pt x="50" y="41"/>
                    <a:pt x="49" y="42"/>
                    <a:pt x="48" y="40"/>
                  </a:cubicBezTo>
                  <a:cubicBezTo>
                    <a:pt x="49" y="39"/>
                    <a:pt x="49" y="37"/>
                    <a:pt x="50" y="36"/>
                  </a:cubicBezTo>
                  <a:cubicBezTo>
                    <a:pt x="51" y="39"/>
                    <a:pt x="51" y="40"/>
                    <a:pt x="54" y="40"/>
                  </a:cubicBezTo>
                  <a:cubicBezTo>
                    <a:pt x="57" y="40"/>
                    <a:pt x="60" y="33"/>
                    <a:pt x="65" y="33"/>
                  </a:cubicBezTo>
                  <a:cubicBezTo>
                    <a:pt x="66" y="33"/>
                    <a:pt x="69" y="33"/>
                    <a:pt x="70" y="32"/>
                  </a:cubicBezTo>
                  <a:cubicBezTo>
                    <a:pt x="71" y="31"/>
                    <a:pt x="70" y="30"/>
                    <a:pt x="70" y="28"/>
                  </a:cubicBezTo>
                  <a:cubicBezTo>
                    <a:pt x="67" y="28"/>
                    <a:pt x="61" y="25"/>
                    <a:pt x="59" y="25"/>
                  </a:cubicBezTo>
                  <a:cubicBezTo>
                    <a:pt x="59" y="25"/>
                    <a:pt x="55" y="29"/>
                    <a:pt x="55" y="25"/>
                  </a:cubicBezTo>
                  <a:cubicBezTo>
                    <a:pt x="55" y="25"/>
                    <a:pt x="57" y="23"/>
                    <a:pt x="57" y="22"/>
                  </a:cubicBezTo>
                  <a:cubicBezTo>
                    <a:pt x="57" y="20"/>
                    <a:pt x="54" y="19"/>
                    <a:pt x="54" y="18"/>
                  </a:cubicBezTo>
                  <a:cubicBezTo>
                    <a:pt x="54" y="15"/>
                    <a:pt x="54" y="13"/>
                    <a:pt x="51" y="13"/>
                  </a:cubicBezTo>
                  <a:cubicBezTo>
                    <a:pt x="50" y="13"/>
                    <a:pt x="49" y="13"/>
                    <a:pt x="49" y="13"/>
                  </a:cubicBezTo>
                  <a:cubicBezTo>
                    <a:pt x="49" y="16"/>
                    <a:pt x="49" y="16"/>
                    <a:pt x="49" y="16"/>
                  </a:cubicBezTo>
                  <a:cubicBezTo>
                    <a:pt x="49" y="21"/>
                    <a:pt x="49" y="21"/>
                    <a:pt x="49" y="21"/>
                  </a:cubicBezTo>
                  <a:cubicBezTo>
                    <a:pt x="47" y="21"/>
                    <a:pt x="47" y="21"/>
                    <a:pt x="47" y="21"/>
                  </a:cubicBezTo>
                  <a:cubicBezTo>
                    <a:pt x="45" y="17"/>
                    <a:pt x="47" y="15"/>
                    <a:pt x="43" y="14"/>
                  </a:cubicBezTo>
                  <a:cubicBezTo>
                    <a:pt x="40" y="12"/>
                    <a:pt x="37" y="14"/>
                    <a:pt x="34" y="13"/>
                  </a:cubicBezTo>
                  <a:cubicBezTo>
                    <a:pt x="30" y="12"/>
                    <a:pt x="31" y="5"/>
                    <a:pt x="27" y="3"/>
                  </a:cubicBezTo>
                  <a:cubicBezTo>
                    <a:pt x="23" y="1"/>
                    <a:pt x="18" y="1"/>
                    <a:pt x="12" y="0"/>
                  </a:cubicBezTo>
                  <a:cubicBezTo>
                    <a:pt x="13" y="4"/>
                    <a:pt x="17" y="5"/>
                    <a:pt x="19" y="5"/>
                  </a:cubicBezTo>
                  <a:cubicBezTo>
                    <a:pt x="15" y="5"/>
                    <a:pt x="15" y="5"/>
                    <a:pt x="15" y="5"/>
                  </a:cubicBezTo>
                  <a:cubicBezTo>
                    <a:pt x="11" y="5"/>
                    <a:pt x="10" y="5"/>
                    <a:pt x="7" y="7"/>
                  </a:cubicBezTo>
                  <a:cubicBezTo>
                    <a:pt x="7" y="7"/>
                    <a:pt x="9" y="11"/>
                    <a:pt x="10" y="11"/>
                  </a:cubicBezTo>
                  <a:cubicBezTo>
                    <a:pt x="11" y="11"/>
                    <a:pt x="14" y="9"/>
                    <a:pt x="16" y="11"/>
                  </a:cubicBezTo>
                  <a:cubicBezTo>
                    <a:pt x="15" y="11"/>
                    <a:pt x="15" y="13"/>
                    <a:pt x="14" y="13"/>
                  </a:cubicBezTo>
                  <a:cubicBezTo>
                    <a:pt x="12" y="13"/>
                    <a:pt x="11" y="11"/>
                    <a:pt x="8" y="11"/>
                  </a:cubicBezTo>
                  <a:cubicBezTo>
                    <a:pt x="5" y="11"/>
                    <a:pt x="2" y="11"/>
                    <a:pt x="2" y="14"/>
                  </a:cubicBezTo>
                  <a:cubicBezTo>
                    <a:pt x="2" y="16"/>
                    <a:pt x="9" y="17"/>
                    <a:pt x="12" y="18"/>
                  </a:cubicBezTo>
                  <a:cubicBezTo>
                    <a:pt x="12" y="18"/>
                    <a:pt x="11" y="20"/>
                    <a:pt x="10"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3" name="Freeform 133">
              <a:extLst>
                <a:ext uri="{FF2B5EF4-FFF2-40B4-BE49-F238E27FC236}">
                  <a16:creationId xmlns:a16="http://schemas.microsoft.com/office/drawing/2014/main" id="{9D8C24AA-D099-9C45-90C8-DE091659EA3A}"/>
                </a:ext>
              </a:extLst>
            </p:cNvPr>
            <p:cNvSpPr>
              <a:spLocks/>
            </p:cNvSpPr>
            <p:nvPr/>
          </p:nvSpPr>
          <p:spPr bwMode="auto">
            <a:xfrm>
              <a:off x="2506474" y="2596051"/>
              <a:ext cx="154425" cy="95996"/>
            </a:xfrm>
            <a:custGeom>
              <a:avLst/>
              <a:gdLst>
                <a:gd name="T0" fmla="*/ 37 w 47"/>
                <a:gd name="T1" fmla="*/ 17 h 29"/>
                <a:gd name="T2" fmla="*/ 35 w 47"/>
                <a:gd name="T3" fmla="*/ 13 h 29"/>
                <a:gd name="T4" fmla="*/ 19 w 47"/>
                <a:gd name="T5" fmla="*/ 4 h 29"/>
                <a:gd name="T6" fmla="*/ 17 w 47"/>
                <a:gd name="T7" fmla="*/ 6 h 29"/>
                <a:gd name="T8" fmla="*/ 13 w 47"/>
                <a:gd name="T9" fmla="*/ 0 h 29"/>
                <a:gd name="T10" fmla="*/ 5 w 47"/>
                <a:gd name="T11" fmla="*/ 13 h 29"/>
                <a:gd name="T12" fmla="*/ 5 w 47"/>
                <a:gd name="T13" fmla="*/ 17 h 29"/>
                <a:gd name="T14" fmla="*/ 3 w 47"/>
                <a:gd name="T15" fmla="*/ 20 h 29"/>
                <a:gd name="T16" fmla="*/ 0 w 47"/>
                <a:gd name="T17" fmla="*/ 24 h 29"/>
                <a:gd name="T18" fmla="*/ 10 w 47"/>
                <a:gd name="T19" fmla="*/ 24 h 29"/>
                <a:gd name="T20" fmla="*/ 12 w 47"/>
                <a:gd name="T21" fmla="*/ 29 h 29"/>
                <a:gd name="T22" fmla="*/ 14 w 47"/>
                <a:gd name="T23" fmla="*/ 27 h 29"/>
                <a:gd name="T24" fmla="*/ 24 w 47"/>
                <a:gd name="T25" fmla="*/ 18 h 29"/>
                <a:gd name="T26" fmla="*/ 33 w 47"/>
                <a:gd name="T27" fmla="*/ 23 h 29"/>
                <a:gd name="T28" fmla="*/ 39 w 47"/>
                <a:gd name="T29" fmla="*/ 23 h 29"/>
                <a:gd name="T30" fmla="*/ 47 w 47"/>
                <a:gd name="T31" fmla="*/ 21 h 29"/>
                <a:gd name="T32" fmla="*/ 37 w 47"/>
                <a:gd name="T3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9">
                  <a:moveTo>
                    <a:pt x="37" y="17"/>
                  </a:moveTo>
                  <a:cubicBezTo>
                    <a:pt x="36" y="17"/>
                    <a:pt x="37" y="15"/>
                    <a:pt x="35" y="13"/>
                  </a:cubicBezTo>
                  <a:cubicBezTo>
                    <a:pt x="31" y="8"/>
                    <a:pt x="24" y="10"/>
                    <a:pt x="19" y="4"/>
                  </a:cubicBezTo>
                  <a:cubicBezTo>
                    <a:pt x="19" y="5"/>
                    <a:pt x="18" y="5"/>
                    <a:pt x="17" y="6"/>
                  </a:cubicBezTo>
                  <a:cubicBezTo>
                    <a:pt x="16" y="4"/>
                    <a:pt x="14" y="3"/>
                    <a:pt x="13" y="0"/>
                  </a:cubicBezTo>
                  <a:cubicBezTo>
                    <a:pt x="7" y="0"/>
                    <a:pt x="5" y="9"/>
                    <a:pt x="5" y="13"/>
                  </a:cubicBezTo>
                  <a:cubicBezTo>
                    <a:pt x="5" y="15"/>
                    <a:pt x="5" y="15"/>
                    <a:pt x="5" y="17"/>
                  </a:cubicBezTo>
                  <a:cubicBezTo>
                    <a:pt x="5" y="18"/>
                    <a:pt x="5" y="19"/>
                    <a:pt x="3" y="20"/>
                  </a:cubicBezTo>
                  <a:cubicBezTo>
                    <a:pt x="3" y="21"/>
                    <a:pt x="1" y="20"/>
                    <a:pt x="0" y="24"/>
                  </a:cubicBezTo>
                  <a:cubicBezTo>
                    <a:pt x="2" y="24"/>
                    <a:pt x="7" y="23"/>
                    <a:pt x="10" y="24"/>
                  </a:cubicBezTo>
                  <a:cubicBezTo>
                    <a:pt x="10" y="27"/>
                    <a:pt x="9" y="29"/>
                    <a:pt x="12" y="29"/>
                  </a:cubicBezTo>
                  <a:cubicBezTo>
                    <a:pt x="13" y="29"/>
                    <a:pt x="13" y="28"/>
                    <a:pt x="14" y="27"/>
                  </a:cubicBezTo>
                  <a:cubicBezTo>
                    <a:pt x="17" y="28"/>
                    <a:pt x="24" y="23"/>
                    <a:pt x="24" y="18"/>
                  </a:cubicBezTo>
                  <a:cubicBezTo>
                    <a:pt x="26" y="18"/>
                    <a:pt x="33" y="23"/>
                    <a:pt x="33" y="23"/>
                  </a:cubicBezTo>
                  <a:cubicBezTo>
                    <a:pt x="35" y="23"/>
                    <a:pt x="37" y="23"/>
                    <a:pt x="39" y="23"/>
                  </a:cubicBezTo>
                  <a:cubicBezTo>
                    <a:pt x="42" y="23"/>
                    <a:pt x="44" y="23"/>
                    <a:pt x="47" y="21"/>
                  </a:cubicBezTo>
                  <a:cubicBezTo>
                    <a:pt x="45" y="18"/>
                    <a:pt x="41" y="20"/>
                    <a:pt x="37"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4" name="Freeform 134">
              <a:extLst>
                <a:ext uri="{FF2B5EF4-FFF2-40B4-BE49-F238E27FC236}">
                  <a16:creationId xmlns:a16="http://schemas.microsoft.com/office/drawing/2014/main" id="{1EF9F3F3-3BBF-6E4C-B425-A4A29BD08D3C}"/>
                </a:ext>
              </a:extLst>
            </p:cNvPr>
            <p:cNvSpPr>
              <a:spLocks/>
            </p:cNvSpPr>
            <p:nvPr/>
          </p:nvSpPr>
          <p:spPr bwMode="auto">
            <a:xfrm>
              <a:off x="2723504" y="2501446"/>
              <a:ext cx="45910" cy="41737"/>
            </a:xfrm>
            <a:custGeom>
              <a:avLst/>
              <a:gdLst>
                <a:gd name="T0" fmla="*/ 14 w 14"/>
                <a:gd name="T1" fmla="*/ 8 h 13"/>
                <a:gd name="T2" fmla="*/ 0 w 14"/>
                <a:gd name="T3" fmla="*/ 8 h 13"/>
                <a:gd name="T4" fmla="*/ 6 w 14"/>
                <a:gd name="T5" fmla="*/ 13 h 13"/>
                <a:gd name="T6" fmla="*/ 14 w 14"/>
                <a:gd name="T7" fmla="*/ 8 h 13"/>
              </a:gdLst>
              <a:ahLst/>
              <a:cxnLst>
                <a:cxn ang="0">
                  <a:pos x="T0" y="T1"/>
                </a:cxn>
                <a:cxn ang="0">
                  <a:pos x="T2" y="T3"/>
                </a:cxn>
                <a:cxn ang="0">
                  <a:pos x="T4" y="T5"/>
                </a:cxn>
                <a:cxn ang="0">
                  <a:pos x="T6" y="T7"/>
                </a:cxn>
              </a:cxnLst>
              <a:rect l="0" t="0" r="r" b="b"/>
              <a:pathLst>
                <a:path w="14" h="13">
                  <a:moveTo>
                    <a:pt x="14" y="8"/>
                  </a:moveTo>
                  <a:cubicBezTo>
                    <a:pt x="14" y="0"/>
                    <a:pt x="0" y="0"/>
                    <a:pt x="0" y="8"/>
                  </a:cubicBezTo>
                  <a:cubicBezTo>
                    <a:pt x="0" y="12"/>
                    <a:pt x="2" y="13"/>
                    <a:pt x="6" y="13"/>
                  </a:cubicBezTo>
                  <a:cubicBezTo>
                    <a:pt x="8" y="13"/>
                    <a:pt x="14" y="12"/>
                    <a:pt x="14"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5" name="Freeform 135">
              <a:extLst>
                <a:ext uri="{FF2B5EF4-FFF2-40B4-BE49-F238E27FC236}">
                  <a16:creationId xmlns:a16="http://schemas.microsoft.com/office/drawing/2014/main" id="{8BCEB439-5D44-2B47-9288-F264BFA6CCCD}"/>
                </a:ext>
              </a:extLst>
            </p:cNvPr>
            <p:cNvSpPr>
              <a:spLocks/>
            </p:cNvSpPr>
            <p:nvPr/>
          </p:nvSpPr>
          <p:spPr bwMode="auto">
            <a:xfrm>
              <a:off x="2588556" y="2694830"/>
              <a:ext cx="36172" cy="30607"/>
            </a:xfrm>
            <a:custGeom>
              <a:avLst/>
              <a:gdLst>
                <a:gd name="T0" fmla="*/ 5 w 11"/>
                <a:gd name="T1" fmla="*/ 0 h 9"/>
                <a:gd name="T2" fmla="*/ 0 w 11"/>
                <a:gd name="T3" fmla="*/ 6 h 9"/>
                <a:gd name="T4" fmla="*/ 0 w 11"/>
                <a:gd name="T5" fmla="*/ 9 h 9"/>
                <a:gd name="T6" fmla="*/ 11 w 11"/>
                <a:gd name="T7" fmla="*/ 1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cubicBezTo>
                    <a:pt x="4" y="2"/>
                    <a:pt x="0" y="4"/>
                    <a:pt x="0" y="6"/>
                  </a:cubicBezTo>
                  <a:cubicBezTo>
                    <a:pt x="0" y="9"/>
                    <a:pt x="0" y="9"/>
                    <a:pt x="0" y="9"/>
                  </a:cubicBezTo>
                  <a:cubicBezTo>
                    <a:pt x="4" y="9"/>
                    <a:pt x="9" y="4"/>
                    <a:pt x="11" y="1"/>
                  </a:cubicBezTo>
                  <a:cubicBezTo>
                    <a:pt x="8" y="0"/>
                    <a:pt x="9" y="0"/>
                    <a:pt x="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6" name="Freeform 136">
              <a:extLst>
                <a:ext uri="{FF2B5EF4-FFF2-40B4-BE49-F238E27FC236}">
                  <a16:creationId xmlns:a16="http://schemas.microsoft.com/office/drawing/2014/main" id="{A5FE51FB-91F8-0841-A9FA-577AC71D4989}"/>
                </a:ext>
              </a:extLst>
            </p:cNvPr>
            <p:cNvSpPr>
              <a:spLocks/>
            </p:cNvSpPr>
            <p:nvPr/>
          </p:nvSpPr>
          <p:spPr bwMode="auto">
            <a:xfrm>
              <a:off x="2644205" y="2292759"/>
              <a:ext cx="101559" cy="43129"/>
            </a:xfrm>
            <a:custGeom>
              <a:avLst/>
              <a:gdLst>
                <a:gd name="T0" fmla="*/ 12 w 31"/>
                <a:gd name="T1" fmla="*/ 13 h 13"/>
                <a:gd name="T2" fmla="*/ 20 w 31"/>
                <a:gd name="T3" fmla="*/ 11 h 13"/>
                <a:gd name="T4" fmla="*/ 27 w 31"/>
                <a:gd name="T5" fmla="*/ 12 h 13"/>
                <a:gd name="T6" fmla="*/ 31 w 31"/>
                <a:gd name="T7" fmla="*/ 9 h 13"/>
                <a:gd name="T8" fmla="*/ 15 w 31"/>
                <a:gd name="T9" fmla="*/ 2 h 13"/>
                <a:gd name="T10" fmla="*/ 4 w 31"/>
                <a:gd name="T11" fmla="*/ 0 h 13"/>
                <a:gd name="T12" fmla="*/ 0 w 31"/>
                <a:gd name="T13" fmla="*/ 3 h 13"/>
                <a:gd name="T14" fmla="*/ 5 w 31"/>
                <a:gd name="T15" fmla="*/ 8 h 13"/>
                <a:gd name="T16" fmla="*/ 12 w 3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
                  <a:moveTo>
                    <a:pt x="12" y="13"/>
                  </a:moveTo>
                  <a:cubicBezTo>
                    <a:pt x="15" y="13"/>
                    <a:pt x="17" y="11"/>
                    <a:pt x="20" y="11"/>
                  </a:cubicBezTo>
                  <a:cubicBezTo>
                    <a:pt x="22" y="11"/>
                    <a:pt x="24" y="12"/>
                    <a:pt x="27" y="12"/>
                  </a:cubicBezTo>
                  <a:cubicBezTo>
                    <a:pt x="29" y="12"/>
                    <a:pt x="30" y="11"/>
                    <a:pt x="31" y="9"/>
                  </a:cubicBezTo>
                  <a:cubicBezTo>
                    <a:pt x="27" y="7"/>
                    <a:pt x="22" y="2"/>
                    <a:pt x="15" y="2"/>
                  </a:cubicBezTo>
                  <a:cubicBezTo>
                    <a:pt x="11" y="2"/>
                    <a:pt x="9" y="0"/>
                    <a:pt x="4" y="0"/>
                  </a:cubicBezTo>
                  <a:cubicBezTo>
                    <a:pt x="2" y="0"/>
                    <a:pt x="0" y="1"/>
                    <a:pt x="0" y="3"/>
                  </a:cubicBezTo>
                  <a:cubicBezTo>
                    <a:pt x="0" y="6"/>
                    <a:pt x="3" y="7"/>
                    <a:pt x="5" y="8"/>
                  </a:cubicBezTo>
                  <a:cubicBezTo>
                    <a:pt x="3" y="12"/>
                    <a:pt x="7" y="13"/>
                    <a:pt x="12"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7" name="Freeform 137">
              <a:extLst>
                <a:ext uri="{FF2B5EF4-FFF2-40B4-BE49-F238E27FC236}">
                  <a16:creationId xmlns:a16="http://schemas.microsoft.com/office/drawing/2014/main" id="{648E5628-158F-2147-BF59-A1EF692837BF}"/>
                </a:ext>
              </a:extLst>
            </p:cNvPr>
            <p:cNvSpPr>
              <a:spLocks/>
            </p:cNvSpPr>
            <p:nvPr/>
          </p:nvSpPr>
          <p:spPr bwMode="auto">
            <a:xfrm>
              <a:off x="2653943" y="2715698"/>
              <a:ext cx="23651" cy="25042"/>
            </a:xfrm>
            <a:custGeom>
              <a:avLst/>
              <a:gdLst>
                <a:gd name="T0" fmla="*/ 3 w 7"/>
                <a:gd name="T1" fmla="*/ 8 h 8"/>
                <a:gd name="T2" fmla="*/ 7 w 7"/>
                <a:gd name="T3" fmla="*/ 3 h 8"/>
                <a:gd name="T4" fmla="*/ 0 w 7"/>
                <a:gd name="T5" fmla="*/ 4 h 8"/>
                <a:gd name="T6" fmla="*/ 3 w 7"/>
                <a:gd name="T7" fmla="*/ 8 h 8"/>
              </a:gdLst>
              <a:ahLst/>
              <a:cxnLst>
                <a:cxn ang="0">
                  <a:pos x="T0" y="T1"/>
                </a:cxn>
                <a:cxn ang="0">
                  <a:pos x="T2" y="T3"/>
                </a:cxn>
                <a:cxn ang="0">
                  <a:pos x="T4" y="T5"/>
                </a:cxn>
                <a:cxn ang="0">
                  <a:pos x="T6" y="T7"/>
                </a:cxn>
              </a:cxnLst>
              <a:rect l="0" t="0" r="r" b="b"/>
              <a:pathLst>
                <a:path w="7" h="8">
                  <a:moveTo>
                    <a:pt x="3" y="8"/>
                  </a:moveTo>
                  <a:cubicBezTo>
                    <a:pt x="6" y="8"/>
                    <a:pt x="6" y="4"/>
                    <a:pt x="7" y="3"/>
                  </a:cubicBezTo>
                  <a:cubicBezTo>
                    <a:pt x="5" y="0"/>
                    <a:pt x="0" y="0"/>
                    <a:pt x="0" y="4"/>
                  </a:cubicBezTo>
                  <a:cubicBezTo>
                    <a:pt x="0" y="4"/>
                    <a:pt x="3" y="8"/>
                    <a:pt x="3"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8" name="Freeform 138">
              <a:extLst>
                <a:ext uri="{FF2B5EF4-FFF2-40B4-BE49-F238E27FC236}">
                  <a16:creationId xmlns:a16="http://schemas.microsoft.com/office/drawing/2014/main" id="{336F22CF-74CF-E743-8194-B9054D17D571}"/>
                </a:ext>
              </a:extLst>
            </p:cNvPr>
            <p:cNvSpPr>
              <a:spLocks/>
            </p:cNvSpPr>
            <p:nvPr/>
          </p:nvSpPr>
          <p:spPr bwMode="auto">
            <a:xfrm>
              <a:off x="2776370" y="2513967"/>
              <a:ext cx="25042" cy="13912"/>
            </a:xfrm>
            <a:custGeom>
              <a:avLst/>
              <a:gdLst>
                <a:gd name="T0" fmla="*/ 8 w 8"/>
                <a:gd name="T1" fmla="*/ 3 h 4"/>
                <a:gd name="T2" fmla="*/ 3 w 8"/>
                <a:gd name="T3" fmla="*/ 0 h 4"/>
                <a:gd name="T4" fmla="*/ 0 w 8"/>
                <a:gd name="T5" fmla="*/ 2 h 4"/>
                <a:gd name="T6" fmla="*/ 3 w 8"/>
                <a:gd name="T7" fmla="*/ 4 h 4"/>
                <a:gd name="T8" fmla="*/ 8 w 8"/>
                <a:gd name="T9" fmla="*/ 3 h 4"/>
              </a:gdLst>
              <a:ahLst/>
              <a:cxnLst>
                <a:cxn ang="0">
                  <a:pos x="T0" y="T1"/>
                </a:cxn>
                <a:cxn ang="0">
                  <a:pos x="T2" y="T3"/>
                </a:cxn>
                <a:cxn ang="0">
                  <a:pos x="T4" y="T5"/>
                </a:cxn>
                <a:cxn ang="0">
                  <a:pos x="T6" y="T7"/>
                </a:cxn>
                <a:cxn ang="0">
                  <a:pos x="T8" y="T9"/>
                </a:cxn>
              </a:cxnLst>
              <a:rect l="0" t="0" r="r" b="b"/>
              <a:pathLst>
                <a:path w="8" h="4">
                  <a:moveTo>
                    <a:pt x="8" y="3"/>
                  </a:moveTo>
                  <a:cubicBezTo>
                    <a:pt x="7" y="3"/>
                    <a:pt x="5" y="0"/>
                    <a:pt x="3" y="0"/>
                  </a:cubicBezTo>
                  <a:cubicBezTo>
                    <a:pt x="3" y="0"/>
                    <a:pt x="0" y="1"/>
                    <a:pt x="0" y="2"/>
                  </a:cubicBezTo>
                  <a:cubicBezTo>
                    <a:pt x="0" y="3"/>
                    <a:pt x="2" y="4"/>
                    <a:pt x="3" y="4"/>
                  </a:cubicBezTo>
                  <a:cubicBezTo>
                    <a:pt x="6" y="4"/>
                    <a:pt x="5" y="4"/>
                    <a:pt x="8"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39" name="Freeform 139">
              <a:extLst>
                <a:ext uri="{FF2B5EF4-FFF2-40B4-BE49-F238E27FC236}">
                  <a16:creationId xmlns:a16="http://schemas.microsoft.com/office/drawing/2014/main" id="{9EB7D412-79D2-E542-B4D3-E28495C61504}"/>
                </a:ext>
              </a:extLst>
            </p:cNvPr>
            <p:cNvSpPr>
              <a:spLocks/>
            </p:cNvSpPr>
            <p:nvPr/>
          </p:nvSpPr>
          <p:spPr bwMode="auto">
            <a:xfrm>
              <a:off x="2670638" y="2470838"/>
              <a:ext cx="26433" cy="16695"/>
            </a:xfrm>
            <a:custGeom>
              <a:avLst/>
              <a:gdLst>
                <a:gd name="T0" fmla="*/ 8 w 8"/>
                <a:gd name="T1" fmla="*/ 0 h 5"/>
                <a:gd name="T2" fmla="*/ 3 w 8"/>
                <a:gd name="T3" fmla="*/ 5 h 5"/>
                <a:gd name="T4" fmla="*/ 8 w 8"/>
                <a:gd name="T5" fmla="*/ 0 h 5"/>
              </a:gdLst>
              <a:ahLst/>
              <a:cxnLst>
                <a:cxn ang="0">
                  <a:pos x="T0" y="T1"/>
                </a:cxn>
                <a:cxn ang="0">
                  <a:pos x="T2" y="T3"/>
                </a:cxn>
                <a:cxn ang="0">
                  <a:pos x="T4" y="T5"/>
                </a:cxn>
              </a:cxnLst>
              <a:rect l="0" t="0" r="r" b="b"/>
              <a:pathLst>
                <a:path w="8" h="5">
                  <a:moveTo>
                    <a:pt x="8" y="0"/>
                  </a:moveTo>
                  <a:cubicBezTo>
                    <a:pt x="5" y="0"/>
                    <a:pt x="0" y="5"/>
                    <a:pt x="3" y="5"/>
                  </a:cubicBezTo>
                  <a:cubicBezTo>
                    <a:pt x="6" y="5"/>
                    <a:pt x="7" y="2"/>
                    <a:pt x="8"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0" name="Freeform 140">
              <a:extLst>
                <a:ext uri="{FF2B5EF4-FFF2-40B4-BE49-F238E27FC236}">
                  <a16:creationId xmlns:a16="http://schemas.microsoft.com/office/drawing/2014/main" id="{23BFBBD0-B368-3C42-84B0-601FA9C3A9F2}"/>
                </a:ext>
              </a:extLst>
            </p:cNvPr>
            <p:cNvSpPr>
              <a:spLocks/>
            </p:cNvSpPr>
            <p:nvPr/>
          </p:nvSpPr>
          <p:spPr bwMode="auto">
            <a:xfrm>
              <a:off x="2446652" y="2292759"/>
              <a:ext cx="612136" cy="442417"/>
            </a:xfrm>
            <a:custGeom>
              <a:avLst/>
              <a:gdLst>
                <a:gd name="T0" fmla="*/ 112 w 186"/>
                <a:gd name="T1" fmla="*/ 27 h 134"/>
                <a:gd name="T2" fmla="*/ 81 w 186"/>
                <a:gd name="T3" fmla="*/ 13 h 134"/>
                <a:gd name="T4" fmla="*/ 67 w 186"/>
                <a:gd name="T5" fmla="*/ 17 h 134"/>
                <a:gd name="T6" fmla="*/ 63 w 186"/>
                <a:gd name="T7" fmla="*/ 15 h 134"/>
                <a:gd name="T8" fmla="*/ 29 w 186"/>
                <a:gd name="T9" fmla="*/ 13 h 134"/>
                <a:gd name="T10" fmla="*/ 26 w 186"/>
                <a:gd name="T11" fmla="*/ 24 h 134"/>
                <a:gd name="T12" fmla="*/ 24 w 186"/>
                <a:gd name="T13" fmla="*/ 16 h 134"/>
                <a:gd name="T14" fmla="*/ 32 w 186"/>
                <a:gd name="T15" fmla="*/ 2 h 134"/>
                <a:gd name="T16" fmla="*/ 6 w 186"/>
                <a:gd name="T17" fmla="*/ 8 h 134"/>
                <a:gd name="T18" fmla="*/ 0 w 186"/>
                <a:gd name="T19" fmla="*/ 24 h 134"/>
                <a:gd name="T20" fmla="*/ 15 w 186"/>
                <a:gd name="T21" fmla="*/ 33 h 134"/>
                <a:gd name="T22" fmla="*/ 5 w 186"/>
                <a:gd name="T23" fmla="*/ 36 h 134"/>
                <a:gd name="T24" fmla="*/ 22 w 186"/>
                <a:gd name="T25" fmla="*/ 43 h 134"/>
                <a:gd name="T26" fmla="*/ 63 w 186"/>
                <a:gd name="T27" fmla="*/ 47 h 134"/>
                <a:gd name="T28" fmla="*/ 75 w 186"/>
                <a:gd name="T29" fmla="*/ 43 h 134"/>
                <a:gd name="T30" fmla="*/ 87 w 186"/>
                <a:gd name="T31" fmla="*/ 58 h 134"/>
                <a:gd name="T32" fmla="*/ 96 w 186"/>
                <a:gd name="T33" fmla="*/ 58 h 134"/>
                <a:gd name="T34" fmla="*/ 108 w 186"/>
                <a:gd name="T35" fmla="*/ 86 h 134"/>
                <a:gd name="T36" fmla="*/ 107 w 186"/>
                <a:gd name="T37" fmla="*/ 93 h 134"/>
                <a:gd name="T38" fmla="*/ 87 w 186"/>
                <a:gd name="T39" fmla="*/ 95 h 134"/>
                <a:gd name="T40" fmla="*/ 87 w 186"/>
                <a:gd name="T41" fmla="*/ 109 h 134"/>
                <a:gd name="T42" fmla="*/ 98 w 186"/>
                <a:gd name="T43" fmla="*/ 108 h 134"/>
                <a:gd name="T44" fmla="*/ 120 w 186"/>
                <a:gd name="T45" fmla="*/ 116 h 134"/>
                <a:gd name="T46" fmla="*/ 152 w 186"/>
                <a:gd name="T47" fmla="*/ 131 h 134"/>
                <a:gd name="T48" fmla="*/ 157 w 186"/>
                <a:gd name="T49" fmla="*/ 131 h 134"/>
                <a:gd name="T50" fmla="*/ 143 w 186"/>
                <a:gd name="T51" fmla="*/ 115 h 134"/>
                <a:gd name="T52" fmla="*/ 168 w 186"/>
                <a:gd name="T53" fmla="*/ 115 h 134"/>
                <a:gd name="T54" fmla="*/ 164 w 186"/>
                <a:gd name="T55" fmla="*/ 107 h 134"/>
                <a:gd name="T56" fmla="*/ 154 w 186"/>
                <a:gd name="T57" fmla="*/ 104 h 134"/>
                <a:gd name="T58" fmla="*/ 147 w 186"/>
                <a:gd name="T59" fmla="*/ 95 h 134"/>
                <a:gd name="T60" fmla="*/ 151 w 186"/>
                <a:gd name="T61" fmla="*/ 91 h 134"/>
                <a:gd name="T62" fmla="*/ 146 w 186"/>
                <a:gd name="T63" fmla="*/ 87 h 134"/>
                <a:gd name="T64" fmla="*/ 172 w 186"/>
                <a:gd name="T65" fmla="*/ 100 h 134"/>
                <a:gd name="T66" fmla="*/ 180 w 186"/>
                <a:gd name="T67" fmla="*/ 91 h 134"/>
                <a:gd name="T68" fmla="*/ 186 w 186"/>
                <a:gd name="T69" fmla="*/ 85 h 134"/>
                <a:gd name="T70" fmla="*/ 176 w 186"/>
                <a:gd name="T71" fmla="*/ 78 h 134"/>
                <a:gd name="T72" fmla="*/ 163 w 186"/>
                <a:gd name="T73" fmla="*/ 69 h 134"/>
                <a:gd name="T74" fmla="*/ 146 w 186"/>
                <a:gd name="T75" fmla="*/ 59 h 134"/>
                <a:gd name="T76" fmla="*/ 150 w 186"/>
                <a:gd name="T77" fmla="*/ 52 h 134"/>
                <a:gd name="T78" fmla="*/ 151 w 186"/>
                <a:gd name="T79" fmla="*/ 48 h 134"/>
                <a:gd name="T80" fmla="*/ 139 w 186"/>
                <a:gd name="T81" fmla="*/ 43 h 134"/>
                <a:gd name="T82" fmla="*/ 124 w 186"/>
                <a:gd name="T83" fmla="*/ 3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34">
                  <a:moveTo>
                    <a:pt x="117" y="27"/>
                  </a:moveTo>
                  <a:cubicBezTo>
                    <a:pt x="116" y="27"/>
                    <a:pt x="115" y="27"/>
                    <a:pt x="112" y="27"/>
                  </a:cubicBezTo>
                  <a:cubicBezTo>
                    <a:pt x="104" y="27"/>
                    <a:pt x="103" y="20"/>
                    <a:pt x="98" y="16"/>
                  </a:cubicBezTo>
                  <a:cubicBezTo>
                    <a:pt x="95" y="14"/>
                    <a:pt x="85" y="13"/>
                    <a:pt x="81" y="13"/>
                  </a:cubicBezTo>
                  <a:cubicBezTo>
                    <a:pt x="77" y="13"/>
                    <a:pt x="75" y="19"/>
                    <a:pt x="72" y="19"/>
                  </a:cubicBezTo>
                  <a:cubicBezTo>
                    <a:pt x="69" y="19"/>
                    <a:pt x="69" y="17"/>
                    <a:pt x="67" y="17"/>
                  </a:cubicBezTo>
                  <a:cubicBezTo>
                    <a:pt x="65" y="17"/>
                    <a:pt x="63" y="19"/>
                    <a:pt x="63" y="19"/>
                  </a:cubicBezTo>
                  <a:cubicBezTo>
                    <a:pt x="59" y="19"/>
                    <a:pt x="63" y="16"/>
                    <a:pt x="63" y="15"/>
                  </a:cubicBezTo>
                  <a:cubicBezTo>
                    <a:pt x="63" y="10"/>
                    <a:pt x="59" y="2"/>
                    <a:pt x="53" y="2"/>
                  </a:cubicBezTo>
                  <a:cubicBezTo>
                    <a:pt x="44" y="2"/>
                    <a:pt x="29" y="4"/>
                    <a:pt x="29" y="13"/>
                  </a:cubicBezTo>
                  <a:cubicBezTo>
                    <a:pt x="29" y="15"/>
                    <a:pt x="31" y="17"/>
                    <a:pt x="31" y="19"/>
                  </a:cubicBezTo>
                  <a:cubicBezTo>
                    <a:pt x="31" y="21"/>
                    <a:pt x="28" y="24"/>
                    <a:pt x="26" y="24"/>
                  </a:cubicBezTo>
                  <a:cubicBezTo>
                    <a:pt x="24" y="24"/>
                    <a:pt x="24" y="22"/>
                    <a:pt x="24" y="20"/>
                  </a:cubicBezTo>
                  <a:cubicBezTo>
                    <a:pt x="24" y="20"/>
                    <a:pt x="23" y="17"/>
                    <a:pt x="24" y="16"/>
                  </a:cubicBezTo>
                  <a:cubicBezTo>
                    <a:pt x="23" y="16"/>
                    <a:pt x="22" y="15"/>
                    <a:pt x="22" y="14"/>
                  </a:cubicBezTo>
                  <a:cubicBezTo>
                    <a:pt x="22" y="7"/>
                    <a:pt x="30" y="7"/>
                    <a:pt x="32" y="2"/>
                  </a:cubicBezTo>
                  <a:cubicBezTo>
                    <a:pt x="32" y="2"/>
                    <a:pt x="24" y="0"/>
                    <a:pt x="24" y="0"/>
                  </a:cubicBezTo>
                  <a:cubicBezTo>
                    <a:pt x="17" y="0"/>
                    <a:pt x="11" y="3"/>
                    <a:pt x="6" y="8"/>
                  </a:cubicBezTo>
                  <a:cubicBezTo>
                    <a:pt x="5" y="9"/>
                    <a:pt x="6" y="13"/>
                    <a:pt x="5" y="14"/>
                  </a:cubicBezTo>
                  <a:cubicBezTo>
                    <a:pt x="1" y="17"/>
                    <a:pt x="0" y="18"/>
                    <a:pt x="0" y="24"/>
                  </a:cubicBezTo>
                  <a:cubicBezTo>
                    <a:pt x="0" y="26"/>
                    <a:pt x="3" y="31"/>
                    <a:pt x="3" y="31"/>
                  </a:cubicBezTo>
                  <a:cubicBezTo>
                    <a:pt x="3" y="31"/>
                    <a:pt x="15" y="31"/>
                    <a:pt x="15" y="33"/>
                  </a:cubicBezTo>
                  <a:cubicBezTo>
                    <a:pt x="15" y="36"/>
                    <a:pt x="15" y="36"/>
                    <a:pt x="15" y="36"/>
                  </a:cubicBezTo>
                  <a:cubicBezTo>
                    <a:pt x="11" y="35"/>
                    <a:pt x="8" y="34"/>
                    <a:pt x="5" y="36"/>
                  </a:cubicBezTo>
                  <a:cubicBezTo>
                    <a:pt x="6" y="39"/>
                    <a:pt x="10" y="39"/>
                    <a:pt x="11" y="43"/>
                  </a:cubicBezTo>
                  <a:cubicBezTo>
                    <a:pt x="22" y="43"/>
                    <a:pt x="22" y="43"/>
                    <a:pt x="22" y="43"/>
                  </a:cubicBezTo>
                  <a:cubicBezTo>
                    <a:pt x="23" y="43"/>
                    <a:pt x="27" y="47"/>
                    <a:pt x="28" y="47"/>
                  </a:cubicBezTo>
                  <a:cubicBezTo>
                    <a:pt x="39" y="47"/>
                    <a:pt x="56" y="46"/>
                    <a:pt x="63" y="47"/>
                  </a:cubicBezTo>
                  <a:cubicBezTo>
                    <a:pt x="63" y="48"/>
                    <a:pt x="62" y="52"/>
                    <a:pt x="65" y="52"/>
                  </a:cubicBezTo>
                  <a:cubicBezTo>
                    <a:pt x="69" y="52"/>
                    <a:pt x="72" y="43"/>
                    <a:pt x="75" y="43"/>
                  </a:cubicBezTo>
                  <a:cubicBezTo>
                    <a:pt x="78" y="43"/>
                    <a:pt x="90" y="53"/>
                    <a:pt x="92" y="56"/>
                  </a:cubicBezTo>
                  <a:cubicBezTo>
                    <a:pt x="91" y="56"/>
                    <a:pt x="87" y="56"/>
                    <a:pt x="87" y="58"/>
                  </a:cubicBezTo>
                  <a:cubicBezTo>
                    <a:pt x="87" y="59"/>
                    <a:pt x="88" y="61"/>
                    <a:pt x="89" y="61"/>
                  </a:cubicBezTo>
                  <a:cubicBezTo>
                    <a:pt x="91" y="61"/>
                    <a:pt x="93" y="58"/>
                    <a:pt x="96" y="58"/>
                  </a:cubicBezTo>
                  <a:cubicBezTo>
                    <a:pt x="101" y="58"/>
                    <a:pt x="115" y="70"/>
                    <a:pt x="115" y="75"/>
                  </a:cubicBezTo>
                  <a:cubicBezTo>
                    <a:pt x="115" y="79"/>
                    <a:pt x="110" y="84"/>
                    <a:pt x="108" y="86"/>
                  </a:cubicBezTo>
                  <a:cubicBezTo>
                    <a:pt x="107" y="87"/>
                    <a:pt x="103" y="85"/>
                    <a:pt x="103" y="89"/>
                  </a:cubicBezTo>
                  <a:cubicBezTo>
                    <a:pt x="103" y="91"/>
                    <a:pt x="106" y="92"/>
                    <a:pt x="107" y="93"/>
                  </a:cubicBezTo>
                  <a:cubicBezTo>
                    <a:pt x="104" y="95"/>
                    <a:pt x="98" y="95"/>
                    <a:pt x="96" y="95"/>
                  </a:cubicBezTo>
                  <a:cubicBezTo>
                    <a:pt x="94" y="95"/>
                    <a:pt x="91" y="95"/>
                    <a:pt x="87" y="95"/>
                  </a:cubicBezTo>
                  <a:cubicBezTo>
                    <a:pt x="84" y="95"/>
                    <a:pt x="78" y="100"/>
                    <a:pt x="78" y="102"/>
                  </a:cubicBezTo>
                  <a:cubicBezTo>
                    <a:pt x="78" y="105"/>
                    <a:pt x="85" y="109"/>
                    <a:pt x="87" y="109"/>
                  </a:cubicBezTo>
                  <a:cubicBezTo>
                    <a:pt x="90" y="109"/>
                    <a:pt x="91" y="106"/>
                    <a:pt x="94" y="106"/>
                  </a:cubicBezTo>
                  <a:cubicBezTo>
                    <a:pt x="96" y="106"/>
                    <a:pt x="96" y="108"/>
                    <a:pt x="98" y="108"/>
                  </a:cubicBezTo>
                  <a:cubicBezTo>
                    <a:pt x="100" y="108"/>
                    <a:pt x="101" y="106"/>
                    <a:pt x="103" y="104"/>
                  </a:cubicBezTo>
                  <a:cubicBezTo>
                    <a:pt x="109" y="108"/>
                    <a:pt x="113" y="112"/>
                    <a:pt x="120" y="116"/>
                  </a:cubicBezTo>
                  <a:cubicBezTo>
                    <a:pt x="116" y="123"/>
                    <a:pt x="130" y="123"/>
                    <a:pt x="135" y="126"/>
                  </a:cubicBezTo>
                  <a:cubicBezTo>
                    <a:pt x="141" y="129"/>
                    <a:pt x="145" y="128"/>
                    <a:pt x="152" y="131"/>
                  </a:cubicBezTo>
                  <a:cubicBezTo>
                    <a:pt x="153" y="131"/>
                    <a:pt x="153" y="134"/>
                    <a:pt x="154" y="134"/>
                  </a:cubicBezTo>
                  <a:cubicBezTo>
                    <a:pt x="155" y="134"/>
                    <a:pt x="157" y="133"/>
                    <a:pt x="157" y="131"/>
                  </a:cubicBezTo>
                  <a:cubicBezTo>
                    <a:pt x="157" y="125"/>
                    <a:pt x="144" y="119"/>
                    <a:pt x="140" y="115"/>
                  </a:cubicBezTo>
                  <a:cubicBezTo>
                    <a:pt x="143" y="115"/>
                    <a:pt x="143" y="115"/>
                    <a:pt x="143" y="115"/>
                  </a:cubicBezTo>
                  <a:cubicBezTo>
                    <a:pt x="146" y="119"/>
                    <a:pt x="160" y="124"/>
                    <a:pt x="164" y="124"/>
                  </a:cubicBezTo>
                  <a:cubicBezTo>
                    <a:pt x="165" y="122"/>
                    <a:pt x="168" y="117"/>
                    <a:pt x="168" y="115"/>
                  </a:cubicBezTo>
                  <a:cubicBezTo>
                    <a:pt x="168" y="113"/>
                    <a:pt x="164" y="112"/>
                    <a:pt x="164" y="111"/>
                  </a:cubicBezTo>
                  <a:cubicBezTo>
                    <a:pt x="164" y="110"/>
                    <a:pt x="164" y="107"/>
                    <a:pt x="164" y="107"/>
                  </a:cubicBezTo>
                  <a:cubicBezTo>
                    <a:pt x="162" y="107"/>
                    <a:pt x="162" y="107"/>
                    <a:pt x="160" y="107"/>
                  </a:cubicBezTo>
                  <a:cubicBezTo>
                    <a:pt x="159" y="103"/>
                    <a:pt x="158" y="106"/>
                    <a:pt x="154" y="104"/>
                  </a:cubicBezTo>
                  <a:cubicBezTo>
                    <a:pt x="152" y="103"/>
                    <a:pt x="149" y="95"/>
                    <a:pt x="149" y="95"/>
                  </a:cubicBezTo>
                  <a:cubicBezTo>
                    <a:pt x="147" y="95"/>
                    <a:pt x="147" y="95"/>
                    <a:pt x="147" y="95"/>
                  </a:cubicBezTo>
                  <a:cubicBezTo>
                    <a:pt x="147" y="91"/>
                    <a:pt x="147" y="91"/>
                    <a:pt x="147" y="91"/>
                  </a:cubicBezTo>
                  <a:cubicBezTo>
                    <a:pt x="147" y="91"/>
                    <a:pt x="147" y="91"/>
                    <a:pt x="151" y="91"/>
                  </a:cubicBezTo>
                  <a:cubicBezTo>
                    <a:pt x="151" y="88"/>
                    <a:pt x="151" y="88"/>
                    <a:pt x="151" y="88"/>
                  </a:cubicBezTo>
                  <a:cubicBezTo>
                    <a:pt x="147" y="88"/>
                    <a:pt x="148" y="89"/>
                    <a:pt x="146" y="87"/>
                  </a:cubicBezTo>
                  <a:cubicBezTo>
                    <a:pt x="146" y="87"/>
                    <a:pt x="148" y="85"/>
                    <a:pt x="150" y="85"/>
                  </a:cubicBezTo>
                  <a:cubicBezTo>
                    <a:pt x="160" y="85"/>
                    <a:pt x="161" y="100"/>
                    <a:pt x="172" y="100"/>
                  </a:cubicBezTo>
                  <a:cubicBezTo>
                    <a:pt x="174" y="100"/>
                    <a:pt x="175" y="97"/>
                    <a:pt x="175" y="94"/>
                  </a:cubicBezTo>
                  <a:cubicBezTo>
                    <a:pt x="179" y="94"/>
                    <a:pt x="180" y="92"/>
                    <a:pt x="180" y="91"/>
                  </a:cubicBezTo>
                  <a:cubicBezTo>
                    <a:pt x="180" y="90"/>
                    <a:pt x="180" y="91"/>
                    <a:pt x="180" y="88"/>
                  </a:cubicBezTo>
                  <a:cubicBezTo>
                    <a:pt x="183" y="88"/>
                    <a:pt x="186" y="87"/>
                    <a:pt x="186" y="85"/>
                  </a:cubicBezTo>
                  <a:cubicBezTo>
                    <a:pt x="186" y="81"/>
                    <a:pt x="185" y="79"/>
                    <a:pt x="180" y="79"/>
                  </a:cubicBezTo>
                  <a:cubicBezTo>
                    <a:pt x="179" y="79"/>
                    <a:pt x="177" y="79"/>
                    <a:pt x="176" y="78"/>
                  </a:cubicBezTo>
                  <a:cubicBezTo>
                    <a:pt x="174" y="74"/>
                    <a:pt x="173" y="77"/>
                    <a:pt x="168" y="77"/>
                  </a:cubicBezTo>
                  <a:cubicBezTo>
                    <a:pt x="165" y="77"/>
                    <a:pt x="164" y="73"/>
                    <a:pt x="163" y="69"/>
                  </a:cubicBezTo>
                  <a:cubicBezTo>
                    <a:pt x="159" y="69"/>
                    <a:pt x="152" y="66"/>
                    <a:pt x="152" y="61"/>
                  </a:cubicBezTo>
                  <a:cubicBezTo>
                    <a:pt x="149" y="61"/>
                    <a:pt x="148" y="60"/>
                    <a:pt x="146" y="59"/>
                  </a:cubicBezTo>
                  <a:cubicBezTo>
                    <a:pt x="148" y="56"/>
                    <a:pt x="150" y="56"/>
                    <a:pt x="153" y="54"/>
                  </a:cubicBezTo>
                  <a:cubicBezTo>
                    <a:pt x="152" y="53"/>
                    <a:pt x="151" y="52"/>
                    <a:pt x="150" y="52"/>
                  </a:cubicBezTo>
                  <a:cubicBezTo>
                    <a:pt x="148" y="52"/>
                    <a:pt x="147" y="52"/>
                    <a:pt x="143" y="52"/>
                  </a:cubicBezTo>
                  <a:cubicBezTo>
                    <a:pt x="145" y="49"/>
                    <a:pt x="148" y="49"/>
                    <a:pt x="151" y="48"/>
                  </a:cubicBezTo>
                  <a:cubicBezTo>
                    <a:pt x="150" y="45"/>
                    <a:pt x="148" y="43"/>
                    <a:pt x="145" y="43"/>
                  </a:cubicBezTo>
                  <a:cubicBezTo>
                    <a:pt x="145" y="43"/>
                    <a:pt x="143" y="43"/>
                    <a:pt x="139" y="43"/>
                  </a:cubicBezTo>
                  <a:cubicBezTo>
                    <a:pt x="139" y="39"/>
                    <a:pt x="139" y="39"/>
                    <a:pt x="139" y="39"/>
                  </a:cubicBezTo>
                  <a:cubicBezTo>
                    <a:pt x="135" y="38"/>
                    <a:pt x="130" y="34"/>
                    <a:pt x="124" y="32"/>
                  </a:cubicBezTo>
                  <a:cubicBezTo>
                    <a:pt x="125" y="28"/>
                    <a:pt x="120" y="27"/>
                    <a:pt x="117" y="2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1" name="Freeform 141">
              <a:extLst>
                <a:ext uri="{FF2B5EF4-FFF2-40B4-BE49-F238E27FC236}">
                  <a16:creationId xmlns:a16="http://schemas.microsoft.com/office/drawing/2014/main" id="{EE55633B-BB45-2546-8E7B-959B7CC721AF}"/>
                </a:ext>
              </a:extLst>
            </p:cNvPr>
            <p:cNvSpPr>
              <a:spLocks/>
            </p:cNvSpPr>
            <p:nvPr/>
          </p:nvSpPr>
          <p:spPr bwMode="auto">
            <a:xfrm>
              <a:off x="2699853" y="2672570"/>
              <a:ext cx="16695" cy="16695"/>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5"/>
                    <a:pt x="2" y="5"/>
                    <a:pt x="5" y="3"/>
                  </a:cubicBezTo>
                  <a:cubicBezTo>
                    <a:pt x="2" y="2"/>
                    <a:pt x="2" y="0"/>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2" name="Freeform 142">
              <a:extLst>
                <a:ext uri="{FF2B5EF4-FFF2-40B4-BE49-F238E27FC236}">
                  <a16:creationId xmlns:a16="http://schemas.microsoft.com/office/drawing/2014/main" id="{AD6AC21F-EC20-6945-B2A8-C8B91F80881C}"/>
                </a:ext>
              </a:extLst>
            </p:cNvPr>
            <p:cNvSpPr>
              <a:spLocks/>
            </p:cNvSpPr>
            <p:nvPr/>
          </p:nvSpPr>
          <p:spPr bwMode="auto">
            <a:xfrm>
              <a:off x="2571861" y="2586312"/>
              <a:ext cx="16695" cy="16695"/>
            </a:xfrm>
            <a:custGeom>
              <a:avLst/>
              <a:gdLst>
                <a:gd name="T0" fmla="*/ 1 w 5"/>
                <a:gd name="T1" fmla="*/ 2 h 5"/>
                <a:gd name="T2" fmla="*/ 5 w 5"/>
                <a:gd name="T3" fmla="*/ 5 h 5"/>
                <a:gd name="T4" fmla="*/ 1 w 5"/>
                <a:gd name="T5" fmla="*/ 2 h 5"/>
              </a:gdLst>
              <a:ahLst/>
              <a:cxnLst>
                <a:cxn ang="0">
                  <a:pos x="T0" y="T1"/>
                </a:cxn>
                <a:cxn ang="0">
                  <a:pos x="T2" y="T3"/>
                </a:cxn>
                <a:cxn ang="0">
                  <a:pos x="T4" y="T5"/>
                </a:cxn>
              </a:cxnLst>
              <a:rect l="0" t="0" r="r" b="b"/>
              <a:pathLst>
                <a:path w="5" h="5">
                  <a:moveTo>
                    <a:pt x="1" y="2"/>
                  </a:moveTo>
                  <a:cubicBezTo>
                    <a:pt x="0" y="3"/>
                    <a:pt x="2" y="5"/>
                    <a:pt x="5" y="5"/>
                  </a:cubicBezTo>
                  <a:cubicBezTo>
                    <a:pt x="4" y="3"/>
                    <a:pt x="4" y="0"/>
                    <a:pt x="1"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3" name="Freeform 143">
              <a:extLst>
                <a:ext uri="{FF2B5EF4-FFF2-40B4-BE49-F238E27FC236}">
                  <a16:creationId xmlns:a16="http://schemas.microsoft.com/office/drawing/2014/main" id="{9DCA2BE8-3463-5047-A0B0-E79B47DB6C44}"/>
                </a:ext>
              </a:extLst>
            </p:cNvPr>
            <p:cNvSpPr>
              <a:spLocks noEditPoints="1"/>
            </p:cNvSpPr>
            <p:nvPr/>
          </p:nvSpPr>
          <p:spPr bwMode="auto">
            <a:xfrm>
              <a:off x="2410480" y="1848950"/>
              <a:ext cx="655263" cy="345030"/>
            </a:xfrm>
            <a:custGeom>
              <a:avLst/>
              <a:gdLst>
                <a:gd name="T0" fmla="*/ 15 w 199"/>
                <a:gd name="T1" fmla="*/ 26 h 105"/>
                <a:gd name="T2" fmla="*/ 13 w 199"/>
                <a:gd name="T3" fmla="*/ 31 h 105"/>
                <a:gd name="T4" fmla="*/ 26 w 199"/>
                <a:gd name="T5" fmla="*/ 27 h 105"/>
                <a:gd name="T6" fmla="*/ 23 w 199"/>
                <a:gd name="T7" fmla="*/ 34 h 105"/>
                <a:gd name="T8" fmla="*/ 29 w 199"/>
                <a:gd name="T9" fmla="*/ 41 h 105"/>
                <a:gd name="T10" fmla="*/ 37 w 199"/>
                <a:gd name="T11" fmla="*/ 38 h 105"/>
                <a:gd name="T12" fmla="*/ 51 w 199"/>
                <a:gd name="T13" fmla="*/ 41 h 105"/>
                <a:gd name="T14" fmla="*/ 55 w 199"/>
                <a:gd name="T15" fmla="*/ 45 h 105"/>
                <a:gd name="T16" fmla="*/ 50 w 199"/>
                <a:gd name="T17" fmla="*/ 45 h 105"/>
                <a:gd name="T18" fmla="*/ 34 w 199"/>
                <a:gd name="T19" fmla="*/ 45 h 105"/>
                <a:gd name="T20" fmla="*/ 32 w 199"/>
                <a:gd name="T21" fmla="*/ 49 h 105"/>
                <a:gd name="T22" fmla="*/ 36 w 199"/>
                <a:gd name="T23" fmla="*/ 67 h 105"/>
                <a:gd name="T24" fmla="*/ 30 w 199"/>
                <a:gd name="T25" fmla="*/ 78 h 105"/>
                <a:gd name="T26" fmla="*/ 34 w 199"/>
                <a:gd name="T27" fmla="*/ 74 h 105"/>
                <a:gd name="T28" fmla="*/ 47 w 199"/>
                <a:gd name="T29" fmla="*/ 86 h 105"/>
                <a:gd name="T30" fmla="*/ 29 w 199"/>
                <a:gd name="T31" fmla="*/ 80 h 105"/>
                <a:gd name="T32" fmla="*/ 31 w 199"/>
                <a:gd name="T33" fmla="*/ 90 h 105"/>
                <a:gd name="T34" fmla="*/ 17 w 199"/>
                <a:gd name="T35" fmla="*/ 100 h 105"/>
                <a:gd name="T36" fmla="*/ 41 w 199"/>
                <a:gd name="T37" fmla="*/ 104 h 105"/>
                <a:gd name="T38" fmla="*/ 65 w 199"/>
                <a:gd name="T39" fmla="*/ 102 h 105"/>
                <a:gd name="T40" fmla="*/ 90 w 199"/>
                <a:gd name="T41" fmla="*/ 96 h 105"/>
                <a:gd name="T42" fmla="*/ 81 w 199"/>
                <a:gd name="T43" fmla="*/ 94 h 105"/>
                <a:gd name="T44" fmla="*/ 89 w 199"/>
                <a:gd name="T45" fmla="*/ 82 h 105"/>
                <a:gd name="T46" fmla="*/ 111 w 199"/>
                <a:gd name="T47" fmla="*/ 71 h 105"/>
                <a:gd name="T48" fmla="*/ 111 w 199"/>
                <a:gd name="T49" fmla="*/ 62 h 105"/>
                <a:gd name="T50" fmla="*/ 119 w 199"/>
                <a:gd name="T51" fmla="*/ 56 h 105"/>
                <a:gd name="T52" fmla="*/ 152 w 199"/>
                <a:gd name="T53" fmla="*/ 38 h 105"/>
                <a:gd name="T54" fmla="*/ 161 w 199"/>
                <a:gd name="T55" fmla="*/ 26 h 105"/>
                <a:gd name="T56" fmla="*/ 199 w 199"/>
                <a:gd name="T57" fmla="*/ 14 h 105"/>
                <a:gd name="T58" fmla="*/ 180 w 199"/>
                <a:gd name="T59" fmla="*/ 4 h 105"/>
                <a:gd name="T60" fmla="*/ 160 w 199"/>
                <a:gd name="T61" fmla="*/ 7 h 105"/>
                <a:gd name="T62" fmla="*/ 132 w 199"/>
                <a:gd name="T63" fmla="*/ 2 h 105"/>
                <a:gd name="T64" fmla="*/ 119 w 199"/>
                <a:gd name="T65" fmla="*/ 0 h 105"/>
                <a:gd name="T66" fmla="*/ 103 w 199"/>
                <a:gd name="T67" fmla="*/ 1 h 105"/>
                <a:gd name="T68" fmla="*/ 75 w 199"/>
                <a:gd name="T69" fmla="*/ 2 h 105"/>
                <a:gd name="T70" fmla="*/ 65 w 199"/>
                <a:gd name="T71" fmla="*/ 6 h 105"/>
                <a:gd name="T72" fmla="*/ 38 w 199"/>
                <a:gd name="T73" fmla="*/ 11 h 105"/>
                <a:gd name="T74" fmla="*/ 27 w 199"/>
                <a:gd name="T75" fmla="*/ 18 h 105"/>
                <a:gd name="T76" fmla="*/ 0 w 199"/>
                <a:gd name="T77" fmla="*/ 26 h 105"/>
                <a:gd name="T78" fmla="*/ 8 w 199"/>
                <a:gd name="T79" fmla="*/ 26 h 105"/>
                <a:gd name="T80" fmla="*/ 79 w 199"/>
                <a:gd name="T81" fmla="*/ 38 h 105"/>
                <a:gd name="T82" fmla="*/ 68 w 199"/>
                <a:gd name="T83"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05">
                  <a:moveTo>
                    <a:pt x="8" y="26"/>
                  </a:moveTo>
                  <a:cubicBezTo>
                    <a:pt x="15" y="26"/>
                    <a:pt x="15" y="26"/>
                    <a:pt x="15" y="26"/>
                  </a:cubicBezTo>
                  <a:cubicBezTo>
                    <a:pt x="12" y="26"/>
                    <a:pt x="11" y="27"/>
                    <a:pt x="9" y="29"/>
                  </a:cubicBezTo>
                  <a:cubicBezTo>
                    <a:pt x="9" y="29"/>
                    <a:pt x="12" y="31"/>
                    <a:pt x="13" y="31"/>
                  </a:cubicBezTo>
                  <a:cubicBezTo>
                    <a:pt x="17" y="31"/>
                    <a:pt x="17" y="26"/>
                    <a:pt x="22" y="26"/>
                  </a:cubicBezTo>
                  <a:cubicBezTo>
                    <a:pt x="24" y="26"/>
                    <a:pt x="24" y="26"/>
                    <a:pt x="26" y="27"/>
                  </a:cubicBezTo>
                  <a:cubicBezTo>
                    <a:pt x="20" y="28"/>
                    <a:pt x="15" y="28"/>
                    <a:pt x="12" y="34"/>
                  </a:cubicBezTo>
                  <a:cubicBezTo>
                    <a:pt x="14" y="33"/>
                    <a:pt x="19" y="34"/>
                    <a:pt x="23" y="34"/>
                  </a:cubicBezTo>
                  <a:cubicBezTo>
                    <a:pt x="20" y="34"/>
                    <a:pt x="18" y="35"/>
                    <a:pt x="17" y="36"/>
                  </a:cubicBezTo>
                  <a:cubicBezTo>
                    <a:pt x="18" y="38"/>
                    <a:pt x="25" y="41"/>
                    <a:pt x="29" y="41"/>
                  </a:cubicBezTo>
                  <a:cubicBezTo>
                    <a:pt x="31" y="41"/>
                    <a:pt x="33" y="38"/>
                    <a:pt x="34" y="38"/>
                  </a:cubicBezTo>
                  <a:cubicBezTo>
                    <a:pt x="37" y="38"/>
                    <a:pt x="37" y="38"/>
                    <a:pt x="37" y="38"/>
                  </a:cubicBezTo>
                  <a:cubicBezTo>
                    <a:pt x="36" y="42"/>
                    <a:pt x="42" y="43"/>
                    <a:pt x="46" y="43"/>
                  </a:cubicBezTo>
                  <a:cubicBezTo>
                    <a:pt x="48" y="43"/>
                    <a:pt x="49" y="41"/>
                    <a:pt x="51" y="41"/>
                  </a:cubicBezTo>
                  <a:cubicBezTo>
                    <a:pt x="53" y="41"/>
                    <a:pt x="54" y="42"/>
                    <a:pt x="57" y="43"/>
                  </a:cubicBezTo>
                  <a:cubicBezTo>
                    <a:pt x="56" y="46"/>
                    <a:pt x="55" y="44"/>
                    <a:pt x="55" y="45"/>
                  </a:cubicBezTo>
                  <a:cubicBezTo>
                    <a:pt x="55" y="47"/>
                    <a:pt x="63" y="52"/>
                    <a:pt x="64" y="53"/>
                  </a:cubicBezTo>
                  <a:cubicBezTo>
                    <a:pt x="57" y="53"/>
                    <a:pt x="55" y="47"/>
                    <a:pt x="50" y="45"/>
                  </a:cubicBezTo>
                  <a:cubicBezTo>
                    <a:pt x="45" y="44"/>
                    <a:pt x="40" y="45"/>
                    <a:pt x="38" y="45"/>
                  </a:cubicBezTo>
                  <a:cubicBezTo>
                    <a:pt x="37" y="45"/>
                    <a:pt x="35" y="44"/>
                    <a:pt x="34" y="45"/>
                  </a:cubicBezTo>
                  <a:cubicBezTo>
                    <a:pt x="35" y="47"/>
                    <a:pt x="35" y="48"/>
                    <a:pt x="38" y="48"/>
                  </a:cubicBezTo>
                  <a:cubicBezTo>
                    <a:pt x="35" y="48"/>
                    <a:pt x="32" y="47"/>
                    <a:pt x="32" y="49"/>
                  </a:cubicBezTo>
                  <a:cubicBezTo>
                    <a:pt x="32" y="54"/>
                    <a:pt x="47" y="54"/>
                    <a:pt x="47" y="61"/>
                  </a:cubicBezTo>
                  <a:cubicBezTo>
                    <a:pt x="47" y="67"/>
                    <a:pt x="42" y="65"/>
                    <a:pt x="36" y="67"/>
                  </a:cubicBezTo>
                  <a:cubicBezTo>
                    <a:pt x="32" y="68"/>
                    <a:pt x="30" y="71"/>
                    <a:pt x="30" y="74"/>
                  </a:cubicBezTo>
                  <a:cubicBezTo>
                    <a:pt x="30" y="78"/>
                    <a:pt x="30" y="78"/>
                    <a:pt x="30" y="78"/>
                  </a:cubicBezTo>
                  <a:cubicBezTo>
                    <a:pt x="32" y="78"/>
                    <a:pt x="32" y="78"/>
                    <a:pt x="32" y="78"/>
                  </a:cubicBezTo>
                  <a:cubicBezTo>
                    <a:pt x="32" y="78"/>
                    <a:pt x="32" y="78"/>
                    <a:pt x="34" y="74"/>
                  </a:cubicBezTo>
                  <a:cubicBezTo>
                    <a:pt x="37" y="74"/>
                    <a:pt x="37" y="74"/>
                    <a:pt x="37" y="74"/>
                  </a:cubicBezTo>
                  <a:cubicBezTo>
                    <a:pt x="37" y="82"/>
                    <a:pt x="44" y="82"/>
                    <a:pt x="47" y="86"/>
                  </a:cubicBezTo>
                  <a:cubicBezTo>
                    <a:pt x="43" y="86"/>
                    <a:pt x="43" y="86"/>
                    <a:pt x="43" y="86"/>
                  </a:cubicBezTo>
                  <a:cubicBezTo>
                    <a:pt x="39" y="86"/>
                    <a:pt x="37" y="80"/>
                    <a:pt x="29" y="80"/>
                  </a:cubicBezTo>
                  <a:cubicBezTo>
                    <a:pt x="27" y="80"/>
                    <a:pt x="24" y="79"/>
                    <a:pt x="24" y="83"/>
                  </a:cubicBezTo>
                  <a:cubicBezTo>
                    <a:pt x="24" y="87"/>
                    <a:pt x="28" y="87"/>
                    <a:pt x="31" y="90"/>
                  </a:cubicBezTo>
                  <a:cubicBezTo>
                    <a:pt x="26" y="93"/>
                    <a:pt x="15" y="90"/>
                    <a:pt x="15" y="99"/>
                  </a:cubicBezTo>
                  <a:cubicBezTo>
                    <a:pt x="15" y="99"/>
                    <a:pt x="15" y="100"/>
                    <a:pt x="17" y="100"/>
                  </a:cubicBezTo>
                  <a:cubicBezTo>
                    <a:pt x="18" y="100"/>
                    <a:pt x="19" y="99"/>
                    <a:pt x="20" y="98"/>
                  </a:cubicBezTo>
                  <a:cubicBezTo>
                    <a:pt x="27" y="101"/>
                    <a:pt x="34" y="104"/>
                    <a:pt x="41" y="104"/>
                  </a:cubicBezTo>
                  <a:cubicBezTo>
                    <a:pt x="44" y="104"/>
                    <a:pt x="46" y="102"/>
                    <a:pt x="48" y="102"/>
                  </a:cubicBezTo>
                  <a:cubicBezTo>
                    <a:pt x="54" y="102"/>
                    <a:pt x="58" y="102"/>
                    <a:pt x="65" y="102"/>
                  </a:cubicBezTo>
                  <a:cubicBezTo>
                    <a:pt x="69" y="102"/>
                    <a:pt x="67" y="105"/>
                    <a:pt x="72" y="105"/>
                  </a:cubicBezTo>
                  <a:cubicBezTo>
                    <a:pt x="78" y="105"/>
                    <a:pt x="90" y="100"/>
                    <a:pt x="90" y="96"/>
                  </a:cubicBezTo>
                  <a:cubicBezTo>
                    <a:pt x="90" y="94"/>
                    <a:pt x="88" y="94"/>
                    <a:pt x="87" y="94"/>
                  </a:cubicBezTo>
                  <a:cubicBezTo>
                    <a:pt x="85" y="94"/>
                    <a:pt x="85" y="94"/>
                    <a:pt x="81" y="94"/>
                  </a:cubicBezTo>
                  <a:cubicBezTo>
                    <a:pt x="81" y="86"/>
                    <a:pt x="91" y="92"/>
                    <a:pt x="91" y="84"/>
                  </a:cubicBezTo>
                  <a:cubicBezTo>
                    <a:pt x="91" y="83"/>
                    <a:pt x="90" y="82"/>
                    <a:pt x="89" y="82"/>
                  </a:cubicBezTo>
                  <a:cubicBezTo>
                    <a:pt x="91" y="82"/>
                    <a:pt x="91" y="82"/>
                    <a:pt x="101" y="82"/>
                  </a:cubicBezTo>
                  <a:cubicBezTo>
                    <a:pt x="105" y="78"/>
                    <a:pt x="106" y="73"/>
                    <a:pt x="111" y="71"/>
                  </a:cubicBezTo>
                  <a:cubicBezTo>
                    <a:pt x="109" y="67"/>
                    <a:pt x="107" y="67"/>
                    <a:pt x="104" y="66"/>
                  </a:cubicBezTo>
                  <a:cubicBezTo>
                    <a:pt x="109" y="66"/>
                    <a:pt x="111" y="66"/>
                    <a:pt x="111" y="62"/>
                  </a:cubicBezTo>
                  <a:cubicBezTo>
                    <a:pt x="105" y="62"/>
                    <a:pt x="105" y="62"/>
                    <a:pt x="105" y="62"/>
                  </a:cubicBezTo>
                  <a:cubicBezTo>
                    <a:pt x="108" y="58"/>
                    <a:pt x="114" y="58"/>
                    <a:pt x="119" y="56"/>
                  </a:cubicBezTo>
                  <a:cubicBezTo>
                    <a:pt x="122" y="55"/>
                    <a:pt x="127" y="57"/>
                    <a:pt x="131" y="55"/>
                  </a:cubicBezTo>
                  <a:cubicBezTo>
                    <a:pt x="137" y="50"/>
                    <a:pt x="143" y="41"/>
                    <a:pt x="152" y="38"/>
                  </a:cubicBezTo>
                  <a:cubicBezTo>
                    <a:pt x="160" y="35"/>
                    <a:pt x="173" y="32"/>
                    <a:pt x="178" y="26"/>
                  </a:cubicBezTo>
                  <a:cubicBezTo>
                    <a:pt x="172" y="26"/>
                    <a:pt x="163" y="28"/>
                    <a:pt x="161" y="26"/>
                  </a:cubicBezTo>
                  <a:cubicBezTo>
                    <a:pt x="173" y="20"/>
                    <a:pt x="184" y="24"/>
                    <a:pt x="193" y="17"/>
                  </a:cubicBezTo>
                  <a:cubicBezTo>
                    <a:pt x="195" y="16"/>
                    <a:pt x="199" y="17"/>
                    <a:pt x="199" y="14"/>
                  </a:cubicBezTo>
                  <a:cubicBezTo>
                    <a:pt x="199" y="10"/>
                    <a:pt x="187" y="11"/>
                    <a:pt x="184" y="8"/>
                  </a:cubicBezTo>
                  <a:cubicBezTo>
                    <a:pt x="183" y="7"/>
                    <a:pt x="183" y="5"/>
                    <a:pt x="180" y="4"/>
                  </a:cubicBezTo>
                  <a:cubicBezTo>
                    <a:pt x="178" y="4"/>
                    <a:pt x="178" y="3"/>
                    <a:pt x="176" y="2"/>
                  </a:cubicBezTo>
                  <a:cubicBezTo>
                    <a:pt x="160" y="7"/>
                    <a:pt x="160" y="7"/>
                    <a:pt x="160" y="7"/>
                  </a:cubicBezTo>
                  <a:cubicBezTo>
                    <a:pt x="160" y="7"/>
                    <a:pt x="161" y="6"/>
                    <a:pt x="162" y="5"/>
                  </a:cubicBezTo>
                  <a:cubicBezTo>
                    <a:pt x="157" y="1"/>
                    <a:pt x="138" y="2"/>
                    <a:pt x="132" y="2"/>
                  </a:cubicBezTo>
                  <a:cubicBezTo>
                    <a:pt x="130" y="2"/>
                    <a:pt x="129" y="2"/>
                    <a:pt x="126" y="2"/>
                  </a:cubicBezTo>
                  <a:cubicBezTo>
                    <a:pt x="124" y="2"/>
                    <a:pt x="123" y="0"/>
                    <a:pt x="119" y="0"/>
                  </a:cubicBezTo>
                  <a:cubicBezTo>
                    <a:pt x="116" y="0"/>
                    <a:pt x="115" y="4"/>
                    <a:pt x="112" y="4"/>
                  </a:cubicBezTo>
                  <a:cubicBezTo>
                    <a:pt x="109" y="4"/>
                    <a:pt x="107" y="1"/>
                    <a:pt x="103" y="1"/>
                  </a:cubicBezTo>
                  <a:cubicBezTo>
                    <a:pt x="102" y="1"/>
                    <a:pt x="101" y="2"/>
                    <a:pt x="101" y="2"/>
                  </a:cubicBezTo>
                  <a:cubicBezTo>
                    <a:pt x="89" y="2"/>
                    <a:pt x="86" y="2"/>
                    <a:pt x="75" y="2"/>
                  </a:cubicBezTo>
                  <a:cubicBezTo>
                    <a:pt x="72" y="2"/>
                    <a:pt x="71" y="3"/>
                    <a:pt x="69" y="5"/>
                  </a:cubicBezTo>
                  <a:cubicBezTo>
                    <a:pt x="66" y="8"/>
                    <a:pt x="69" y="6"/>
                    <a:pt x="65" y="6"/>
                  </a:cubicBezTo>
                  <a:cubicBezTo>
                    <a:pt x="58" y="6"/>
                    <a:pt x="56" y="10"/>
                    <a:pt x="54" y="16"/>
                  </a:cubicBezTo>
                  <a:cubicBezTo>
                    <a:pt x="51" y="15"/>
                    <a:pt x="43" y="11"/>
                    <a:pt x="38" y="11"/>
                  </a:cubicBezTo>
                  <a:cubicBezTo>
                    <a:pt x="34" y="11"/>
                    <a:pt x="37" y="16"/>
                    <a:pt x="29" y="16"/>
                  </a:cubicBezTo>
                  <a:cubicBezTo>
                    <a:pt x="29" y="17"/>
                    <a:pt x="28" y="18"/>
                    <a:pt x="27" y="18"/>
                  </a:cubicBezTo>
                  <a:cubicBezTo>
                    <a:pt x="27" y="18"/>
                    <a:pt x="25" y="18"/>
                    <a:pt x="22" y="18"/>
                  </a:cubicBezTo>
                  <a:cubicBezTo>
                    <a:pt x="16" y="18"/>
                    <a:pt x="1" y="22"/>
                    <a:pt x="0" y="26"/>
                  </a:cubicBezTo>
                  <a:cubicBezTo>
                    <a:pt x="1" y="26"/>
                    <a:pt x="4" y="26"/>
                    <a:pt x="5" y="26"/>
                  </a:cubicBezTo>
                  <a:cubicBezTo>
                    <a:pt x="5" y="26"/>
                    <a:pt x="7" y="26"/>
                    <a:pt x="8" y="26"/>
                  </a:cubicBezTo>
                  <a:close/>
                  <a:moveTo>
                    <a:pt x="76" y="38"/>
                  </a:moveTo>
                  <a:cubicBezTo>
                    <a:pt x="79" y="38"/>
                    <a:pt x="79" y="38"/>
                    <a:pt x="79" y="38"/>
                  </a:cubicBezTo>
                  <a:cubicBezTo>
                    <a:pt x="76" y="42"/>
                    <a:pt x="73" y="42"/>
                    <a:pt x="68" y="42"/>
                  </a:cubicBezTo>
                  <a:cubicBezTo>
                    <a:pt x="68" y="42"/>
                    <a:pt x="68" y="42"/>
                    <a:pt x="68" y="42"/>
                  </a:cubicBezTo>
                  <a:cubicBezTo>
                    <a:pt x="71" y="41"/>
                    <a:pt x="73" y="40"/>
                    <a:pt x="76" y="3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4" name="Freeform 144">
              <a:extLst>
                <a:ext uri="{FF2B5EF4-FFF2-40B4-BE49-F238E27FC236}">
                  <a16:creationId xmlns:a16="http://schemas.microsoft.com/office/drawing/2014/main" id="{95A58E59-ABA9-1D4F-86E4-47A2511505BF}"/>
                </a:ext>
              </a:extLst>
            </p:cNvPr>
            <p:cNvSpPr>
              <a:spLocks noEditPoints="1"/>
            </p:cNvSpPr>
            <p:nvPr/>
          </p:nvSpPr>
          <p:spPr bwMode="auto">
            <a:xfrm>
              <a:off x="2818107" y="1815560"/>
              <a:ext cx="1279920" cy="972483"/>
            </a:xfrm>
            <a:custGeom>
              <a:avLst/>
              <a:gdLst>
                <a:gd name="T0" fmla="*/ 307 w 389"/>
                <a:gd name="T1" fmla="*/ 178 h 295"/>
                <a:gd name="T2" fmla="*/ 326 w 389"/>
                <a:gd name="T3" fmla="*/ 183 h 295"/>
                <a:gd name="T4" fmla="*/ 310 w 389"/>
                <a:gd name="T5" fmla="*/ 152 h 295"/>
                <a:gd name="T6" fmla="*/ 328 w 389"/>
                <a:gd name="T7" fmla="*/ 157 h 295"/>
                <a:gd name="T8" fmla="*/ 326 w 389"/>
                <a:gd name="T9" fmla="*/ 152 h 295"/>
                <a:gd name="T10" fmla="*/ 346 w 389"/>
                <a:gd name="T11" fmla="*/ 133 h 295"/>
                <a:gd name="T12" fmla="*/ 344 w 389"/>
                <a:gd name="T13" fmla="*/ 121 h 295"/>
                <a:gd name="T14" fmla="*/ 338 w 389"/>
                <a:gd name="T15" fmla="*/ 104 h 295"/>
                <a:gd name="T16" fmla="*/ 348 w 389"/>
                <a:gd name="T17" fmla="*/ 91 h 295"/>
                <a:gd name="T18" fmla="*/ 336 w 389"/>
                <a:gd name="T19" fmla="*/ 77 h 295"/>
                <a:gd name="T20" fmla="*/ 356 w 389"/>
                <a:gd name="T21" fmla="*/ 58 h 295"/>
                <a:gd name="T22" fmla="*/ 361 w 389"/>
                <a:gd name="T23" fmla="*/ 48 h 295"/>
                <a:gd name="T24" fmla="*/ 376 w 389"/>
                <a:gd name="T25" fmla="*/ 25 h 295"/>
                <a:gd name="T26" fmla="*/ 352 w 389"/>
                <a:gd name="T27" fmla="*/ 33 h 295"/>
                <a:gd name="T28" fmla="*/ 310 w 389"/>
                <a:gd name="T29" fmla="*/ 52 h 295"/>
                <a:gd name="T30" fmla="*/ 293 w 389"/>
                <a:gd name="T31" fmla="*/ 38 h 295"/>
                <a:gd name="T32" fmla="*/ 306 w 389"/>
                <a:gd name="T33" fmla="*/ 24 h 295"/>
                <a:gd name="T34" fmla="*/ 275 w 389"/>
                <a:gd name="T35" fmla="*/ 0 h 295"/>
                <a:gd name="T36" fmla="*/ 202 w 389"/>
                <a:gd name="T37" fmla="*/ 6 h 295"/>
                <a:gd name="T38" fmla="*/ 183 w 389"/>
                <a:gd name="T39" fmla="*/ 7 h 295"/>
                <a:gd name="T40" fmla="*/ 159 w 389"/>
                <a:gd name="T41" fmla="*/ 18 h 295"/>
                <a:gd name="T42" fmla="*/ 141 w 389"/>
                <a:gd name="T43" fmla="*/ 20 h 295"/>
                <a:gd name="T44" fmla="*/ 134 w 389"/>
                <a:gd name="T45" fmla="*/ 28 h 295"/>
                <a:gd name="T46" fmla="*/ 122 w 389"/>
                <a:gd name="T47" fmla="*/ 28 h 295"/>
                <a:gd name="T48" fmla="*/ 75 w 389"/>
                <a:gd name="T49" fmla="*/ 30 h 295"/>
                <a:gd name="T50" fmla="*/ 37 w 389"/>
                <a:gd name="T51" fmla="*/ 52 h 295"/>
                <a:gd name="T52" fmla="*/ 44 w 389"/>
                <a:gd name="T53" fmla="*/ 72 h 295"/>
                <a:gd name="T54" fmla="*/ 0 w 389"/>
                <a:gd name="T55" fmla="*/ 86 h 295"/>
                <a:gd name="T56" fmla="*/ 22 w 389"/>
                <a:gd name="T57" fmla="*/ 100 h 295"/>
                <a:gd name="T58" fmla="*/ 18 w 389"/>
                <a:gd name="T59" fmla="*/ 104 h 295"/>
                <a:gd name="T60" fmla="*/ 37 w 389"/>
                <a:gd name="T61" fmla="*/ 117 h 295"/>
                <a:gd name="T62" fmla="*/ 42 w 389"/>
                <a:gd name="T63" fmla="*/ 113 h 295"/>
                <a:gd name="T64" fmla="*/ 63 w 389"/>
                <a:gd name="T65" fmla="*/ 112 h 295"/>
                <a:gd name="T66" fmla="*/ 116 w 389"/>
                <a:gd name="T67" fmla="*/ 159 h 295"/>
                <a:gd name="T68" fmla="*/ 123 w 389"/>
                <a:gd name="T69" fmla="*/ 168 h 295"/>
                <a:gd name="T70" fmla="*/ 124 w 389"/>
                <a:gd name="T71" fmla="*/ 181 h 295"/>
                <a:gd name="T72" fmla="*/ 137 w 389"/>
                <a:gd name="T73" fmla="*/ 206 h 295"/>
                <a:gd name="T74" fmla="*/ 122 w 389"/>
                <a:gd name="T75" fmla="*/ 220 h 295"/>
                <a:gd name="T76" fmla="*/ 124 w 389"/>
                <a:gd name="T77" fmla="*/ 231 h 295"/>
                <a:gd name="T78" fmla="*/ 143 w 389"/>
                <a:gd name="T79" fmla="*/ 252 h 295"/>
                <a:gd name="T80" fmla="*/ 154 w 389"/>
                <a:gd name="T81" fmla="*/ 281 h 295"/>
                <a:gd name="T82" fmla="*/ 182 w 389"/>
                <a:gd name="T83" fmla="*/ 295 h 295"/>
                <a:gd name="T84" fmla="*/ 198 w 389"/>
                <a:gd name="T85" fmla="*/ 281 h 295"/>
                <a:gd name="T86" fmla="*/ 206 w 389"/>
                <a:gd name="T87" fmla="*/ 251 h 295"/>
                <a:gd name="T88" fmla="*/ 225 w 389"/>
                <a:gd name="T89" fmla="*/ 236 h 295"/>
                <a:gd name="T90" fmla="*/ 232 w 389"/>
                <a:gd name="T91" fmla="*/ 236 h 295"/>
                <a:gd name="T92" fmla="*/ 262 w 389"/>
                <a:gd name="T93" fmla="*/ 212 h 295"/>
                <a:gd name="T94" fmla="*/ 301 w 389"/>
                <a:gd name="T95" fmla="*/ 203 h 295"/>
                <a:gd name="T96" fmla="*/ 39 w 389"/>
                <a:gd name="T97" fmla="*/ 96 h 295"/>
                <a:gd name="T98" fmla="*/ 42 w 389"/>
                <a:gd name="T99" fmla="*/ 9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9" h="295">
                  <a:moveTo>
                    <a:pt x="327" y="188"/>
                  </a:moveTo>
                  <a:cubicBezTo>
                    <a:pt x="322" y="187"/>
                    <a:pt x="302" y="188"/>
                    <a:pt x="302" y="181"/>
                  </a:cubicBezTo>
                  <a:cubicBezTo>
                    <a:pt x="303" y="181"/>
                    <a:pt x="307" y="180"/>
                    <a:pt x="307" y="178"/>
                  </a:cubicBezTo>
                  <a:cubicBezTo>
                    <a:pt x="307" y="176"/>
                    <a:pt x="305" y="175"/>
                    <a:pt x="305" y="172"/>
                  </a:cubicBezTo>
                  <a:cubicBezTo>
                    <a:pt x="306" y="173"/>
                    <a:pt x="307" y="172"/>
                    <a:pt x="308" y="172"/>
                  </a:cubicBezTo>
                  <a:cubicBezTo>
                    <a:pt x="317" y="172"/>
                    <a:pt x="315" y="183"/>
                    <a:pt x="326" y="183"/>
                  </a:cubicBezTo>
                  <a:cubicBezTo>
                    <a:pt x="328" y="183"/>
                    <a:pt x="332" y="183"/>
                    <a:pt x="332" y="181"/>
                  </a:cubicBezTo>
                  <a:cubicBezTo>
                    <a:pt x="332" y="168"/>
                    <a:pt x="318" y="164"/>
                    <a:pt x="310" y="156"/>
                  </a:cubicBezTo>
                  <a:cubicBezTo>
                    <a:pt x="310" y="152"/>
                    <a:pt x="310" y="152"/>
                    <a:pt x="310" y="152"/>
                  </a:cubicBezTo>
                  <a:cubicBezTo>
                    <a:pt x="310" y="152"/>
                    <a:pt x="311" y="153"/>
                    <a:pt x="313" y="152"/>
                  </a:cubicBezTo>
                  <a:cubicBezTo>
                    <a:pt x="314" y="157"/>
                    <a:pt x="321" y="163"/>
                    <a:pt x="325" y="163"/>
                  </a:cubicBezTo>
                  <a:cubicBezTo>
                    <a:pt x="328" y="163"/>
                    <a:pt x="328" y="160"/>
                    <a:pt x="328" y="157"/>
                  </a:cubicBezTo>
                  <a:cubicBezTo>
                    <a:pt x="328" y="151"/>
                    <a:pt x="318" y="152"/>
                    <a:pt x="316" y="148"/>
                  </a:cubicBezTo>
                  <a:cubicBezTo>
                    <a:pt x="319" y="148"/>
                    <a:pt x="319" y="148"/>
                    <a:pt x="319" y="148"/>
                  </a:cubicBezTo>
                  <a:cubicBezTo>
                    <a:pt x="321" y="148"/>
                    <a:pt x="323" y="151"/>
                    <a:pt x="326" y="152"/>
                  </a:cubicBezTo>
                  <a:cubicBezTo>
                    <a:pt x="328" y="147"/>
                    <a:pt x="337" y="150"/>
                    <a:pt x="338" y="143"/>
                  </a:cubicBezTo>
                  <a:cubicBezTo>
                    <a:pt x="337" y="143"/>
                    <a:pt x="336" y="141"/>
                    <a:pt x="336" y="140"/>
                  </a:cubicBezTo>
                  <a:cubicBezTo>
                    <a:pt x="340" y="139"/>
                    <a:pt x="345" y="137"/>
                    <a:pt x="346" y="133"/>
                  </a:cubicBezTo>
                  <a:cubicBezTo>
                    <a:pt x="343" y="132"/>
                    <a:pt x="337" y="133"/>
                    <a:pt x="337" y="129"/>
                  </a:cubicBezTo>
                  <a:cubicBezTo>
                    <a:pt x="337" y="126"/>
                    <a:pt x="341" y="126"/>
                    <a:pt x="344" y="126"/>
                  </a:cubicBezTo>
                  <a:cubicBezTo>
                    <a:pt x="343" y="124"/>
                    <a:pt x="344" y="123"/>
                    <a:pt x="344" y="121"/>
                  </a:cubicBezTo>
                  <a:cubicBezTo>
                    <a:pt x="344" y="117"/>
                    <a:pt x="341" y="116"/>
                    <a:pt x="341" y="111"/>
                  </a:cubicBezTo>
                  <a:cubicBezTo>
                    <a:pt x="338" y="111"/>
                    <a:pt x="334" y="111"/>
                    <a:pt x="334" y="107"/>
                  </a:cubicBezTo>
                  <a:cubicBezTo>
                    <a:pt x="334" y="106"/>
                    <a:pt x="336" y="104"/>
                    <a:pt x="338" y="104"/>
                  </a:cubicBezTo>
                  <a:cubicBezTo>
                    <a:pt x="342" y="104"/>
                    <a:pt x="354" y="106"/>
                    <a:pt x="354" y="100"/>
                  </a:cubicBezTo>
                  <a:cubicBezTo>
                    <a:pt x="354" y="95"/>
                    <a:pt x="345" y="96"/>
                    <a:pt x="344" y="92"/>
                  </a:cubicBezTo>
                  <a:cubicBezTo>
                    <a:pt x="346" y="92"/>
                    <a:pt x="347" y="92"/>
                    <a:pt x="348" y="91"/>
                  </a:cubicBezTo>
                  <a:cubicBezTo>
                    <a:pt x="346" y="89"/>
                    <a:pt x="343" y="87"/>
                    <a:pt x="339" y="87"/>
                  </a:cubicBezTo>
                  <a:cubicBezTo>
                    <a:pt x="337" y="87"/>
                    <a:pt x="335" y="88"/>
                    <a:pt x="333" y="87"/>
                  </a:cubicBezTo>
                  <a:cubicBezTo>
                    <a:pt x="334" y="84"/>
                    <a:pt x="334" y="79"/>
                    <a:pt x="336" y="77"/>
                  </a:cubicBezTo>
                  <a:cubicBezTo>
                    <a:pt x="341" y="74"/>
                    <a:pt x="345" y="72"/>
                    <a:pt x="345" y="67"/>
                  </a:cubicBezTo>
                  <a:cubicBezTo>
                    <a:pt x="345" y="67"/>
                    <a:pt x="346" y="67"/>
                    <a:pt x="345" y="64"/>
                  </a:cubicBezTo>
                  <a:cubicBezTo>
                    <a:pt x="350" y="63"/>
                    <a:pt x="356" y="62"/>
                    <a:pt x="356" y="58"/>
                  </a:cubicBezTo>
                  <a:cubicBezTo>
                    <a:pt x="356" y="56"/>
                    <a:pt x="357" y="59"/>
                    <a:pt x="356" y="55"/>
                  </a:cubicBezTo>
                  <a:cubicBezTo>
                    <a:pt x="360" y="54"/>
                    <a:pt x="366" y="54"/>
                    <a:pt x="366" y="48"/>
                  </a:cubicBezTo>
                  <a:cubicBezTo>
                    <a:pt x="364" y="50"/>
                    <a:pt x="364" y="50"/>
                    <a:pt x="361" y="48"/>
                  </a:cubicBezTo>
                  <a:cubicBezTo>
                    <a:pt x="371" y="48"/>
                    <a:pt x="376" y="42"/>
                    <a:pt x="384" y="39"/>
                  </a:cubicBezTo>
                  <a:cubicBezTo>
                    <a:pt x="385" y="39"/>
                    <a:pt x="389" y="37"/>
                    <a:pt x="389" y="34"/>
                  </a:cubicBezTo>
                  <a:cubicBezTo>
                    <a:pt x="389" y="31"/>
                    <a:pt x="379" y="25"/>
                    <a:pt x="376" y="25"/>
                  </a:cubicBezTo>
                  <a:cubicBezTo>
                    <a:pt x="373" y="25"/>
                    <a:pt x="372" y="28"/>
                    <a:pt x="371" y="28"/>
                  </a:cubicBezTo>
                  <a:cubicBezTo>
                    <a:pt x="360" y="28"/>
                    <a:pt x="360" y="28"/>
                    <a:pt x="360" y="28"/>
                  </a:cubicBezTo>
                  <a:cubicBezTo>
                    <a:pt x="357" y="32"/>
                    <a:pt x="356" y="31"/>
                    <a:pt x="352" y="33"/>
                  </a:cubicBezTo>
                  <a:cubicBezTo>
                    <a:pt x="351" y="33"/>
                    <a:pt x="347" y="32"/>
                    <a:pt x="347" y="32"/>
                  </a:cubicBezTo>
                  <a:cubicBezTo>
                    <a:pt x="347" y="32"/>
                    <a:pt x="337" y="32"/>
                    <a:pt x="331" y="32"/>
                  </a:cubicBezTo>
                  <a:cubicBezTo>
                    <a:pt x="328" y="36"/>
                    <a:pt x="316" y="50"/>
                    <a:pt x="310" y="52"/>
                  </a:cubicBezTo>
                  <a:cubicBezTo>
                    <a:pt x="311" y="49"/>
                    <a:pt x="326" y="34"/>
                    <a:pt x="326" y="32"/>
                  </a:cubicBezTo>
                  <a:cubicBezTo>
                    <a:pt x="326" y="29"/>
                    <a:pt x="324" y="25"/>
                    <a:pt x="320" y="25"/>
                  </a:cubicBezTo>
                  <a:cubicBezTo>
                    <a:pt x="313" y="25"/>
                    <a:pt x="299" y="38"/>
                    <a:pt x="293" y="38"/>
                  </a:cubicBezTo>
                  <a:cubicBezTo>
                    <a:pt x="292" y="38"/>
                    <a:pt x="302" y="29"/>
                    <a:pt x="302" y="27"/>
                  </a:cubicBezTo>
                  <a:cubicBezTo>
                    <a:pt x="298" y="25"/>
                    <a:pt x="260" y="30"/>
                    <a:pt x="256" y="27"/>
                  </a:cubicBezTo>
                  <a:cubicBezTo>
                    <a:pt x="306" y="24"/>
                    <a:pt x="306" y="24"/>
                    <a:pt x="306" y="24"/>
                  </a:cubicBezTo>
                  <a:cubicBezTo>
                    <a:pt x="312" y="22"/>
                    <a:pt x="327" y="23"/>
                    <a:pt x="328" y="15"/>
                  </a:cubicBezTo>
                  <a:cubicBezTo>
                    <a:pt x="323" y="14"/>
                    <a:pt x="315" y="16"/>
                    <a:pt x="309" y="13"/>
                  </a:cubicBezTo>
                  <a:cubicBezTo>
                    <a:pt x="298" y="9"/>
                    <a:pt x="288" y="0"/>
                    <a:pt x="275" y="0"/>
                  </a:cubicBezTo>
                  <a:cubicBezTo>
                    <a:pt x="263" y="0"/>
                    <a:pt x="255" y="0"/>
                    <a:pt x="242" y="0"/>
                  </a:cubicBezTo>
                  <a:cubicBezTo>
                    <a:pt x="230" y="0"/>
                    <a:pt x="222" y="6"/>
                    <a:pt x="211" y="6"/>
                  </a:cubicBezTo>
                  <a:cubicBezTo>
                    <a:pt x="207" y="6"/>
                    <a:pt x="206" y="6"/>
                    <a:pt x="202" y="6"/>
                  </a:cubicBezTo>
                  <a:cubicBezTo>
                    <a:pt x="202" y="8"/>
                    <a:pt x="202" y="8"/>
                    <a:pt x="202" y="8"/>
                  </a:cubicBezTo>
                  <a:cubicBezTo>
                    <a:pt x="197" y="8"/>
                    <a:pt x="197" y="8"/>
                    <a:pt x="197" y="8"/>
                  </a:cubicBezTo>
                  <a:cubicBezTo>
                    <a:pt x="192" y="8"/>
                    <a:pt x="188" y="7"/>
                    <a:pt x="183" y="7"/>
                  </a:cubicBezTo>
                  <a:cubicBezTo>
                    <a:pt x="175" y="7"/>
                    <a:pt x="170" y="9"/>
                    <a:pt x="164" y="12"/>
                  </a:cubicBezTo>
                  <a:cubicBezTo>
                    <a:pt x="165" y="13"/>
                    <a:pt x="167" y="14"/>
                    <a:pt x="168" y="15"/>
                  </a:cubicBezTo>
                  <a:cubicBezTo>
                    <a:pt x="166" y="16"/>
                    <a:pt x="159" y="15"/>
                    <a:pt x="159" y="18"/>
                  </a:cubicBezTo>
                  <a:cubicBezTo>
                    <a:pt x="159" y="23"/>
                    <a:pt x="168" y="24"/>
                    <a:pt x="172" y="28"/>
                  </a:cubicBezTo>
                  <a:cubicBezTo>
                    <a:pt x="162" y="28"/>
                    <a:pt x="162" y="28"/>
                    <a:pt x="162" y="28"/>
                  </a:cubicBezTo>
                  <a:cubicBezTo>
                    <a:pt x="156" y="24"/>
                    <a:pt x="151" y="20"/>
                    <a:pt x="141" y="20"/>
                  </a:cubicBezTo>
                  <a:cubicBezTo>
                    <a:pt x="139" y="20"/>
                    <a:pt x="136" y="20"/>
                    <a:pt x="136" y="23"/>
                  </a:cubicBezTo>
                  <a:cubicBezTo>
                    <a:pt x="136" y="25"/>
                    <a:pt x="137" y="24"/>
                    <a:pt x="138" y="28"/>
                  </a:cubicBezTo>
                  <a:cubicBezTo>
                    <a:pt x="138" y="28"/>
                    <a:pt x="135" y="28"/>
                    <a:pt x="134" y="28"/>
                  </a:cubicBezTo>
                  <a:cubicBezTo>
                    <a:pt x="130" y="24"/>
                    <a:pt x="126" y="26"/>
                    <a:pt x="123" y="22"/>
                  </a:cubicBezTo>
                  <a:cubicBezTo>
                    <a:pt x="121" y="24"/>
                    <a:pt x="121" y="24"/>
                    <a:pt x="121" y="24"/>
                  </a:cubicBezTo>
                  <a:cubicBezTo>
                    <a:pt x="121" y="25"/>
                    <a:pt x="122" y="27"/>
                    <a:pt x="122" y="28"/>
                  </a:cubicBezTo>
                  <a:cubicBezTo>
                    <a:pt x="118" y="28"/>
                    <a:pt x="117" y="21"/>
                    <a:pt x="113" y="21"/>
                  </a:cubicBezTo>
                  <a:cubicBezTo>
                    <a:pt x="107" y="21"/>
                    <a:pt x="102" y="25"/>
                    <a:pt x="96" y="27"/>
                  </a:cubicBezTo>
                  <a:cubicBezTo>
                    <a:pt x="87" y="27"/>
                    <a:pt x="84" y="29"/>
                    <a:pt x="75" y="30"/>
                  </a:cubicBezTo>
                  <a:cubicBezTo>
                    <a:pt x="67" y="31"/>
                    <a:pt x="73" y="41"/>
                    <a:pt x="66" y="41"/>
                  </a:cubicBezTo>
                  <a:cubicBezTo>
                    <a:pt x="63" y="41"/>
                    <a:pt x="61" y="41"/>
                    <a:pt x="60" y="40"/>
                  </a:cubicBezTo>
                  <a:cubicBezTo>
                    <a:pt x="55" y="44"/>
                    <a:pt x="45" y="50"/>
                    <a:pt x="37" y="52"/>
                  </a:cubicBezTo>
                  <a:cubicBezTo>
                    <a:pt x="36" y="52"/>
                    <a:pt x="33" y="53"/>
                    <a:pt x="33" y="55"/>
                  </a:cubicBezTo>
                  <a:cubicBezTo>
                    <a:pt x="33" y="60"/>
                    <a:pt x="46" y="59"/>
                    <a:pt x="50" y="60"/>
                  </a:cubicBezTo>
                  <a:cubicBezTo>
                    <a:pt x="50" y="66"/>
                    <a:pt x="47" y="70"/>
                    <a:pt x="44" y="72"/>
                  </a:cubicBezTo>
                  <a:cubicBezTo>
                    <a:pt x="39" y="75"/>
                    <a:pt x="30" y="71"/>
                    <a:pt x="24" y="74"/>
                  </a:cubicBezTo>
                  <a:cubicBezTo>
                    <a:pt x="20" y="75"/>
                    <a:pt x="17" y="77"/>
                    <a:pt x="13" y="79"/>
                  </a:cubicBezTo>
                  <a:cubicBezTo>
                    <a:pt x="8" y="80"/>
                    <a:pt x="0" y="79"/>
                    <a:pt x="0" y="86"/>
                  </a:cubicBezTo>
                  <a:cubicBezTo>
                    <a:pt x="0" y="89"/>
                    <a:pt x="22" y="96"/>
                    <a:pt x="23" y="96"/>
                  </a:cubicBezTo>
                  <a:cubicBezTo>
                    <a:pt x="24" y="96"/>
                    <a:pt x="25" y="96"/>
                    <a:pt x="27" y="96"/>
                  </a:cubicBezTo>
                  <a:cubicBezTo>
                    <a:pt x="25" y="100"/>
                    <a:pt x="25" y="100"/>
                    <a:pt x="22" y="100"/>
                  </a:cubicBezTo>
                  <a:cubicBezTo>
                    <a:pt x="21" y="100"/>
                    <a:pt x="19" y="100"/>
                    <a:pt x="17" y="100"/>
                  </a:cubicBezTo>
                  <a:cubicBezTo>
                    <a:pt x="15" y="100"/>
                    <a:pt x="10" y="101"/>
                    <a:pt x="10" y="104"/>
                  </a:cubicBezTo>
                  <a:cubicBezTo>
                    <a:pt x="14" y="106"/>
                    <a:pt x="13" y="104"/>
                    <a:pt x="18" y="104"/>
                  </a:cubicBezTo>
                  <a:cubicBezTo>
                    <a:pt x="21" y="104"/>
                    <a:pt x="23" y="106"/>
                    <a:pt x="27" y="108"/>
                  </a:cubicBezTo>
                  <a:cubicBezTo>
                    <a:pt x="26" y="110"/>
                    <a:pt x="25" y="110"/>
                    <a:pt x="22" y="111"/>
                  </a:cubicBezTo>
                  <a:cubicBezTo>
                    <a:pt x="25" y="115"/>
                    <a:pt x="32" y="117"/>
                    <a:pt x="37" y="117"/>
                  </a:cubicBezTo>
                  <a:cubicBezTo>
                    <a:pt x="39" y="117"/>
                    <a:pt x="39" y="117"/>
                    <a:pt x="40" y="116"/>
                  </a:cubicBezTo>
                  <a:cubicBezTo>
                    <a:pt x="39" y="116"/>
                    <a:pt x="39" y="115"/>
                    <a:pt x="38" y="114"/>
                  </a:cubicBezTo>
                  <a:cubicBezTo>
                    <a:pt x="39" y="114"/>
                    <a:pt x="40" y="113"/>
                    <a:pt x="42" y="113"/>
                  </a:cubicBezTo>
                  <a:cubicBezTo>
                    <a:pt x="45" y="113"/>
                    <a:pt x="47" y="115"/>
                    <a:pt x="49" y="115"/>
                  </a:cubicBezTo>
                  <a:cubicBezTo>
                    <a:pt x="52" y="115"/>
                    <a:pt x="54" y="112"/>
                    <a:pt x="56" y="112"/>
                  </a:cubicBezTo>
                  <a:cubicBezTo>
                    <a:pt x="59" y="112"/>
                    <a:pt x="59" y="112"/>
                    <a:pt x="63" y="112"/>
                  </a:cubicBezTo>
                  <a:cubicBezTo>
                    <a:pt x="89" y="112"/>
                    <a:pt x="106" y="132"/>
                    <a:pt x="110" y="151"/>
                  </a:cubicBezTo>
                  <a:cubicBezTo>
                    <a:pt x="110" y="155"/>
                    <a:pt x="110" y="155"/>
                    <a:pt x="110" y="155"/>
                  </a:cubicBezTo>
                  <a:cubicBezTo>
                    <a:pt x="114" y="155"/>
                    <a:pt x="116" y="155"/>
                    <a:pt x="116" y="159"/>
                  </a:cubicBezTo>
                  <a:cubicBezTo>
                    <a:pt x="116" y="164"/>
                    <a:pt x="111" y="163"/>
                    <a:pt x="111" y="168"/>
                  </a:cubicBezTo>
                  <a:cubicBezTo>
                    <a:pt x="111" y="172"/>
                    <a:pt x="113" y="172"/>
                    <a:pt x="118" y="172"/>
                  </a:cubicBezTo>
                  <a:cubicBezTo>
                    <a:pt x="121" y="172"/>
                    <a:pt x="121" y="168"/>
                    <a:pt x="123" y="168"/>
                  </a:cubicBezTo>
                  <a:cubicBezTo>
                    <a:pt x="131" y="168"/>
                    <a:pt x="133" y="179"/>
                    <a:pt x="140" y="181"/>
                  </a:cubicBezTo>
                  <a:cubicBezTo>
                    <a:pt x="140" y="183"/>
                    <a:pt x="140" y="185"/>
                    <a:pt x="138" y="185"/>
                  </a:cubicBezTo>
                  <a:cubicBezTo>
                    <a:pt x="132" y="185"/>
                    <a:pt x="129" y="181"/>
                    <a:pt x="124" y="181"/>
                  </a:cubicBezTo>
                  <a:cubicBezTo>
                    <a:pt x="122" y="181"/>
                    <a:pt x="122" y="180"/>
                    <a:pt x="120" y="181"/>
                  </a:cubicBezTo>
                  <a:cubicBezTo>
                    <a:pt x="121" y="188"/>
                    <a:pt x="137" y="189"/>
                    <a:pt x="144" y="191"/>
                  </a:cubicBezTo>
                  <a:cubicBezTo>
                    <a:pt x="142" y="197"/>
                    <a:pt x="138" y="200"/>
                    <a:pt x="137" y="206"/>
                  </a:cubicBezTo>
                  <a:cubicBezTo>
                    <a:pt x="134" y="205"/>
                    <a:pt x="134" y="205"/>
                    <a:pt x="130" y="207"/>
                  </a:cubicBezTo>
                  <a:cubicBezTo>
                    <a:pt x="130" y="207"/>
                    <a:pt x="130" y="207"/>
                    <a:pt x="130" y="207"/>
                  </a:cubicBezTo>
                  <a:cubicBezTo>
                    <a:pt x="126" y="211"/>
                    <a:pt x="126" y="215"/>
                    <a:pt x="122" y="220"/>
                  </a:cubicBezTo>
                  <a:cubicBezTo>
                    <a:pt x="122" y="225"/>
                    <a:pt x="122" y="225"/>
                    <a:pt x="122" y="225"/>
                  </a:cubicBezTo>
                  <a:cubicBezTo>
                    <a:pt x="122" y="224"/>
                    <a:pt x="125" y="224"/>
                    <a:pt x="127" y="225"/>
                  </a:cubicBezTo>
                  <a:cubicBezTo>
                    <a:pt x="126" y="227"/>
                    <a:pt x="124" y="228"/>
                    <a:pt x="124" y="231"/>
                  </a:cubicBezTo>
                  <a:cubicBezTo>
                    <a:pt x="124" y="237"/>
                    <a:pt x="131" y="239"/>
                    <a:pt x="132" y="244"/>
                  </a:cubicBezTo>
                  <a:cubicBezTo>
                    <a:pt x="133" y="246"/>
                    <a:pt x="133" y="250"/>
                    <a:pt x="134" y="251"/>
                  </a:cubicBezTo>
                  <a:cubicBezTo>
                    <a:pt x="138" y="253"/>
                    <a:pt x="139" y="247"/>
                    <a:pt x="143" y="252"/>
                  </a:cubicBezTo>
                  <a:cubicBezTo>
                    <a:pt x="141" y="253"/>
                    <a:pt x="139" y="253"/>
                    <a:pt x="139" y="256"/>
                  </a:cubicBezTo>
                  <a:cubicBezTo>
                    <a:pt x="139" y="263"/>
                    <a:pt x="148" y="273"/>
                    <a:pt x="152" y="276"/>
                  </a:cubicBezTo>
                  <a:cubicBezTo>
                    <a:pt x="153" y="277"/>
                    <a:pt x="153" y="280"/>
                    <a:pt x="154" y="281"/>
                  </a:cubicBezTo>
                  <a:cubicBezTo>
                    <a:pt x="158" y="284"/>
                    <a:pt x="160" y="282"/>
                    <a:pt x="161" y="287"/>
                  </a:cubicBezTo>
                  <a:cubicBezTo>
                    <a:pt x="164" y="287"/>
                    <a:pt x="168" y="284"/>
                    <a:pt x="171" y="284"/>
                  </a:cubicBezTo>
                  <a:cubicBezTo>
                    <a:pt x="177" y="284"/>
                    <a:pt x="176" y="295"/>
                    <a:pt x="182" y="295"/>
                  </a:cubicBezTo>
                  <a:cubicBezTo>
                    <a:pt x="183" y="295"/>
                    <a:pt x="184" y="293"/>
                    <a:pt x="186" y="293"/>
                  </a:cubicBezTo>
                  <a:cubicBezTo>
                    <a:pt x="187" y="294"/>
                    <a:pt x="187" y="295"/>
                    <a:pt x="189" y="295"/>
                  </a:cubicBezTo>
                  <a:cubicBezTo>
                    <a:pt x="195" y="295"/>
                    <a:pt x="192" y="283"/>
                    <a:pt x="198" y="281"/>
                  </a:cubicBezTo>
                  <a:cubicBezTo>
                    <a:pt x="197" y="278"/>
                    <a:pt x="198" y="273"/>
                    <a:pt x="198" y="268"/>
                  </a:cubicBezTo>
                  <a:cubicBezTo>
                    <a:pt x="198" y="262"/>
                    <a:pt x="208" y="264"/>
                    <a:pt x="208" y="257"/>
                  </a:cubicBezTo>
                  <a:cubicBezTo>
                    <a:pt x="208" y="254"/>
                    <a:pt x="206" y="253"/>
                    <a:pt x="206" y="251"/>
                  </a:cubicBezTo>
                  <a:cubicBezTo>
                    <a:pt x="206" y="250"/>
                    <a:pt x="207" y="250"/>
                    <a:pt x="207" y="249"/>
                  </a:cubicBezTo>
                  <a:cubicBezTo>
                    <a:pt x="207" y="248"/>
                    <a:pt x="207" y="247"/>
                    <a:pt x="207" y="246"/>
                  </a:cubicBezTo>
                  <a:cubicBezTo>
                    <a:pt x="207" y="239"/>
                    <a:pt x="220" y="241"/>
                    <a:pt x="225" y="236"/>
                  </a:cubicBezTo>
                  <a:cubicBezTo>
                    <a:pt x="227" y="234"/>
                    <a:pt x="226" y="232"/>
                    <a:pt x="230" y="231"/>
                  </a:cubicBezTo>
                  <a:cubicBezTo>
                    <a:pt x="230" y="236"/>
                    <a:pt x="230" y="236"/>
                    <a:pt x="230" y="236"/>
                  </a:cubicBezTo>
                  <a:cubicBezTo>
                    <a:pt x="232" y="236"/>
                    <a:pt x="232" y="236"/>
                    <a:pt x="232" y="236"/>
                  </a:cubicBezTo>
                  <a:cubicBezTo>
                    <a:pt x="236" y="232"/>
                    <a:pt x="244" y="233"/>
                    <a:pt x="249" y="229"/>
                  </a:cubicBezTo>
                  <a:cubicBezTo>
                    <a:pt x="252" y="225"/>
                    <a:pt x="252" y="221"/>
                    <a:pt x="257" y="217"/>
                  </a:cubicBezTo>
                  <a:cubicBezTo>
                    <a:pt x="262" y="212"/>
                    <a:pt x="262" y="212"/>
                    <a:pt x="262" y="212"/>
                  </a:cubicBezTo>
                  <a:cubicBezTo>
                    <a:pt x="262" y="211"/>
                    <a:pt x="265" y="212"/>
                    <a:pt x="267" y="208"/>
                  </a:cubicBezTo>
                  <a:cubicBezTo>
                    <a:pt x="277" y="208"/>
                    <a:pt x="277" y="208"/>
                    <a:pt x="277" y="208"/>
                  </a:cubicBezTo>
                  <a:cubicBezTo>
                    <a:pt x="286" y="204"/>
                    <a:pt x="293" y="206"/>
                    <a:pt x="301" y="203"/>
                  </a:cubicBezTo>
                  <a:cubicBezTo>
                    <a:pt x="307" y="201"/>
                    <a:pt x="310" y="195"/>
                    <a:pt x="317" y="192"/>
                  </a:cubicBezTo>
                  <a:cubicBezTo>
                    <a:pt x="321" y="191"/>
                    <a:pt x="324" y="191"/>
                    <a:pt x="327" y="188"/>
                  </a:cubicBezTo>
                  <a:close/>
                  <a:moveTo>
                    <a:pt x="39" y="96"/>
                  </a:moveTo>
                  <a:cubicBezTo>
                    <a:pt x="31" y="96"/>
                    <a:pt x="31" y="96"/>
                    <a:pt x="31" y="96"/>
                  </a:cubicBezTo>
                  <a:cubicBezTo>
                    <a:pt x="32" y="96"/>
                    <a:pt x="33" y="92"/>
                    <a:pt x="33" y="92"/>
                  </a:cubicBezTo>
                  <a:cubicBezTo>
                    <a:pt x="42" y="92"/>
                    <a:pt x="42" y="92"/>
                    <a:pt x="42" y="92"/>
                  </a:cubicBezTo>
                  <a:cubicBezTo>
                    <a:pt x="42" y="96"/>
                    <a:pt x="42" y="96"/>
                    <a:pt x="39" y="9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5" name="Freeform 145">
              <a:extLst>
                <a:ext uri="{FF2B5EF4-FFF2-40B4-BE49-F238E27FC236}">
                  <a16:creationId xmlns:a16="http://schemas.microsoft.com/office/drawing/2014/main" id="{8D93F45E-2AB7-2C42-A415-1392410F5D7B}"/>
                </a:ext>
              </a:extLst>
            </p:cNvPr>
            <p:cNvSpPr>
              <a:spLocks/>
            </p:cNvSpPr>
            <p:nvPr/>
          </p:nvSpPr>
          <p:spPr bwMode="auto">
            <a:xfrm>
              <a:off x="3200691" y="2427710"/>
              <a:ext cx="62605" cy="47302"/>
            </a:xfrm>
            <a:custGeom>
              <a:avLst/>
              <a:gdLst>
                <a:gd name="T0" fmla="*/ 5 w 19"/>
                <a:gd name="T1" fmla="*/ 14 h 14"/>
                <a:gd name="T2" fmla="*/ 10 w 19"/>
                <a:gd name="T3" fmla="*/ 14 h 14"/>
                <a:gd name="T4" fmla="*/ 19 w 19"/>
                <a:gd name="T5" fmla="*/ 9 h 14"/>
                <a:gd name="T6" fmla="*/ 5 w 19"/>
                <a:gd name="T7" fmla="*/ 0 h 14"/>
                <a:gd name="T8" fmla="*/ 0 w 19"/>
                <a:gd name="T9" fmla="*/ 5 h 14"/>
                <a:gd name="T10" fmla="*/ 5 w 19"/>
                <a:gd name="T11" fmla="*/ 14 h 14"/>
              </a:gdLst>
              <a:ahLst/>
              <a:cxnLst>
                <a:cxn ang="0">
                  <a:pos x="T0" y="T1"/>
                </a:cxn>
                <a:cxn ang="0">
                  <a:pos x="T2" y="T3"/>
                </a:cxn>
                <a:cxn ang="0">
                  <a:pos x="T4" y="T5"/>
                </a:cxn>
                <a:cxn ang="0">
                  <a:pos x="T6" y="T7"/>
                </a:cxn>
                <a:cxn ang="0">
                  <a:pos x="T8" y="T9"/>
                </a:cxn>
                <a:cxn ang="0">
                  <a:pos x="T10" y="T11"/>
                </a:cxn>
              </a:cxnLst>
              <a:rect l="0" t="0" r="r" b="b"/>
              <a:pathLst>
                <a:path w="19" h="14">
                  <a:moveTo>
                    <a:pt x="5" y="14"/>
                  </a:moveTo>
                  <a:cubicBezTo>
                    <a:pt x="10" y="14"/>
                    <a:pt x="10" y="14"/>
                    <a:pt x="10" y="14"/>
                  </a:cubicBezTo>
                  <a:cubicBezTo>
                    <a:pt x="13" y="14"/>
                    <a:pt x="18" y="12"/>
                    <a:pt x="19" y="9"/>
                  </a:cubicBezTo>
                  <a:cubicBezTo>
                    <a:pt x="13" y="7"/>
                    <a:pt x="11" y="0"/>
                    <a:pt x="5" y="0"/>
                  </a:cubicBezTo>
                  <a:cubicBezTo>
                    <a:pt x="3" y="0"/>
                    <a:pt x="0" y="2"/>
                    <a:pt x="0" y="5"/>
                  </a:cubicBezTo>
                  <a:cubicBezTo>
                    <a:pt x="0" y="8"/>
                    <a:pt x="3" y="14"/>
                    <a:pt x="5"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6" name="Freeform 146">
              <a:extLst>
                <a:ext uri="{FF2B5EF4-FFF2-40B4-BE49-F238E27FC236}">
                  <a16:creationId xmlns:a16="http://schemas.microsoft.com/office/drawing/2014/main" id="{D4914257-F216-2849-A823-039179FD3F2B}"/>
                </a:ext>
              </a:extLst>
            </p:cNvPr>
            <p:cNvSpPr>
              <a:spLocks/>
            </p:cNvSpPr>
            <p:nvPr/>
          </p:nvSpPr>
          <p:spPr bwMode="auto">
            <a:xfrm>
              <a:off x="3963078" y="2224587"/>
              <a:ext cx="33389" cy="12521"/>
            </a:xfrm>
            <a:custGeom>
              <a:avLst/>
              <a:gdLst>
                <a:gd name="T0" fmla="*/ 2 w 10"/>
                <a:gd name="T1" fmla="*/ 0 h 4"/>
                <a:gd name="T2" fmla="*/ 0 w 10"/>
                <a:gd name="T3" fmla="*/ 2 h 4"/>
                <a:gd name="T4" fmla="*/ 3 w 10"/>
                <a:gd name="T5" fmla="*/ 4 h 4"/>
                <a:gd name="T6" fmla="*/ 10 w 10"/>
                <a:gd name="T7" fmla="*/ 0 h 4"/>
                <a:gd name="T8" fmla="*/ 6 w 10"/>
                <a:gd name="T9" fmla="*/ 0 h 4"/>
                <a:gd name="T10" fmla="*/ 2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2" y="0"/>
                  </a:moveTo>
                  <a:cubicBezTo>
                    <a:pt x="1" y="0"/>
                    <a:pt x="0" y="1"/>
                    <a:pt x="0" y="2"/>
                  </a:cubicBezTo>
                  <a:cubicBezTo>
                    <a:pt x="0" y="3"/>
                    <a:pt x="1" y="4"/>
                    <a:pt x="3" y="4"/>
                  </a:cubicBezTo>
                  <a:cubicBezTo>
                    <a:pt x="5" y="4"/>
                    <a:pt x="9" y="0"/>
                    <a:pt x="10" y="0"/>
                  </a:cubicBezTo>
                  <a:cubicBezTo>
                    <a:pt x="6" y="0"/>
                    <a:pt x="6" y="0"/>
                    <a:pt x="6" y="0"/>
                  </a:cubicBezTo>
                  <a:lnTo>
                    <a:pt x="2"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7" name="Freeform 147">
              <a:extLst>
                <a:ext uri="{FF2B5EF4-FFF2-40B4-BE49-F238E27FC236}">
                  <a16:creationId xmlns:a16="http://schemas.microsoft.com/office/drawing/2014/main" id="{CB8C16A6-FFEE-434C-96ED-14FED14E2CC1}"/>
                </a:ext>
              </a:extLst>
            </p:cNvPr>
            <p:cNvSpPr>
              <a:spLocks/>
            </p:cNvSpPr>
            <p:nvPr/>
          </p:nvSpPr>
          <p:spPr bwMode="auto">
            <a:xfrm>
              <a:off x="3111653" y="3044033"/>
              <a:ext cx="134948" cy="139125"/>
            </a:xfrm>
            <a:custGeom>
              <a:avLst/>
              <a:gdLst>
                <a:gd name="T0" fmla="*/ 23 w 41"/>
                <a:gd name="T1" fmla="*/ 2 h 42"/>
                <a:gd name="T2" fmla="*/ 21 w 41"/>
                <a:gd name="T3" fmla="*/ 0 h 42"/>
                <a:gd name="T4" fmla="*/ 14 w 41"/>
                <a:gd name="T5" fmla="*/ 7 h 42"/>
                <a:gd name="T6" fmla="*/ 2 w 41"/>
                <a:gd name="T7" fmla="*/ 26 h 42"/>
                <a:gd name="T8" fmla="*/ 5 w 41"/>
                <a:gd name="T9" fmla="*/ 27 h 42"/>
                <a:gd name="T10" fmla="*/ 5 w 41"/>
                <a:gd name="T11" fmla="*/ 28 h 42"/>
                <a:gd name="T12" fmla="*/ 0 w 41"/>
                <a:gd name="T13" fmla="*/ 32 h 42"/>
                <a:gd name="T14" fmla="*/ 2 w 41"/>
                <a:gd name="T15" fmla="*/ 35 h 42"/>
                <a:gd name="T16" fmla="*/ 9 w 41"/>
                <a:gd name="T17" fmla="*/ 33 h 42"/>
                <a:gd name="T18" fmla="*/ 15 w 41"/>
                <a:gd name="T19" fmla="*/ 35 h 42"/>
                <a:gd name="T20" fmla="*/ 20 w 41"/>
                <a:gd name="T21" fmla="*/ 34 h 42"/>
                <a:gd name="T22" fmla="*/ 26 w 41"/>
                <a:gd name="T23" fmla="*/ 35 h 42"/>
                <a:gd name="T24" fmla="*/ 24 w 41"/>
                <a:gd name="T25" fmla="*/ 39 h 42"/>
                <a:gd name="T26" fmla="*/ 25 w 41"/>
                <a:gd name="T27" fmla="*/ 39 h 42"/>
                <a:gd name="T28" fmla="*/ 32 w 41"/>
                <a:gd name="T29" fmla="*/ 33 h 42"/>
                <a:gd name="T30" fmla="*/ 34 w 41"/>
                <a:gd name="T31" fmla="*/ 38 h 42"/>
                <a:gd name="T32" fmla="*/ 36 w 41"/>
                <a:gd name="T33" fmla="*/ 39 h 42"/>
                <a:gd name="T34" fmla="*/ 38 w 41"/>
                <a:gd name="T35" fmla="*/ 42 h 42"/>
                <a:gd name="T36" fmla="*/ 41 w 41"/>
                <a:gd name="T37" fmla="*/ 36 h 42"/>
                <a:gd name="T38" fmla="*/ 40 w 41"/>
                <a:gd name="T39" fmla="*/ 31 h 42"/>
                <a:gd name="T40" fmla="*/ 37 w 41"/>
                <a:gd name="T41" fmla="*/ 33 h 42"/>
                <a:gd name="T42" fmla="*/ 35 w 41"/>
                <a:gd name="T43" fmla="*/ 29 h 42"/>
                <a:gd name="T44" fmla="*/ 38 w 41"/>
                <a:gd name="T45" fmla="*/ 26 h 42"/>
                <a:gd name="T46" fmla="*/ 35 w 41"/>
                <a:gd name="T47" fmla="*/ 26 h 42"/>
                <a:gd name="T48" fmla="*/ 35 w 41"/>
                <a:gd name="T49" fmla="*/ 19 h 42"/>
                <a:gd name="T50" fmla="*/ 28 w 41"/>
                <a:gd name="T51" fmla="*/ 19 h 42"/>
                <a:gd name="T52" fmla="*/ 25 w 41"/>
                <a:gd name="T53" fmla="*/ 20 h 42"/>
                <a:gd name="T54" fmla="*/ 25 w 41"/>
                <a:gd name="T55" fmla="*/ 19 h 42"/>
                <a:gd name="T56" fmla="*/ 21 w 41"/>
                <a:gd name="T57" fmla="*/ 19 h 42"/>
                <a:gd name="T58" fmla="*/ 21 w 41"/>
                <a:gd name="T59" fmla="*/ 17 h 42"/>
                <a:gd name="T60" fmla="*/ 23 w 41"/>
                <a:gd name="T61" fmla="*/ 15 h 42"/>
                <a:gd name="T62" fmla="*/ 20 w 41"/>
                <a:gd name="T63" fmla="*/ 14 h 42"/>
                <a:gd name="T64" fmla="*/ 17 w 41"/>
                <a:gd name="T65" fmla="*/ 16 h 42"/>
                <a:gd name="T66" fmla="*/ 17 w 41"/>
                <a:gd name="T67" fmla="*/ 14 h 42"/>
                <a:gd name="T68" fmla="*/ 23 w 41"/>
                <a:gd name="T69"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2">
                  <a:moveTo>
                    <a:pt x="23" y="2"/>
                  </a:moveTo>
                  <a:cubicBezTo>
                    <a:pt x="23" y="2"/>
                    <a:pt x="22" y="0"/>
                    <a:pt x="21" y="0"/>
                  </a:cubicBezTo>
                  <a:cubicBezTo>
                    <a:pt x="17" y="0"/>
                    <a:pt x="16" y="4"/>
                    <a:pt x="14" y="7"/>
                  </a:cubicBezTo>
                  <a:cubicBezTo>
                    <a:pt x="10" y="12"/>
                    <a:pt x="9" y="22"/>
                    <a:pt x="2" y="26"/>
                  </a:cubicBezTo>
                  <a:cubicBezTo>
                    <a:pt x="3" y="26"/>
                    <a:pt x="1" y="27"/>
                    <a:pt x="5" y="27"/>
                  </a:cubicBezTo>
                  <a:cubicBezTo>
                    <a:pt x="5" y="28"/>
                    <a:pt x="5" y="28"/>
                    <a:pt x="5" y="28"/>
                  </a:cubicBezTo>
                  <a:cubicBezTo>
                    <a:pt x="5" y="28"/>
                    <a:pt x="0" y="32"/>
                    <a:pt x="0" y="32"/>
                  </a:cubicBezTo>
                  <a:cubicBezTo>
                    <a:pt x="0" y="33"/>
                    <a:pt x="1" y="35"/>
                    <a:pt x="2" y="35"/>
                  </a:cubicBezTo>
                  <a:cubicBezTo>
                    <a:pt x="5" y="35"/>
                    <a:pt x="5" y="33"/>
                    <a:pt x="9" y="33"/>
                  </a:cubicBezTo>
                  <a:cubicBezTo>
                    <a:pt x="11" y="33"/>
                    <a:pt x="12" y="35"/>
                    <a:pt x="15" y="35"/>
                  </a:cubicBezTo>
                  <a:cubicBezTo>
                    <a:pt x="17" y="35"/>
                    <a:pt x="18" y="34"/>
                    <a:pt x="20" y="34"/>
                  </a:cubicBezTo>
                  <a:cubicBezTo>
                    <a:pt x="21" y="36"/>
                    <a:pt x="24" y="35"/>
                    <a:pt x="26" y="35"/>
                  </a:cubicBezTo>
                  <a:cubicBezTo>
                    <a:pt x="26" y="36"/>
                    <a:pt x="24" y="35"/>
                    <a:pt x="24" y="39"/>
                  </a:cubicBezTo>
                  <a:cubicBezTo>
                    <a:pt x="24" y="39"/>
                    <a:pt x="25" y="39"/>
                    <a:pt x="25" y="39"/>
                  </a:cubicBezTo>
                  <a:cubicBezTo>
                    <a:pt x="28" y="39"/>
                    <a:pt x="30" y="35"/>
                    <a:pt x="32" y="33"/>
                  </a:cubicBezTo>
                  <a:cubicBezTo>
                    <a:pt x="33" y="34"/>
                    <a:pt x="32" y="38"/>
                    <a:pt x="34" y="38"/>
                  </a:cubicBezTo>
                  <a:cubicBezTo>
                    <a:pt x="35" y="38"/>
                    <a:pt x="35" y="39"/>
                    <a:pt x="36" y="39"/>
                  </a:cubicBezTo>
                  <a:cubicBezTo>
                    <a:pt x="36" y="40"/>
                    <a:pt x="36" y="42"/>
                    <a:pt x="38" y="42"/>
                  </a:cubicBezTo>
                  <a:cubicBezTo>
                    <a:pt x="40" y="42"/>
                    <a:pt x="41" y="39"/>
                    <a:pt x="41" y="36"/>
                  </a:cubicBezTo>
                  <a:cubicBezTo>
                    <a:pt x="41" y="34"/>
                    <a:pt x="40" y="34"/>
                    <a:pt x="40" y="31"/>
                  </a:cubicBezTo>
                  <a:cubicBezTo>
                    <a:pt x="38" y="32"/>
                    <a:pt x="39" y="33"/>
                    <a:pt x="37" y="33"/>
                  </a:cubicBezTo>
                  <a:cubicBezTo>
                    <a:pt x="37" y="31"/>
                    <a:pt x="35" y="30"/>
                    <a:pt x="35" y="29"/>
                  </a:cubicBezTo>
                  <a:cubicBezTo>
                    <a:pt x="35" y="28"/>
                    <a:pt x="37" y="28"/>
                    <a:pt x="38" y="26"/>
                  </a:cubicBezTo>
                  <a:cubicBezTo>
                    <a:pt x="37" y="26"/>
                    <a:pt x="35" y="26"/>
                    <a:pt x="35" y="26"/>
                  </a:cubicBezTo>
                  <a:cubicBezTo>
                    <a:pt x="35" y="23"/>
                    <a:pt x="35" y="21"/>
                    <a:pt x="35" y="19"/>
                  </a:cubicBezTo>
                  <a:cubicBezTo>
                    <a:pt x="34" y="19"/>
                    <a:pt x="31" y="19"/>
                    <a:pt x="28" y="19"/>
                  </a:cubicBezTo>
                  <a:cubicBezTo>
                    <a:pt x="25" y="20"/>
                    <a:pt x="25" y="20"/>
                    <a:pt x="25" y="20"/>
                  </a:cubicBezTo>
                  <a:cubicBezTo>
                    <a:pt x="25" y="19"/>
                    <a:pt x="25" y="19"/>
                    <a:pt x="25" y="19"/>
                  </a:cubicBezTo>
                  <a:cubicBezTo>
                    <a:pt x="21" y="19"/>
                    <a:pt x="21" y="19"/>
                    <a:pt x="21" y="19"/>
                  </a:cubicBezTo>
                  <a:cubicBezTo>
                    <a:pt x="21" y="17"/>
                    <a:pt x="21" y="17"/>
                    <a:pt x="21" y="17"/>
                  </a:cubicBezTo>
                  <a:cubicBezTo>
                    <a:pt x="23" y="15"/>
                    <a:pt x="23" y="15"/>
                    <a:pt x="23" y="15"/>
                  </a:cubicBezTo>
                  <a:cubicBezTo>
                    <a:pt x="22" y="14"/>
                    <a:pt x="21" y="14"/>
                    <a:pt x="20" y="14"/>
                  </a:cubicBezTo>
                  <a:cubicBezTo>
                    <a:pt x="18" y="14"/>
                    <a:pt x="17" y="16"/>
                    <a:pt x="17" y="16"/>
                  </a:cubicBezTo>
                  <a:cubicBezTo>
                    <a:pt x="17" y="14"/>
                    <a:pt x="17" y="14"/>
                    <a:pt x="17" y="14"/>
                  </a:cubicBezTo>
                  <a:cubicBezTo>
                    <a:pt x="17" y="10"/>
                    <a:pt x="23" y="7"/>
                    <a:pt x="23"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8" name="Freeform 148">
              <a:extLst>
                <a:ext uri="{FF2B5EF4-FFF2-40B4-BE49-F238E27FC236}">
                  <a16:creationId xmlns:a16="http://schemas.microsoft.com/office/drawing/2014/main" id="{6679AD21-AAAB-6C41-9C3C-9A85509BD3D5}"/>
                </a:ext>
              </a:extLst>
            </p:cNvPr>
            <p:cNvSpPr>
              <a:spLocks/>
            </p:cNvSpPr>
            <p:nvPr/>
          </p:nvSpPr>
          <p:spPr bwMode="auto">
            <a:xfrm>
              <a:off x="7274175" y="2174502"/>
              <a:ext cx="164164" cy="66780"/>
            </a:xfrm>
            <a:custGeom>
              <a:avLst/>
              <a:gdLst>
                <a:gd name="T0" fmla="*/ 11 w 50"/>
                <a:gd name="T1" fmla="*/ 20 h 20"/>
                <a:gd name="T2" fmla="*/ 16 w 50"/>
                <a:gd name="T3" fmla="*/ 16 h 20"/>
                <a:gd name="T4" fmla="*/ 20 w 50"/>
                <a:gd name="T5" fmla="*/ 18 h 20"/>
                <a:gd name="T6" fmla="*/ 25 w 50"/>
                <a:gd name="T7" fmla="*/ 17 h 20"/>
                <a:gd name="T8" fmla="*/ 30 w 50"/>
                <a:gd name="T9" fmla="*/ 15 h 20"/>
                <a:gd name="T10" fmla="*/ 34 w 50"/>
                <a:gd name="T11" fmla="*/ 17 h 20"/>
                <a:gd name="T12" fmla="*/ 39 w 50"/>
                <a:gd name="T13" fmla="*/ 15 h 20"/>
                <a:gd name="T14" fmla="*/ 46 w 50"/>
                <a:gd name="T15" fmla="*/ 15 h 20"/>
                <a:gd name="T16" fmla="*/ 50 w 50"/>
                <a:gd name="T17" fmla="*/ 8 h 20"/>
                <a:gd name="T18" fmla="*/ 27 w 50"/>
                <a:gd name="T19" fmla="*/ 1 h 20"/>
                <a:gd name="T20" fmla="*/ 24 w 50"/>
                <a:gd name="T21" fmla="*/ 8 h 20"/>
                <a:gd name="T22" fmla="*/ 10 w 50"/>
                <a:gd name="T23" fmla="*/ 0 h 20"/>
                <a:gd name="T24" fmla="*/ 0 w 50"/>
                <a:gd name="T25" fmla="*/ 9 h 20"/>
                <a:gd name="T26" fmla="*/ 11 w 50"/>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20">
                  <a:moveTo>
                    <a:pt x="11" y="20"/>
                  </a:moveTo>
                  <a:cubicBezTo>
                    <a:pt x="13" y="20"/>
                    <a:pt x="15" y="18"/>
                    <a:pt x="16" y="16"/>
                  </a:cubicBezTo>
                  <a:cubicBezTo>
                    <a:pt x="17" y="18"/>
                    <a:pt x="18" y="18"/>
                    <a:pt x="20" y="18"/>
                  </a:cubicBezTo>
                  <a:cubicBezTo>
                    <a:pt x="22" y="18"/>
                    <a:pt x="24" y="17"/>
                    <a:pt x="25" y="17"/>
                  </a:cubicBezTo>
                  <a:cubicBezTo>
                    <a:pt x="27" y="17"/>
                    <a:pt x="28" y="15"/>
                    <a:pt x="30" y="15"/>
                  </a:cubicBezTo>
                  <a:cubicBezTo>
                    <a:pt x="31" y="15"/>
                    <a:pt x="32" y="17"/>
                    <a:pt x="34" y="17"/>
                  </a:cubicBezTo>
                  <a:cubicBezTo>
                    <a:pt x="37" y="17"/>
                    <a:pt x="38" y="15"/>
                    <a:pt x="39" y="15"/>
                  </a:cubicBezTo>
                  <a:cubicBezTo>
                    <a:pt x="46" y="15"/>
                    <a:pt x="46" y="15"/>
                    <a:pt x="46" y="15"/>
                  </a:cubicBezTo>
                  <a:cubicBezTo>
                    <a:pt x="46" y="15"/>
                    <a:pt x="49" y="11"/>
                    <a:pt x="50" y="8"/>
                  </a:cubicBezTo>
                  <a:cubicBezTo>
                    <a:pt x="45" y="6"/>
                    <a:pt x="32" y="1"/>
                    <a:pt x="27" y="1"/>
                  </a:cubicBezTo>
                  <a:cubicBezTo>
                    <a:pt x="25" y="1"/>
                    <a:pt x="24" y="4"/>
                    <a:pt x="24" y="8"/>
                  </a:cubicBezTo>
                  <a:cubicBezTo>
                    <a:pt x="17" y="8"/>
                    <a:pt x="17" y="0"/>
                    <a:pt x="10" y="0"/>
                  </a:cubicBezTo>
                  <a:cubicBezTo>
                    <a:pt x="5" y="0"/>
                    <a:pt x="0" y="4"/>
                    <a:pt x="0" y="9"/>
                  </a:cubicBezTo>
                  <a:cubicBezTo>
                    <a:pt x="0" y="15"/>
                    <a:pt x="5" y="20"/>
                    <a:pt x="11"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9" name="Freeform 149">
              <a:extLst>
                <a:ext uri="{FF2B5EF4-FFF2-40B4-BE49-F238E27FC236}">
                  <a16:creationId xmlns:a16="http://schemas.microsoft.com/office/drawing/2014/main" id="{94530487-DE43-2943-8EF0-AE4355F52625}"/>
                </a:ext>
              </a:extLst>
            </p:cNvPr>
            <p:cNvSpPr>
              <a:spLocks/>
            </p:cNvSpPr>
            <p:nvPr/>
          </p:nvSpPr>
          <p:spPr bwMode="auto">
            <a:xfrm>
              <a:off x="2624727" y="3002296"/>
              <a:ext cx="26433" cy="12521"/>
            </a:xfrm>
            <a:custGeom>
              <a:avLst/>
              <a:gdLst>
                <a:gd name="T0" fmla="*/ 7 w 8"/>
                <a:gd name="T1" fmla="*/ 4 h 4"/>
                <a:gd name="T2" fmla="*/ 8 w 8"/>
                <a:gd name="T3" fmla="*/ 4 h 4"/>
                <a:gd name="T4" fmla="*/ 0 w 8"/>
                <a:gd name="T5" fmla="*/ 0 h 4"/>
                <a:gd name="T6" fmla="*/ 0 w 8"/>
                <a:gd name="T7" fmla="*/ 2 h 4"/>
                <a:gd name="T8" fmla="*/ 7 w 8"/>
                <a:gd name="T9" fmla="*/ 4 h 4"/>
              </a:gdLst>
              <a:ahLst/>
              <a:cxnLst>
                <a:cxn ang="0">
                  <a:pos x="T0" y="T1"/>
                </a:cxn>
                <a:cxn ang="0">
                  <a:pos x="T2" y="T3"/>
                </a:cxn>
                <a:cxn ang="0">
                  <a:pos x="T4" y="T5"/>
                </a:cxn>
                <a:cxn ang="0">
                  <a:pos x="T6" y="T7"/>
                </a:cxn>
                <a:cxn ang="0">
                  <a:pos x="T8" y="T9"/>
                </a:cxn>
              </a:cxnLst>
              <a:rect l="0" t="0" r="r" b="b"/>
              <a:pathLst>
                <a:path w="8" h="4">
                  <a:moveTo>
                    <a:pt x="7" y="4"/>
                  </a:moveTo>
                  <a:cubicBezTo>
                    <a:pt x="7" y="4"/>
                    <a:pt x="8" y="4"/>
                    <a:pt x="8" y="4"/>
                  </a:cubicBezTo>
                  <a:cubicBezTo>
                    <a:pt x="8" y="1"/>
                    <a:pt x="4" y="0"/>
                    <a:pt x="0" y="0"/>
                  </a:cubicBezTo>
                  <a:cubicBezTo>
                    <a:pt x="0" y="1"/>
                    <a:pt x="0" y="1"/>
                    <a:pt x="0" y="2"/>
                  </a:cubicBezTo>
                  <a:cubicBezTo>
                    <a:pt x="1" y="3"/>
                    <a:pt x="5" y="4"/>
                    <a:pt x="7"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0" name="Freeform 150">
              <a:extLst>
                <a:ext uri="{FF2B5EF4-FFF2-40B4-BE49-F238E27FC236}">
                  <a16:creationId xmlns:a16="http://schemas.microsoft.com/office/drawing/2014/main" id="{E64FBDE4-63AE-AA4C-A734-A9EB94F26688}"/>
                </a:ext>
              </a:extLst>
            </p:cNvPr>
            <p:cNvSpPr>
              <a:spLocks/>
            </p:cNvSpPr>
            <p:nvPr/>
          </p:nvSpPr>
          <p:spPr bwMode="auto">
            <a:xfrm>
              <a:off x="1641137" y="3074641"/>
              <a:ext cx="91820" cy="58432"/>
            </a:xfrm>
            <a:custGeom>
              <a:avLst/>
              <a:gdLst>
                <a:gd name="T0" fmla="*/ 11 w 28"/>
                <a:gd name="T1" fmla="*/ 10 h 18"/>
                <a:gd name="T2" fmla="*/ 28 w 28"/>
                <a:gd name="T3" fmla="*/ 18 h 18"/>
                <a:gd name="T4" fmla="*/ 28 w 28"/>
                <a:gd name="T5" fmla="*/ 18 h 18"/>
                <a:gd name="T6" fmla="*/ 28 w 28"/>
                <a:gd name="T7" fmla="*/ 18 h 18"/>
                <a:gd name="T8" fmla="*/ 8 w 28"/>
                <a:gd name="T9" fmla="*/ 3 h 18"/>
                <a:gd name="T10" fmla="*/ 2 w 28"/>
                <a:gd name="T11" fmla="*/ 0 h 18"/>
                <a:gd name="T12" fmla="*/ 0 w 28"/>
                <a:gd name="T13" fmla="*/ 2 h 18"/>
                <a:gd name="T14" fmla="*/ 1 w 28"/>
                <a:gd name="T15" fmla="*/ 2 h 18"/>
                <a:gd name="T16" fmla="*/ 4 w 28"/>
                <a:gd name="T17" fmla="*/ 2 h 18"/>
                <a:gd name="T18" fmla="*/ 2 w 28"/>
                <a:gd name="T19" fmla="*/ 4 h 18"/>
                <a:gd name="T20" fmla="*/ 13 w 28"/>
                <a:gd name="T21" fmla="*/ 9 h 18"/>
                <a:gd name="T22" fmla="*/ 11 w 28"/>
                <a:gd name="T2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8">
                  <a:moveTo>
                    <a:pt x="11" y="10"/>
                  </a:moveTo>
                  <a:cubicBezTo>
                    <a:pt x="15" y="13"/>
                    <a:pt x="23" y="18"/>
                    <a:pt x="28" y="18"/>
                  </a:cubicBezTo>
                  <a:cubicBezTo>
                    <a:pt x="28" y="18"/>
                    <a:pt x="28" y="18"/>
                    <a:pt x="28" y="18"/>
                  </a:cubicBezTo>
                  <a:cubicBezTo>
                    <a:pt x="28" y="18"/>
                    <a:pt x="28" y="18"/>
                    <a:pt x="28" y="18"/>
                  </a:cubicBezTo>
                  <a:cubicBezTo>
                    <a:pt x="24" y="12"/>
                    <a:pt x="18" y="6"/>
                    <a:pt x="8" y="3"/>
                  </a:cubicBezTo>
                  <a:cubicBezTo>
                    <a:pt x="6" y="3"/>
                    <a:pt x="5" y="0"/>
                    <a:pt x="2" y="0"/>
                  </a:cubicBezTo>
                  <a:cubicBezTo>
                    <a:pt x="1" y="0"/>
                    <a:pt x="1" y="2"/>
                    <a:pt x="0" y="2"/>
                  </a:cubicBezTo>
                  <a:cubicBezTo>
                    <a:pt x="1" y="2"/>
                    <a:pt x="1" y="2"/>
                    <a:pt x="1" y="2"/>
                  </a:cubicBezTo>
                  <a:cubicBezTo>
                    <a:pt x="1" y="2"/>
                    <a:pt x="3" y="2"/>
                    <a:pt x="4" y="2"/>
                  </a:cubicBezTo>
                  <a:cubicBezTo>
                    <a:pt x="4" y="3"/>
                    <a:pt x="3" y="4"/>
                    <a:pt x="2" y="4"/>
                  </a:cubicBezTo>
                  <a:cubicBezTo>
                    <a:pt x="3" y="7"/>
                    <a:pt x="9" y="9"/>
                    <a:pt x="13" y="9"/>
                  </a:cubicBezTo>
                  <a:cubicBezTo>
                    <a:pt x="13" y="9"/>
                    <a:pt x="12" y="9"/>
                    <a:pt x="11"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1" name="Freeform 151">
              <a:extLst>
                <a:ext uri="{FF2B5EF4-FFF2-40B4-BE49-F238E27FC236}">
                  <a16:creationId xmlns:a16="http://schemas.microsoft.com/office/drawing/2014/main" id="{1D057F2F-0287-DA42-AED8-B08DBF91CE0B}"/>
                </a:ext>
              </a:extLst>
            </p:cNvPr>
            <p:cNvSpPr>
              <a:spLocks/>
            </p:cNvSpPr>
            <p:nvPr/>
          </p:nvSpPr>
          <p:spPr bwMode="auto">
            <a:xfrm>
              <a:off x="1535405" y="2978644"/>
              <a:ext cx="38954" cy="52867"/>
            </a:xfrm>
            <a:custGeom>
              <a:avLst/>
              <a:gdLst>
                <a:gd name="T0" fmla="*/ 9 w 12"/>
                <a:gd name="T1" fmla="*/ 9 h 16"/>
                <a:gd name="T2" fmla="*/ 8 w 12"/>
                <a:gd name="T3" fmla="*/ 7 h 16"/>
                <a:gd name="T4" fmla="*/ 8 w 12"/>
                <a:gd name="T5" fmla="*/ 2 h 16"/>
                <a:gd name="T6" fmla="*/ 5 w 12"/>
                <a:gd name="T7" fmla="*/ 5 h 16"/>
                <a:gd name="T8" fmla="*/ 6 w 12"/>
                <a:gd name="T9" fmla="*/ 2 h 16"/>
                <a:gd name="T10" fmla="*/ 0 w 12"/>
                <a:gd name="T11" fmla="*/ 0 h 16"/>
                <a:gd name="T12" fmla="*/ 0 w 12"/>
                <a:gd name="T13" fmla="*/ 2 h 16"/>
                <a:gd name="T14" fmla="*/ 3 w 12"/>
                <a:gd name="T15" fmla="*/ 6 h 16"/>
                <a:gd name="T16" fmla="*/ 7 w 12"/>
                <a:gd name="T17" fmla="*/ 9 h 16"/>
                <a:gd name="T18" fmla="*/ 7 w 12"/>
                <a:gd name="T19" fmla="*/ 12 h 16"/>
                <a:gd name="T20" fmla="*/ 10 w 12"/>
                <a:gd name="T21" fmla="*/ 16 h 16"/>
                <a:gd name="T22" fmla="*/ 8 w 12"/>
                <a:gd name="T23" fmla="*/ 12 h 16"/>
                <a:gd name="T24" fmla="*/ 9 w 12"/>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6">
                  <a:moveTo>
                    <a:pt x="9" y="9"/>
                  </a:moveTo>
                  <a:cubicBezTo>
                    <a:pt x="9" y="8"/>
                    <a:pt x="8" y="8"/>
                    <a:pt x="8" y="7"/>
                  </a:cubicBezTo>
                  <a:cubicBezTo>
                    <a:pt x="8" y="4"/>
                    <a:pt x="8" y="3"/>
                    <a:pt x="8" y="2"/>
                  </a:cubicBezTo>
                  <a:cubicBezTo>
                    <a:pt x="8" y="3"/>
                    <a:pt x="7" y="5"/>
                    <a:pt x="5" y="5"/>
                  </a:cubicBezTo>
                  <a:cubicBezTo>
                    <a:pt x="4" y="5"/>
                    <a:pt x="6" y="2"/>
                    <a:pt x="6" y="2"/>
                  </a:cubicBezTo>
                  <a:cubicBezTo>
                    <a:pt x="4" y="2"/>
                    <a:pt x="4" y="0"/>
                    <a:pt x="0" y="0"/>
                  </a:cubicBezTo>
                  <a:cubicBezTo>
                    <a:pt x="0" y="2"/>
                    <a:pt x="0" y="2"/>
                    <a:pt x="0" y="2"/>
                  </a:cubicBezTo>
                  <a:cubicBezTo>
                    <a:pt x="4" y="3"/>
                    <a:pt x="2" y="6"/>
                    <a:pt x="3" y="6"/>
                  </a:cubicBezTo>
                  <a:cubicBezTo>
                    <a:pt x="5" y="6"/>
                    <a:pt x="5" y="9"/>
                    <a:pt x="7" y="9"/>
                  </a:cubicBezTo>
                  <a:cubicBezTo>
                    <a:pt x="7" y="10"/>
                    <a:pt x="7" y="10"/>
                    <a:pt x="7" y="12"/>
                  </a:cubicBezTo>
                  <a:cubicBezTo>
                    <a:pt x="7" y="13"/>
                    <a:pt x="8" y="16"/>
                    <a:pt x="10" y="16"/>
                  </a:cubicBezTo>
                  <a:cubicBezTo>
                    <a:pt x="12" y="16"/>
                    <a:pt x="8" y="13"/>
                    <a:pt x="8" y="12"/>
                  </a:cubicBezTo>
                  <a:cubicBezTo>
                    <a:pt x="8" y="11"/>
                    <a:pt x="9" y="10"/>
                    <a:pt x="9"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2" name="Freeform 152">
              <a:extLst>
                <a:ext uri="{FF2B5EF4-FFF2-40B4-BE49-F238E27FC236}">
                  <a16:creationId xmlns:a16="http://schemas.microsoft.com/office/drawing/2014/main" id="{88AD9F1F-FA2C-4541-B0CE-730F692C2BEB}"/>
                </a:ext>
              </a:extLst>
            </p:cNvPr>
            <p:cNvSpPr>
              <a:spLocks/>
            </p:cNvSpPr>
            <p:nvPr/>
          </p:nvSpPr>
          <p:spPr bwMode="auto">
            <a:xfrm>
              <a:off x="1087433" y="2870127"/>
              <a:ext cx="40345" cy="26434"/>
            </a:xfrm>
            <a:custGeom>
              <a:avLst/>
              <a:gdLst>
                <a:gd name="T0" fmla="*/ 0 w 12"/>
                <a:gd name="T1" fmla="*/ 2 h 8"/>
                <a:gd name="T2" fmla="*/ 0 w 12"/>
                <a:gd name="T3" fmla="*/ 5 h 8"/>
                <a:gd name="T4" fmla="*/ 4 w 12"/>
                <a:gd name="T5" fmla="*/ 8 h 8"/>
                <a:gd name="T6" fmla="*/ 12 w 12"/>
                <a:gd name="T7" fmla="*/ 2 h 8"/>
                <a:gd name="T8" fmla="*/ 12 w 12"/>
                <a:gd name="T9" fmla="*/ 0 h 8"/>
                <a:gd name="T10" fmla="*/ 10 w 12"/>
                <a:gd name="T11" fmla="*/ 0 h 8"/>
                <a:gd name="T12" fmla="*/ 0 w 1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2"/>
                  </a:moveTo>
                  <a:cubicBezTo>
                    <a:pt x="0" y="5"/>
                    <a:pt x="0" y="5"/>
                    <a:pt x="0" y="5"/>
                  </a:cubicBezTo>
                  <a:cubicBezTo>
                    <a:pt x="0" y="6"/>
                    <a:pt x="2" y="7"/>
                    <a:pt x="4" y="8"/>
                  </a:cubicBezTo>
                  <a:cubicBezTo>
                    <a:pt x="7" y="5"/>
                    <a:pt x="8" y="4"/>
                    <a:pt x="12" y="2"/>
                  </a:cubicBezTo>
                  <a:cubicBezTo>
                    <a:pt x="12" y="0"/>
                    <a:pt x="12" y="0"/>
                    <a:pt x="12" y="0"/>
                  </a:cubicBezTo>
                  <a:cubicBezTo>
                    <a:pt x="12" y="0"/>
                    <a:pt x="11" y="0"/>
                    <a:pt x="10" y="0"/>
                  </a:cubicBezTo>
                  <a:cubicBezTo>
                    <a:pt x="6" y="0"/>
                    <a:pt x="4" y="1"/>
                    <a:pt x="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3" name="Freeform 153">
              <a:extLst>
                <a:ext uri="{FF2B5EF4-FFF2-40B4-BE49-F238E27FC236}">
                  <a16:creationId xmlns:a16="http://schemas.microsoft.com/office/drawing/2014/main" id="{66FB0714-F3F9-FC4A-8B32-E8B31251668B}"/>
                </a:ext>
              </a:extLst>
            </p:cNvPr>
            <p:cNvSpPr>
              <a:spLocks/>
            </p:cNvSpPr>
            <p:nvPr/>
          </p:nvSpPr>
          <p:spPr bwMode="auto">
            <a:xfrm>
              <a:off x="4628080" y="3393237"/>
              <a:ext cx="55649" cy="40346"/>
            </a:xfrm>
            <a:custGeom>
              <a:avLst/>
              <a:gdLst>
                <a:gd name="T0" fmla="*/ 17 w 17"/>
                <a:gd name="T1" fmla="*/ 2 h 12"/>
                <a:gd name="T2" fmla="*/ 10 w 17"/>
                <a:gd name="T3" fmla="*/ 3 h 12"/>
                <a:gd name="T4" fmla="*/ 0 w 17"/>
                <a:gd name="T5" fmla="*/ 3 h 12"/>
                <a:gd name="T6" fmla="*/ 0 w 17"/>
                <a:gd name="T7" fmla="*/ 4 h 12"/>
                <a:gd name="T8" fmla="*/ 3 w 17"/>
                <a:gd name="T9" fmla="*/ 5 h 12"/>
                <a:gd name="T10" fmla="*/ 13 w 17"/>
                <a:gd name="T11" fmla="*/ 11 h 12"/>
                <a:gd name="T12" fmla="*/ 15 w 17"/>
                <a:gd name="T13" fmla="*/ 12 h 12"/>
                <a:gd name="T14" fmla="*/ 16 w 17"/>
                <a:gd name="T15" fmla="*/ 11 h 12"/>
                <a:gd name="T16" fmla="*/ 15 w 17"/>
                <a:gd name="T17" fmla="*/ 7 h 12"/>
                <a:gd name="T18" fmla="*/ 16 w 17"/>
                <a:gd name="T19" fmla="*/ 4 h 12"/>
                <a:gd name="T20" fmla="*/ 17 w 17"/>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2">
                  <a:moveTo>
                    <a:pt x="17" y="2"/>
                  </a:moveTo>
                  <a:cubicBezTo>
                    <a:pt x="14" y="1"/>
                    <a:pt x="13" y="3"/>
                    <a:pt x="10" y="3"/>
                  </a:cubicBezTo>
                  <a:cubicBezTo>
                    <a:pt x="7" y="3"/>
                    <a:pt x="4" y="0"/>
                    <a:pt x="0" y="3"/>
                  </a:cubicBezTo>
                  <a:cubicBezTo>
                    <a:pt x="0" y="4"/>
                    <a:pt x="0" y="4"/>
                    <a:pt x="0" y="4"/>
                  </a:cubicBezTo>
                  <a:cubicBezTo>
                    <a:pt x="0" y="5"/>
                    <a:pt x="2" y="5"/>
                    <a:pt x="3" y="5"/>
                  </a:cubicBezTo>
                  <a:cubicBezTo>
                    <a:pt x="7" y="6"/>
                    <a:pt x="9" y="10"/>
                    <a:pt x="13" y="11"/>
                  </a:cubicBezTo>
                  <a:cubicBezTo>
                    <a:pt x="13" y="12"/>
                    <a:pt x="14" y="12"/>
                    <a:pt x="15" y="12"/>
                  </a:cubicBezTo>
                  <a:cubicBezTo>
                    <a:pt x="16" y="12"/>
                    <a:pt x="16" y="11"/>
                    <a:pt x="16" y="11"/>
                  </a:cubicBezTo>
                  <a:cubicBezTo>
                    <a:pt x="16" y="9"/>
                    <a:pt x="15" y="8"/>
                    <a:pt x="15" y="7"/>
                  </a:cubicBezTo>
                  <a:cubicBezTo>
                    <a:pt x="15" y="6"/>
                    <a:pt x="16" y="4"/>
                    <a:pt x="16" y="4"/>
                  </a:cubicBezTo>
                  <a:lnTo>
                    <a:pt x="17" y="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4" name="Freeform 154">
              <a:extLst>
                <a:ext uri="{FF2B5EF4-FFF2-40B4-BE49-F238E27FC236}">
                  <a16:creationId xmlns:a16="http://schemas.microsoft.com/office/drawing/2014/main" id="{964ACB7F-4060-7C40-93E1-0118DA0C4C5F}"/>
                </a:ext>
              </a:extLst>
            </p:cNvPr>
            <p:cNvSpPr>
              <a:spLocks/>
            </p:cNvSpPr>
            <p:nvPr/>
          </p:nvSpPr>
          <p:spPr bwMode="auto">
            <a:xfrm>
              <a:off x="4545998" y="3277763"/>
              <a:ext cx="19477" cy="40346"/>
            </a:xfrm>
            <a:custGeom>
              <a:avLst/>
              <a:gdLst>
                <a:gd name="T0" fmla="*/ 4 w 6"/>
                <a:gd name="T1" fmla="*/ 12 h 12"/>
                <a:gd name="T2" fmla="*/ 6 w 6"/>
                <a:gd name="T3" fmla="*/ 2 h 12"/>
                <a:gd name="T4" fmla="*/ 5 w 6"/>
                <a:gd name="T5" fmla="*/ 0 h 12"/>
                <a:gd name="T6" fmla="*/ 1 w 6"/>
                <a:gd name="T7" fmla="*/ 2 h 12"/>
                <a:gd name="T8" fmla="*/ 0 w 6"/>
                <a:gd name="T9" fmla="*/ 3 h 12"/>
                <a:gd name="T10" fmla="*/ 4 w 6"/>
                <a:gd name="T11" fmla="*/ 12 h 12"/>
              </a:gdLst>
              <a:ahLst/>
              <a:cxnLst>
                <a:cxn ang="0">
                  <a:pos x="T0" y="T1"/>
                </a:cxn>
                <a:cxn ang="0">
                  <a:pos x="T2" y="T3"/>
                </a:cxn>
                <a:cxn ang="0">
                  <a:pos x="T4" y="T5"/>
                </a:cxn>
                <a:cxn ang="0">
                  <a:pos x="T6" y="T7"/>
                </a:cxn>
                <a:cxn ang="0">
                  <a:pos x="T8" y="T9"/>
                </a:cxn>
                <a:cxn ang="0">
                  <a:pos x="T10" y="T11"/>
                </a:cxn>
              </a:cxnLst>
              <a:rect l="0" t="0" r="r" b="b"/>
              <a:pathLst>
                <a:path w="6" h="12">
                  <a:moveTo>
                    <a:pt x="4" y="12"/>
                  </a:moveTo>
                  <a:cubicBezTo>
                    <a:pt x="5" y="10"/>
                    <a:pt x="5" y="5"/>
                    <a:pt x="6" y="2"/>
                  </a:cubicBezTo>
                  <a:cubicBezTo>
                    <a:pt x="5" y="2"/>
                    <a:pt x="5" y="1"/>
                    <a:pt x="5" y="0"/>
                  </a:cubicBezTo>
                  <a:cubicBezTo>
                    <a:pt x="4" y="0"/>
                    <a:pt x="3" y="2"/>
                    <a:pt x="1" y="2"/>
                  </a:cubicBezTo>
                  <a:cubicBezTo>
                    <a:pt x="1" y="2"/>
                    <a:pt x="0" y="3"/>
                    <a:pt x="0" y="3"/>
                  </a:cubicBezTo>
                  <a:cubicBezTo>
                    <a:pt x="1" y="4"/>
                    <a:pt x="2" y="11"/>
                    <a:pt x="4" y="1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5" name="Freeform 155">
              <a:extLst>
                <a:ext uri="{FF2B5EF4-FFF2-40B4-BE49-F238E27FC236}">
                  <a16:creationId xmlns:a16="http://schemas.microsoft.com/office/drawing/2014/main" id="{C98E8712-E9ED-4E42-9E3A-9A5CB105D9E4}"/>
                </a:ext>
              </a:extLst>
            </p:cNvPr>
            <p:cNvSpPr>
              <a:spLocks/>
            </p:cNvSpPr>
            <p:nvPr/>
          </p:nvSpPr>
          <p:spPr bwMode="auto">
            <a:xfrm>
              <a:off x="4539042" y="3320892"/>
              <a:ext cx="33389" cy="57041"/>
            </a:xfrm>
            <a:custGeom>
              <a:avLst/>
              <a:gdLst>
                <a:gd name="T0" fmla="*/ 2 w 10"/>
                <a:gd name="T1" fmla="*/ 8 h 17"/>
                <a:gd name="T2" fmla="*/ 1 w 10"/>
                <a:gd name="T3" fmla="*/ 12 h 17"/>
                <a:gd name="T4" fmla="*/ 3 w 10"/>
                <a:gd name="T5" fmla="*/ 17 h 17"/>
                <a:gd name="T6" fmla="*/ 9 w 10"/>
                <a:gd name="T7" fmla="*/ 11 h 17"/>
                <a:gd name="T8" fmla="*/ 8 w 10"/>
                <a:gd name="T9" fmla="*/ 1 h 17"/>
                <a:gd name="T10" fmla="*/ 5 w 10"/>
                <a:gd name="T11" fmla="*/ 0 h 17"/>
                <a:gd name="T12" fmla="*/ 0 w 10"/>
                <a:gd name="T13" fmla="*/ 3 h 17"/>
                <a:gd name="T14" fmla="*/ 2 w 10"/>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2" y="8"/>
                  </a:moveTo>
                  <a:cubicBezTo>
                    <a:pt x="2" y="9"/>
                    <a:pt x="1" y="11"/>
                    <a:pt x="1" y="12"/>
                  </a:cubicBezTo>
                  <a:cubicBezTo>
                    <a:pt x="1" y="14"/>
                    <a:pt x="1" y="17"/>
                    <a:pt x="3" y="17"/>
                  </a:cubicBezTo>
                  <a:cubicBezTo>
                    <a:pt x="5" y="17"/>
                    <a:pt x="9" y="14"/>
                    <a:pt x="9" y="11"/>
                  </a:cubicBezTo>
                  <a:cubicBezTo>
                    <a:pt x="9" y="7"/>
                    <a:pt x="10" y="5"/>
                    <a:pt x="8" y="1"/>
                  </a:cubicBezTo>
                  <a:cubicBezTo>
                    <a:pt x="7" y="1"/>
                    <a:pt x="7" y="0"/>
                    <a:pt x="5" y="0"/>
                  </a:cubicBezTo>
                  <a:cubicBezTo>
                    <a:pt x="3" y="0"/>
                    <a:pt x="3" y="2"/>
                    <a:pt x="0" y="3"/>
                  </a:cubicBezTo>
                  <a:cubicBezTo>
                    <a:pt x="0" y="5"/>
                    <a:pt x="2" y="6"/>
                    <a:pt x="2"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6" name="Freeform 156">
              <a:extLst>
                <a:ext uri="{FF2B5EF4-FFF2-40B4-BE49-F238E27FC236}">
                  <a16:creationId xmlns:a16="http://schemas.microsoft.com/office/drawing/2014/main" id="{6EA4AC5B-C486-8142-8C4D-C657FE74EC30}"/>
                </a:ext>
              </a:extLst>
            </p:cNvPr>
            <p:cNvSpPr>
              <a:spLocks/>
            </p:cNvSpPr>
            <p:nvPr/>
          </p:nvSpPr>
          <p:spPr bwMode="auto">
            <a:xfrm>
              <a:off x="4420789" y="3354282"/>
              <a:ext cx="13912" cy="12521"/>
            </a:xfrm>
            <a:custGeom>
              <a:avLst/>
              <a:gdLst>
                <a:gd name="T0" fmla="*/ 4 w 4"/>
                <a:gd name="T1" fmla="*/ 3 h 4"/>
                <a:gd name="T2" fmla="*/ 3 w 4"/>
                <a:gd name="T3" fmla="*/ 0 h 4"/>
                <a:gd name="T4" fmla="*/ 0 w 4"/>
                <a:gd name="T5" fmla="*/ 2 h 4"/>
                <a:gd name="T6" fmla="*/ 3 w 4"/>
                <a:gd name="T7" fmla="*/ 4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2"/>
                    <a:pt x="3" y="1"/>
                    <a:pt x="3" y="0"/>
                  </a:cubicBezTo>
                  <a:cubicBezTo>
                    <a:pt x="2" y="1"/>
                    <a:pt x="1" y="1"/>
                    <a:pt x="0" y="2"/>
                  </a:cubicBezTo>
                  <a:cubicBezTo>
                    <a:pt x="0" y="2"/>
                    <a:pt x="2" y="4"/>
                    <a:pt x="3" y="4"/>
                  </a:cubicBezTo>
                  <a:cubicBezTo>
                    <a:pt x="3" y="4"/>
                    <a:pt x="4" y="3"/>
                    <a:pt x="4"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7" name="Freeform 157">
              <a:extLst>
                <a:ext uri="{FF2B5EF4-FFF2-40B4-BE49-F238E27FC236}">
                  <a16:creationId xmlns:a16="http://schemas.microsoft.com/office/drawing/2014/main" id="{26DE4C88-4EF7-CF4F-A3C7-A212A993A41B}"/>
                </a:ext>
              </a:extLst>
            </p:cNvPr>
            <p:cNvSpPr>
              <a:spLocks/>
            </p:cNvSpPr>
            <p:nvPr/>
          </p:nvSpPr>
          <p:spPr bwMode="auto">
            <a:xfrm>
              <a:off x="4575214" y="2925777"/>
              <a:ext cx="20868" cy="23651"/>
            </a:xfrm>
            <a:custGeom>
              <a:avLst/>
              <a:gdLst>
                <a:gd name="T0" fmla="*/ 6 w 6"/>
                <a:gd name="T1" fmla="*/ 4 h 7"/>
                <a:gd name="T2" fmla="*/ 4 w 6"/>
                <a:gd name="T3" fmla="*/ 0 h 7"/>
                <a:gd name="T4" fmla="*/ 0 w 6"/>
                <a:gd name="T5" fmla="*/ 0 h 7"/>
                <a:gd name="T6" fmla="*/ 0 w 6"/>
                <a:gd name="T7" fmla="*/ 2 h 7"/>
                <a:gd name="T8" fmla="*/ 5 w 6"/>
                <a:gd name="T9" fmla="*/ 5 h 7"/>
                <a:gd name="T10" fmla="*/ 5 w 6"/>
                <a:gd name="T11" fmla="*/ 7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2"/>
                    <a:pt x="4" y="3"/>
                    <a:pt x="4" y="0"/>
                  </a:cubicBezTo>
                  <a:cubicBezTo>
                    <a:pt x="0" y="0"/>
                    <a:pt x="0" y="0"/>
                    <a:pt x="0" y="0"/>
                  </a:cubicBezTo>
                  <a:cubicBezTo>
                    <a:pt x="0" y="1"/>
                    <a:pt x="0" y="2"/>
                    <a:pt x="0" y="2"/>
                  </a:cubicBezTo>
                  <a:cubicBezTo>
                    <a:pt x="0" y="4"/>
                    <a:pt x="2" y="5"/>
                    <a:pt x="5" y="5"/>
                  </a:cubicBezTo>
                  <a:cubicBezTo>
                    <a:pt x="5" y="6"/>
                    <a:pt x="5" y="6"/>
                    <a:pt x="5" y="7"/>
                  </a:cubicBezTo>
                  <a:cubicBezTo>
                    <a:pt x="5" y="6"/>
                    <a:pt x="6" y="6"/>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8" name="Freeform 158">
              <a:extLst>
                <a:ext uri="{FF2B5EF4-FFF2-40B4-BE49-F238E27FC236}">
                  <a16:creationId xmlns:a16="http://schemas.microsoft.com/office/drawing/2014/main" id="{DAAAA429-65B4-994F-B65C-850A5A7179D9}"/>
                </a:ext>
              </a:extLst>
            </p:cNvPr>
            <p:cNvSpPr>
              <a:spLocks/>
            </p:cNvSpPr>
            <p:nvPr/>
          </p:nvSpPr>
          <p:spPr bwMode="auto">
            <a:xfrm>
              <a:off x="4598864" y="2902126"/>
              <a:ext cx="33389" cy="50085"/>
            </a:xfrm>
            <a:custGeom>
              <a:avLst/>
              <a:gdLst>
                <a:gd name="T0" fmla="*/ 1 w 10"/>
                <a:gd name="T1" fmla="*/ 14 h 15"/>
                <a:gd name="T2" fmla="*/ 1 w 10"/>
                <a:gd name="T3" fmla="*/ 13 h 15"/>
                <a:gd name="T4" fmla="*/ 0 w 10"/>
                <a:gd name="T5" fmla="*/ 14 h 15"/>
                <a:gd name="T6" fmla="*/ 3 w 10"/>
                <a:gd name="T7" fmla="*/ 15 h 15"/>
                <a:gd name="T8" fmla="*/ 10 w 10"/>
                <a:gd name="T9" fmla="*/ 6 h 15"/>
                <a:gd name="T10" fmla="*/ 4 w 10"/>
                <a:gd name="T11" fmla="*/ 0 h 15"/>
                <a:gd name="T12" fmla="*/ 0 w 10"/>
                <a:gd name="T13" fmla="*/ 7 h 15"/>
                <a:gd name="T14" fmla="*/ 4 w 10"/>
                <a:gd name="T15" fmla="*/ 11 h 15"/>
                <a:gd name="T16" fmla="*/ 1 w 10"/>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1" y="14"/>
                  </a:moveTo>
                  <a:cubicBezTo>
                    <a:pt x="1" y="13"/>
                    <a:pt x="1" y="13"/>
                    <a:pt x="1" y="13"/>
                  </a:cubicBezTo>
                  <a:cubicBezTo>
                    <a:pt x="1" y="13"/>
                    <a:pt x="0" y="14"/>
                    <a:pt x="0" y="14"/>
                  </a:cubicBezTo>
                  <a:cubicBezTo>
                    <a:pt x="0" y="14"/>
                    <a:pt x="1" y="15"/>
                    <a:pt x="3" y="15"/>
                  </a:cubicBezTo>
                  <a:cubicBezTo>
                    <a:pt x="8" y="15"/>
                    <a:pt x="6" y="7"/>
                    <a:pt x="10" y="6"/>
                  </a:cubicBezTo>
                  <a:cubicBezTo>
                    <a:pt x="9" y="2"/>
                    <a:pt x="9" y="0"/>
                    <a:pt x="4" y="0"/>
                  </a:cubicBezTo>
                  <a:cubicBezTo>
                    <a:pt x="2" y="0"/>
                    <a:pt x="0" y="6"/>
                    <a:pt x="0" y="7"/>
                  </a:cubicBezTo>
                  <a:cubicBezTo>
                    <a:pt x="0" y="9"/>
                    <a:pt x="2" y="10"/>
                    <a:pt x="4" y="11"/>
                  </a:cubicBezTo>
                  <a:cubicBezTo>
                    <a:pt x="4" y="12"/>
                    <a:pt x="3" y="14"/>
                    <a:pt x="1"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9" name="Freeform 159">
              <a:extLst>
                <a:ext uri="{FF2B5EF4-FFF2-40B4-BE49-F238E27FC236}">
                  <a16:creationId xmlns:a16="http://schemas.microsoft.com/office/drawing/2014/main" id="{A1E47D40-B712-494A-ACAD-28463E44E8A9}"/>
                </a:ext>
              </a:extLst>
            </p:cNvPr>
            <p:cNvSpPr>
              <a:spLocks/>
            </p:cNvSpPr>
            <p:nvPr/>
          </p:nvSpPr>
          <p:spPr bwMode="auto">
            <a:xfrm>
              <a:off x="4743551" y="2850650"/>
              <a:ext cx="19477" cy="26434"/>
            </a:xfrm>
            <a:custGeom>
              <a:avLst/>
              <a:gdLst>
                <a:gd name="T0" fmla="*/ 6 w 6"/>
                <a:gd name="T1" fmla="*/ 0 h 8"/>
                <a:gd name="T2" fmla="*/ 1 w 6"/>
                <a:gd name="T3" fmla="*/ 5 h 8"/>
                <a:gd name="T4" fmla="*/ 1 w 6"/>
                <a:gd name="T5" fmla="*/ 8 h 8"/>
                <a:gd name="T6" fmla="*/ 4 w 6"/>
                <a:gd name="T7" fmla="*/ 3 h 8"/>
                <a:gd name="T8" fmla="*/ 6 w 6"/>
                <a:gd name="T9" fmla="*/ 0 h 8"/>
              </a:gdLst>
              <a:ahLst/>
              <a:cxnLst>
                <a:cxn ang="0">
                  <a:pos x="T0" y="T1"/>
                </a:cxn>
                <a:cxn ang="0">
                  <a:pos x="T2" y="T3"/>
                </a:cxn>
                <a:cxn ang="0">
                  <a:pos x="T4" y="T5"/>
                </a:cxn>
                <a:cxn ang="0">
                  <a:pos x="T6" y="T7"/>
                </a:cxn>
                <a:cxn ang="0">
                  <a:pos x="T8" y="T9"/>
                </a:cxn>
              </a:cxnLst>
              <a:rect l="0" t="0" r="r" b="b"/>
              <a:pathLst>
                <a:path w="6" h="8">
                  <a:moveTo>
                    <a:pt x="6" y="0"/>
                  </a:moveTo>
                  <a:cubicBezTo>
                    <a:pt x="2" y="0"/>
                    <a:pt x="1" y="4"/>
                    <a:pt x="1" y="5"/>
                  </a:cubicBezTo>
                  <a:cubicBezTo>
                    <a:pt x="1" y="7"/>
                    <a:pt x="0" y="8"/>
                    <a:pt x="1" y="8"/>
                  </a:cubicBezTo>
                  <a:cubicBezTo>
                    <a:pt x="2" y="6"/>
                    <a:pt x="4" y="5"/>
                    <a:pt x="4" y="3"/>
                  </a:cubicBezTo>
                  <a:cubicBezTo>
                    <a:pt x="4" y="2"/>
                    <a:pt x="6" y="1"/>
                    <a:pt x="6"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0" name="Freeform 160">
              <a:extLst>
                <a:ext uri="{FF2B5EF4-FFF2-40B4-BE49-F238E27FC236}">
                  <a16:creationId xmlns:a16="http://schemas.microsoft.com/office/drawing/2014/main" id="{4AB88E48-E74D-8D40-B270-478F5139D4CC}"/>
                </a:ext>
              </a:extLst>
            </p:cNvPr>
            <p:cNvSpPr>
              <a:spLocks/>
            </p:cNvSpPr>
            <p:nvPr/>
          </p:nvSpPr>
          <p:spPr bwMode="auto">
            <a:xfrm>
              <a:off x="4822850" y="2810303"/>
              <a:ext cx="22259" cy="36172"/>
            </a:xfrm>
            <a:custGeom>
              <a:avLst/>
              <a:gdLst>
                <a:gd name="T0" fmla="*/ 2 w 7"/>
                <a:gd name="T1" fmla="*/ 11 h 11"/>
                <a:gd name="T2" fmla="*/ 5 w 7"/>
                <a:gd name="T3" fmla="*/ 8 h 11"/>
                <a:gd name="T4" fmla="*/ 5 w 7"/>
                <a:gd name="T5" fmla="*/ 6 h 11"/>
                <a:gd name="T6" fmla="*/ 7 w 7"/>
                <a:gd name="T7" fmla="*/ 3 h 11"/>
                <a:gd name="T8" fmla="*/ 5 w 7"/>
                <a:gd name="T9" fmla="*/ 0 h 11"/>
                <a:gd name="T10" fmla="*/ 3 w 7"/>
                <a:gd name="T11" fmla="*/ 3 h 11"/>
                <a:gd name="T12" fmla="*/ 5 w 7"/>
                <a:gd name="T13" fmla="*/ 5 h 11"/>
                <a:gd name="T14" fmla="*/ 0 w 7"/>
                <a:gd name="T15" fmla="*/ 7 h 11"/>
                <a:gd name="T16" fmla="*/ 2 w 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2" y="11"/>
                  </a:moveTo>
                  <a:cubicBezTo>
                    <a:pt x="3" y="11"/>
                    <a:pt x="5" y="9"/>
                    <a:pt x="5" y="8"/>
                  </a:cubicBezTo>
                  <a:cubicBezTo>
                    <a:pt x="5" y="8"/>
                    <a:pt x="5" y="7"/>
                    <a:pt x="5" y="6"/>
                  </a:cubicBezTo>
                  <a:cubicBezTo>
                    <a:pt x="5" y="5"/>
                    <a:pt x="7" y="4"/>
                    <a:pt x="7" y="3"/>
                  </a:cubicBezTo>
                  <a:cubicBezTo>
                    <a:pt x="7" y="2"/>
                    <a:pt x="6" y="2"/>
                    <a:pt x="5" y="0"/>
                  </a:cubicBezTo>
                  <a:cubicBezTo>
                    <a:pt x="5" y="0"/>
                    <a:pt x="3" y="2"/>
                    <a:pt x="3" y="3"/>
                  </a:cubicBezTo>
                  <a:cubicBezTo>
                    <a:pt x="3" y="4"/>
                    <a:pt x="4" y="5"/>
                    <a:pt x="5" y="5"/>
                  </a:cubicBezTo>
                  <a:cubicBezTo>
                    <a:pt x="3" y="6"/>
                    <a:pt x="2" y="7"/>
                    <a:pt x="0" y="7"/>
                  </a:cubicBezTo>
                  <a:cubicBezTo>
                    <a:pt x="0" y="9"/>
                    <a:pt x="0" y="11"/>
                    <a:pt x="2"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1" name="Freeform 161">
              <a:extLst>
                <a:ext uri="{FF2B5EF4-FFF2-40B4-BE49-F238E27FC236}">
                  <a16:creationId xmlns:a16="http://schemas.microsoft.com/office/drawing/2014/main" id="{7CAAD950-6FB7-5740-877A-ACEF5AC54AB5}"/>
                </a:ext>
              </a:extLst>
            </p:cNvPr>
            <p:cNvSpPr>
              <a:spLocks/>
            </p:cNvSpPr>
            <p:nvPr/>
          </p:nvSpPr>
          <p:spPr bwMode="auto">
            <a:xfrm>
              <a:off x="4868761" y="3462799"/>
              <a:ext cx="45910" cy="13912"/>
            </a:xfrm>
            <a:custGeom>
              <a:avLst/>
              <a:gdLst>
                <a:gd name="T0" fmla="*/ 14 w 14"/>
                <a:gd name="T1" fmla="*/ 3 h 4"/>
                <a:gd name="T2" fmla="*/ 0 w 14"/>
                <a:gd name="T3" fmla="*/ 1 h 4"/>
                <a:gd name="T4" fmla="*/ 9 w 14"/>
                <a:gd name="T5" fmla="*/ 3 h 4"/>
                <a:gd name="T6" fmla="*/ 14 w 14"/>
                <a:gd name="T7" fmla="*/ 3 h 4"/>
              </a:gdLst>
              <a:ahLst/>
              <a:cxnLst>
                <a:cxn ang="0">
                  <a:pos x="T0" y="T1"/>
                </a:cxn>
                <a:cxn ang="0">
                  <a:pos x="T2" y="T3"/>
                </a:cxn>
                <a:cxn ang="0">
                  <a:pos x="T4" y="T5"/>
                </a:cxn>
                <a:cxn ang="0">
                  <a:pos x="T6" y="T7"/>
                </a:cxn>
              </a:cxnLst>
              <a:rect l="0" t="0" r="r" b="b"/>
              <a:pathLst>
                <a:path w="14" h="4">
                  <a:moveTo>
                    <a:pt x="14" y="3"/>
                  </a:moveTo>
                  <a:cubicBezTo>
                    <a:pt x="11" y="2"/>
                    <a:pt x="5" y="0"/>
                    <a:pt x="0" y="1"/>
                  </a:cubicBezTo>
                  <a:cubicBezTo>
                    <a:pt x="3" y="3"/>
                    <a:pt x="7" y="3"/>
                    <a:pt x="9" y="3"/>
                  </a:cubicBezTo>
                  <a:cubicBezTo>
                    <a:pt x="10" y="3"/>
                    <a:pt x="12" y="4"/>
                    <a:pt x="14"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2" name="Freeform 162">
              <a:extLst>
                <a:ext uri="{FF2B5EF4-FFF2-40B4-BE49-F238E27FC236}">
                  <a16:creationId xmlns:a16="http://schemas.microsoft.com/office/drawing/2014/main" id="{4F4ABA3A-CE6B-7548-BAA5-43A140BB0FB9}"/>
                </a:ext>
              </a:extLst>
            </p:cNvPr>
            <p:cNvSpPr>
              <a:spLocks/>
            </p:cNvSpPr>
            <p:nvPr/>
          </p:nvSpPr>
          <p:spPr bwMode="auto">
            <a:xfrm>
              <a:off x="5049619" y="3460017"/>
              <a:ext cx="43128" cy="19477"/>
            </a:xfrm>
            <a:custGeom>
              <a:avLst/>
              <a:gdLst>
                <a:gd name="T0" fmla="*/ 13 w 13"/>
                <a:gd name="T1" fmla="*/ 0 h 6"/>
                <a:gd name="T2" fmla="*/ 0 w 13"/>
                <a:gd name="T3" fmla="*/ 4 h 6"/>
                <a:gd name="T4" fmla="*/ 1 w 13"/>
                <a:gd name="T5" fmla="*/ 5 h 6"/>
                <a:gd name="T6" fmla="*/ 3 w 13"/>
                <a:gd name="T7" fmla="*/ 6 h 6"/>
                <a:gd name="T8" fmla="*/ 10 w 13"/>
                <a:gd name="T9" fmla="*/ 4 h 6"/>
                <a:gd name="T10" fmla="*/ 10 w 13"/>
                <a:gd name="T11" fmla="*/ 2 h 6"/>
                <a:gd name="T12" fmla="*/ 13 w 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13" y="0"/>
                  </a:moveTo>
                  <a:cubicBezTo>
                    <a:pt x="9" y="0"/>
                    <a:pt x="3" y="3"/>
                    <a:pt x="0" y="4"/>
                  </a:cubicBezTo>
                  <a:cubicBezTo>
                    <a:pt x="0" y="5"/>
                    <a:pt x="0" y="5"/>
                    <a:pt x="1" y="5"/>
                  </a:cubicBezTo>
                  <a:cubicBezTo>
                    <a:pt x="1" y="6"/>
                    <a:pt x="2" y="6"/>
                    <a:pt x="3" y="6"/>
                  </a:cubicBezTo>
                  <a:cubicBezTo>
                    <a:pt x="5" y="6"/>
                    <a:pt x="9" y="5"/>
                    <a:pt x="10" y="4"/>
                  </a:cubicBezTo>
                  <a:cubicBezTo>
                    <a:pt x="10" y="3"/>
                    <a:pt x="9" y="2"/>
                    <a:pt x="10" y="2"/>
                  </a:cubicBezTo>
                  <a:cubicBezTo>
                    <a:pt x="11" y="1"/>
                    <a:pt x="13" y="2"/>
                    <a:pt x="13"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3" name="Freeform 163">
              <a:extLst>
                <a:ext uri="{FF2B5EF4-FFF2-40B4-BE49-F238E27FC236}">
                  <a16:creationId xmlns:a16="http://schemas.microsoft.com/office/drawing/2014/main" id="{3A44BA5C-3674-0F46-9181-862C4B6371D8}"/>
                </a:ext>
              </a:extLst>
            </p:cNvPr>
            <p:cNvSpPr>
              <a:spLocks/>
            </p:cNvSpPr>
            <p:nvPr/>
          </p:nvSpPr>
          <p:spPr bwMode="auto">
            <a:xfrm>
              <a:off x="5490635" y="3983126"/>
              <a:ext cx="23651" cy="9739"/>
            </a:xfrm>
            <a:custGeom>
              <a:avLst/>
              <a:gdLst>
                <a:gd name="T0" fmla="*/ 3 w 7"/>
                <a:gd name="T1" fmla="*/ 3 h 3"/>
                <a:gd name="T2" fmla="*/ 7 w 7"/>
                <a:gd name="T3" fmla="*/ 0 h 3"/>
                <a:gd name="T4" fmla="*/ 0 w 7"/>
                <a:gd name="T5" fmla="*/ 2 h 3"/>
                <a:gd name="T6" fmla="*/ 3 w 7"/>
                <a:gd name="T7" fmla="*/ 3 h 3"/>
              </a:gdLst>
              <a:ahLst/>
              <a:cxnLst>
                <a:cxn ang="0">
                  <a:pos x="T0" y="T1"/>
                </a:cxn>
                <a:cxn ang="0">
                  <a:pos x="T2" y="T3"/>
                </a:cxn>
                <a:cxn ang="0">
                  <a:pos x="T4" y="T5"/>
                </a:cxn>
                <a:cxn ang="0">
                  <a:pos x="T6" y="T7"/>
                </a:cxn>
              </a:cxnLst>
              <a:rect l="0" t="0" r="r" b="b"/>
              <a:pathLst>
                <a:path w="7" h="3">
                  <a:moveTo>
                    <a:pt x="3" y="3"/>
                  </a:moveTo>
                  <a:cubicBezTo>
                    <a:pt x="5" y="3"/>
                    <a:pt x="6" y="1"/>
                    <a:pt x="7" y="0"/>
                  </a:cubicBezTo>
                  <a:cubicBezTo>
                    <a:pt x="4" y="0"/>
                    <a:pt x="2" y="1"/>
                    <a:pt x="0" y="2"/>
                  </a:cubicBezTo>
                  <a:cubicBezTo>
                    <a:pt x="0" y="3"/>
                    <a:pt x="2" y="3"/>
                    <a:pt x="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4" name="Freeform 164">
              <a:extLst>
                <a:ext uri="{FF2B5EF4-FFF2-40B4-BE49-F238E27FC236}">
                  <a16:creationId xmlns:a16="http://schemas.microsoft.com/office/drawing/2014/main" id="{23A87867-4F2A-E748-9D66-EBB746888368}"/>
                </a:ext>
              </a:extLst>
            </p:cNvPr>
            <p:cNvSpPr>
              <a:spLocks/>
            </p:cNvSpPr>
            <p:nvPr/>
          </p:nvSpPr>
          <p:spPr bwMode="auto">
            <a:xfrm>
              <a:off x="5375164" y="2454143"/>
              <a:ext cx="43128" cy="33390"/>
            </a:xfrm>
            <a:custGeom>
              <a:avLst/>
              <a:gdLst>
                <a:gd name="T0" fmla="*/ 3 w 13"/>
                <a:gd name="T1" fmla="*/ 2 h 10"/>
                <a:gd name="T2" fmla="*/ 0 w 13"/>
                <a:gd name="T3" fmla="*/ 7 h 10"/>
                <a:gd name="T4" fmla="*/ 4 w 13"/>
                <a:gd name="T5" fmla="*/ 10 h 10"/>
                <a:gd name="T6" fmla="*/ 13 w 13"/>
                <a:gd name="T7" fmla="*/ 6 h 10"/>
                <a:gd name="T8" fmla="*/ 13 w 13"/>
                <a:gd name="T9" fmla="*/ 3 h 10"/>
                <a:gd name="T10" fmla="*/ 6 w 13"/>
                <a:gd name="T11" fmla="*/ 0 h 10"/>
                <a:gd name="T12" fmla="*/ 3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3" y="2"/>
                  </a:moveTo>
                  <a:cubicBezTo>
                    <a:pt x="3" y="2"/>
                    <a:pt x="0" y="6"/>
                    <a:pt x="0" y="7"/>
                  </a:cubicBezTo>
                  <a:cubicBezTo>
                    <a:pt x="0" y="9"/>
                    <a:pt x="1" y="10"/>
                    <a:pt x="4" y="10"/>
                  </a:cubicBezTo>
                  <a:cubicBezTo>
                    <a:pt x="8" y="10"/>
                    <a:pt x="9" y="8"/>
                    <a:pt x="13" y="6"/>
                  </a:cubicBezTo>
                  <a:cubicBezTo>
                    <a:pt x="13" y="3"/>
                    <a:pt x="13" y="3"/>
                    <a:pt x="13" y="3"/>
                  </a:cubicBezTo>
                  <a:cubicBezTo>
                    <a:pt x="9" y="3"/>
                    <a:pt x="9" y="0"/>
                    <a:pt x="6" y="0"/>
                  </a:cubicBezTo>
                  <a:cubicBezTo>
                    <a:pt x="4" y="0"/>
                    <a:pt x="4" y="2"/>
                    <a:pt x="3"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5" name="Freeform 165">
              <a:extLst>
                <a:ext uri="{FF2B5EF4-FFF2-40B4-BE49-F238E27FC236}">
                  <a16:creationId xmlns:a16="http://schemas.microsoft.com/office/drawing/2014/main" id="{CE9646FA-9A4D-104C-A973-233C465B7659}"/>
                </a:ext>
              </a:extLst>
            </p:cNvPr>
            <p:cNvSpPr>
              <a:spLocks/>
            </p:cNvSpPr>
            <p:nvPr/>
          </p:nvSpPr>
          <p:spPr bwMode="auto">
            <a:xfrm>
              <a:off x="5599150" y="2415188"/>
              <a:ext cx="36172" cy="36172"/>
            </a:xfrm>
            <a:custGeom>
              <a:avLst/>
              <a:gdLst>
                <a:gd name="T0" fmla="*/ 0 w 11"/>
                <a:gd name="T1" fmla="*/ 4 h 11"/>
                <a:gd name="T2" fmla="*/ 8 w 11"/>
                <a:gd name="T3" fmla="*/ 10 h 11"/>
                <a:gd name="T4" fmla="*/ 11 w 11"/>
                <a:gd name="T5" fmla="*/ 9 h 11"/>
                <a:gd name="T6" fmla="*/ 0 w 11"/>
                <a:gd name="T7" fmla="*/ 4 h 11"/>
              </a:gdLst>
              <a:ahLst/>
              <a:cxnLst>
                <a:cxn ang="0">
                  <a:pos x="T0" y="T1"/>
                </a:cxn>
                <a:cxn ang="0">
                  <a:pos x="T2" y="T3"/>
                </a:cxn>
                <a:cxn ang="0">
                  <a:pos x="T4" y="T5"/>
                </a:cxn>
                <a:cxn ang="0">
                  <a:pos x="T6" y="T7"/>
                </a:cxn>
              </a:cxnLst>
              <a:rect l="0" t="0" r="r" b="b"/>
              <a:pathLst>
                <a:path w="11" h="11">
                  <a:moveTo>
                    <a:pt x="0" y="4"/>
                  </a:moveTo>
                  <a:cubicBezTo>
                    <a:pt x="0" y="7"/>
                    <a:pt x="5" y="10"/>
                    <a:pt x="8" y="10"/>
                  </a:cubicBezTo>
                  <a:cubicBezTo>
                    <a:pt x="8" y="10"/>
                    <a:pt x="11" y="11"/>
                    <a:pt x="11" y="9"/>
                  </a:cubicBezTo>
                  <a:cubicBezTo>
                    <a:pt x="11" y="4"/>
                    <a:pt x="0" y="0"/>
                    <a:pt x="0"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6" name="Freeform 166">
              <a:extLst>
                <a:ext uri="{FF2B5EF4-FFF2-40B4-BE49-F238E27FC236}">
                  <a16:creationId xmlns:a16="http://schemas.microsoft.com/office/drawing/2014/main" id="{60858277-C5CA-1E40-A623-2AF3DFE87FFB}"/>
                </a:ext>
              </a:extLst>
            </p:cNvPr>
            <p:cNvSpPr>
              <a:spLocks/>
            </p:cNvSpPr>
            <p:nvPr/>
          </p:nvSpPr>
          <p:spPr bwMode="auto">
            <a:xfrm>
              <a:off x="5839830" y="2296932"/>
              <a:ext cx="31998" cy="19477"/>
            </a:xfrm>
            <a:custGeom>
              <a:avLst/>
              <a:gdLst>
                <a:gd name="T0" fmla="*/ 4 w 10"/>
                <a:gd name="T1" fmla="*/ 0 h 6"/>
                <a:gd name="T2" fmla="*/ 0 w 10"/>
                <a:gd name="T3" fmla="*/ 4 h 6"/>
                <a:gd name="T4" fmla="*/ 0 w 10"/>
                <a:gd name="T5" fmla="*/ 6 h 6"/>
                <a:gd name="T6" fmla="*/ 10 w 10"/>
                <a:gd name="T7" fmla="*/ 4 h 6"/>
                <a:gd name="T8" fmla="*/ 4 w 10"/>
                <a:gd name="T9" fmla="*/ 0 h 6"/>
              </a:gdLst>
              <a:ahLst/>
              <a:cxnLst>
                <a:cxn ang="0">
                  <a:pos x="T0" y="T1"/>
                </a:cxn>
                <a:cxn ang="0">
                  <a:pos x="T2" y="T3"/>
                </a:cxn>
                <a:cxn ang="0">
                  <a:pos x="T4" y="T5"/>
                </a:cxn>
                <a:cxn ang="0">
                  <a:pos x="T6" y="T7"/>
                </a:cxn>
                <a:cxn ang="0">
                  <a:pos x="T8" y="T9"/>
                </a:cxn>
              </a:cxnLst>
              <a:rect l="0" t="0" r="r" b="b"/>
              <a:pathLst>
                <a:path w="10" h="6">
                  <a:moveTo>
                    <a:pt x="4" y="0"/>
                  </a:moveTo>
                  <a:cubicBezTo>
                    <a:pt x="2" y="0"/>
                    <a:pt x="0" y="2"/>
                    <a:pt x="0" y="4"/>
                  </a:cubicBezTo>
                  <a:cubicBezTo>
                    <a:pt x="0" y="5"/>
                    <a:pt x="0" y="6"/>
                    <a:pt x="0" y="6"/>
                  </a:cubicBezTo>
                  <a:cubicBezTo>
                    <a:pt x="4" y="6"/>
                    <a:pt x="9" y="5"/>
                    <a:pt x="10" y="4"/>
                  </a:cubicBezTo>
                  <a:cubicBezTo>
                    <a:pt x="8" y="2"/>
                    <a:pt x="7" y="0"/>
                    <a:pt x="4"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7" name="Freeform 167">
              <a:extLst>
                <a:ext uri="{FF2B5EF4-FFF2-40B4-BE49-F238E27FC236}">
                  <a16:creationId xmlns:a16="http://schemas.microsoft.com/office/drawing/2014/main" id="{629C5920-420C-7B42-B57C-94CA90A483EC}"/>
                </a:ext>
              </a:extLst>
            </p:cNvPr>
            <p:cNvSpPr>
              <a:spLocks/>
            </p:cNvSpPr>
            <p:nvPr/>
          </p:nvSpPr>
          <p:spPr bwMode="auto">
            <a:xfrm>
              <a:off x="7339562" y="2273281"/>
              <a:ext cx="69561" cy="30607"/>
            </a:xfrm>
            <a:custGeom>
              <a:avLst/>
              <a:gdLst>
                <a:gd name="T0" fmla="*/ 14 w 21"/>
                <a:gd name="T1" fmla="*/ 9 h 9"/>
                <a:gd name="T2" fmla="*/ 21 w 21"/>
                <a:gd name="T3" fmla="*/ 9 h 9"/>
                <a:gd name="T4" fmla="*/ 10 w 21"/>
                <a:gd name="T5" fmla="*/ 0 h 9"/>
                <a:gd name="T6" fmla="*/ 0 w 21"/>
                <a:gd name="T7" fmla="*/ 7 h 9"/>
                <a:gd name="T8" fmla="*/ 1 w 21"/>
                <a:gd name="T9" fmla="*/ 6 h 9"/>
                <a:gd name="T10" fmla="*/ 14 w 21"/>
                <a:gd name="T11" fmla="*/ 9 h 9"/>
              </a:gdLst>
              <a:ahLst/>
              <a:cxnLst>
                <a:cxn ang="0">
                  <a:pos x="T0" y="T1"/>
                </a:cxn>
                <a:cxn ang="0">
                  <a:pos x="T2" y="T3"/>
                </a:cxn>
                <a:cxn ang="0">
                  <a:pos x="T4" y="T5"/>
                </a:cxn>
                <a:cxn ang="0">
                  <a:pos x="T6" y="T7"/>
                </a:cxn>
                <a:cxn ang="0">
                  <a:pos x="T8" y="T9"/>
                </a:cxn>
                <a:cxn ang="0">
                  <a:pos x="T10" y="T11"/>
                </a:cxn>
              </a:cxnLst>
              <a:rect l="0" t="0" r="r" b="b"/>
              <a:pathLst>
                <a:path w="21" h="9">
                  <a:moveTo>
                    <a:pt x="14" y="9"/>
                  </a:moveTo>
                  <a:cubicBezTo>
                    <a:pt x="21" y="9"/>
                    <a:pt x="21" y="9"/>
                    <a:pt x="21" y="9"/>
                  </a:cubicBezTo>
                  <a:cubicBezTo>
                    <a:pt x="21" y="5"/>
                    <a:pt x="16" y="0"/>
                    <a:pt x="10" y="0"/>
                  </a:cubicBezTo>
                  <a:cubicBezTo>
                    <a:pt x="5" y="0"/>
                    <a:pt x="2" y="3"/>
                    <a:pt x="0" y="7"/>
                  </a:cubicBezTo>
                  <a:cubicBezTo>
                    <a:pt x="1" y="6"/>
                    <a:pt x="1" y="6"/>
                    <a:pt x="1" y="6"/>
                  </a:cubicBezTo>
                  <a:cubicBezTo>
                    <a:pt x="5" y="7"/>
                    <a:pt x="10" y="5"/>
                    <a:pt x="14"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8" name="Freeform 168">
              <a:extLst>
                <a:ext uri="{FF2B5EF4-FFF2-40B4-BE49-F238E27FC236}">
                  <a16:creationId xmlns:a16="http://schemas.microsoft.com/office/drawing/2014/main" id="{83EF5F2E-DE8B-1145-910F-C6AC5FDBD01C}"/>
                </a:ext>
              </a:extLst>
            </p:cNvPr>
            <p:cNvSpPr>
              <a:spLocks/>
            </p:cNvSpPr>
            <p:nvPr/>
          </p:nvSpPr>
          <p:spPr bwMode="auto">
            <a:xfrm>
              <a:off x="7471728" y="2203719"/>
              <a:ext cx="94603" cy="33390"/>
            </a:xfrm>
            <a:custGeom>
              <a:avLst/>
              <a:gdLst>
                <a:gd name="T0" fmla="*/ 19 w 29"/>
                <a:gd name="T1" fmla="*/ 10 h 10"/>
                <a:gd name="T2" fmla="*/ 29 w 29"/>
                <a:gd name="T3" fmla="*/ 7 h 10"/>
                <a:gd name="T4" fmla="*/ 27 w 29"/>
                <a:gd name="T5" fmla="*/ 4 h 10"/>
                <a:gd name="T6" fmla="*/ 0 w 29"/>
                <a:gd name="T7" fmla="*/ 0 h 10"/>
                <a:gd name="T8" fmla="*/ 3 w 29"/>
                <a:gd name="T9" fmla="*/ 2 h 10"/>
                <a:gd name="T10" fmla="*/ 19 w 29"/>
                <a:gd name="T11" fmla="*/ 10 h 10"/>
              </a:gdLst>
              <a:ahLst/>
              <a:cxnLst>
                <a:cxn ang="0">
                  <a:pos x="T0" y="T1"/>
                </a:cxn>
                <a:cxn ang="0">
                  <a:pos x="T2" y="T3"/>
                </a:cxn>
                <a:cxn ang="0">
                  <a:pos x="T4" y="T5"/>
                </a:cxn>
                <a:cxn ang="0">
                  <a:pos x="T6" y="T7"/>
                </a:cxn>
                <a:cxn ang="0">
                  <a:pos x="T8" y="T9"/>
                </a:cxn>
                <a:cxn ang="0">
                  <a:pos x="T10" y="T11"/>
                </a:cxn>
              </a:cxnLst>
              <a:rect l="0" t="0" r="r" b="b"/>
              <a:pathLst>
                <a:path w="29" h="10">
                  <a:moveTo>
                    <a:pt x="19" y="10"/>
                  </a:moveTo>
                  <a:cubicBezTo>
                    <a:pt x="23" y="10"/>
                    <a:pt x="29" y="9"/>
                    <a:pt x="29" y="7"/>
                  </a:cubicBezTo>
                  <a:cubicBezTo>
                    <a:pt x="29" y="5"/>
                    <a:pt x="28" y="4"/>
                    <a:pt x="27" y="4"/>
                  </a:cubicBezTo>
                  <a:cubicBezTo>
                    <a:pt x="26" y="4"/>
                    <a:pt x="2" y="1"/>
                    <a:pt x="0" y="0"/>
                  </a:cubicBezTo>
                  <a:cubicBezTo>
                    <a:pt x="3" y="2"/>
                    <a:pt x="3" y="2"/>
                    <a:pt x="3" y="2"/>
                  </a:cubicBezTo>
                  <a:cubicBezTo>
                    <a:pt x="3" y="7"/>
                    <a:pt x="13" y="10"/>
                    <a:pt x="19" y="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9" name="Freeform 169">
              <a:extLst>
                <a:ext uri="{FF2B5EF4-FFF2-40B4-BE49-F238E27FC236}">
                  <a16:creationId xmlns:a16="http://schemas.microsoft.com/office/drawing/2014/main" id="{AFAC4D5B-839A-3F4A-9BF6-CD7DE2AD96FA}"/>
                </a:ext>
              </a:extLst>
            </p:cNvPr>
            <p:cNvSpPr>
              <a:spLocks/>
            </p:cNvSpPr>
            <p:nvPr/>
          </p:nvSpPr>
          <p:spPr bwMode="auto">
            <a:xfrm>
              <a:off x="7336780" y="2251021"/>
              <a:ext cx="19477" cy="22260"/>
            </a:xfrm>
            <a:custGeom>
              <a:avLst/>
              <a:gdLst>
                <a:gd name="T0" fmla="*/ 6 w 6"/>
                <a:gd name="T1" fmla="*/ 4 h 7"/>
                <a:gd name="T2" fmla="*/ 0 w 6"/>
                <a:gd name="T3" fmla="*/ 4 h 7"/>
                <a:gd name="T4" fmla="*/ 3 w 6"/>
                <a:gd name="T5" fmla="*/ 7 h 7"/>
                <a:gd name="T6" fmla="*/ 6 w 6"/>
                <a:gd name="T7" fmla="*/ 4 h 7"/>
              </a:gdLst>
              <a:ahLst/>
              <a:cxnLst>
                <a:cxn ang="0">
                  <a:pos x="T0" y="T1"/>
                </a:cxn>
                <a:cxn ang="0">
                  <a:pos x="T2" y="T3"/>
                </a:cxn>
                <a:cxn ang="0">
                  <a:pos x="T4" y="T5"/>
                </a:cxn>
                <a:cxn ang="0">
                  <a:pos x="T6" y="T7"/>
                </a:cxn>
              </a:cxnLst>
              <a:rect l="0" t="0" r="r" b="b"/>
              <a:pathLst>
                <a:path w="6" h="7">
                  <a:moveTo>
                    <a:pt x="6" y="4"/>
                  </a:moveTo>
                  <a:cubicBezTo>
                    <a:pt x="6" y="1"/>
                    <a:pt x="0" y="0"/>
                    <a:pt x="0" y="4"/>
                  </a:cubicBezTo>
                  <a:cubicBezTo>
                    <a:pt x="0" y="6"/>
                    <a:pt x="0" y="7"/>
                    <a:pt x="3" y="7"/>
                  </a:cubicBezTo>
                  <a:cubicBezTo>
                    <a:pt x="4" y="7"/>
                    <a:pt x="6" y="6"/>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0" name="Freeform 170">
              <a:extLst>
                <a:ext uri="{FF2B5EF4-FFF2-40B4-BE49-F238E27FC236}">
                  <a16:creationId xmlns:a16="http://schemas.microsoft.com/office/drawing/2014/main" id="{FB8FADB2-F37B-2C45-B73F-46BBFC5D9B25}"/>
                </a:ext>
              </a:extLst>
            </p:cNvPr>
            <p:cNvSpPr>
              <a:spLocks/>
            </p:cNvSpPr>
            <p:nvPr/>
          </p:nvSpPr>
          <p:spPr bwMode="auto">
            <a:xfrm>
              <a:off x="2998965" y="3089944"/>
              <a:ext cx="52866" cy="26434"/>
            </a:xfrm>
            <a:custGeom>
              <a:avLst/>
              <a:gdLst>
                <a:gd name="T0" fmla="*/ 16 w 16"/>
                <a:gd name="T1" fmla="*/ 7 h 8"/>
                <a:gd name="T2" fmla="*/ 0 w 16"/>
                <a:gd name="T3" fmla="*/ 1 h 8"/>
                <a:gd name="T4" fmla="*/ 13 w 16"/>
                <a:gd name="T5" fmla="*/ 8 h 8"/>
                <a:gd name="T6" fmla="*/ 16 w 16"/>
                <a:gd name="T7" fmla="*/ 7 h 8"/>
              </a:gdLst>
              <a:ahLst/>
              <a:cxnLst>
                <a:cxn ang="0">
                  <a:pos x="T0" y="T1"/>
                </a:cxn>
                <a:cxn ang="0">
                  <a:pos x="T2" y="T3"/>
                </a:cxn>
                <a:cxn ang="0">
                  <a:pos x="T4" y="T5"/>
                </a:cxn>
                <a:cxn ang="0">
                  <a:pos x="T6" y="T7"/>
                </a:cxn>
              </a:cxnLst>
              <a:rect l="0" t="0" r="r" b="b"/>
              <a:pathLst>
                <a:path w="16" h="8">
                  <a:moveTo>
                    <a:pt x="16" y="7"/>
                  </a:moveTo>
                  <a:cubicBezTo>
                    <a:pt x="11" y="4"/>
                    <a:pt x="7" y="0"/>
                    <a:pt x="0" y="1"/>
                  </a:cubicBezTo>
                  <a:cubicBezTo>
                    <a:pt x="3" y="3"/>
                    <a:pt x="9" y="8"/>
                    <a:pt x="13" y="8"/>
                  </a:cubicBezTo>
                  <a:cubicBezTo>
                    <a:pt x="15" y="8"/>
                    <a:pt x="16" y="8"/>
                    <a:pt x="16"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1" name="Freeform 171">
              <a:extLst>
                <a:ext uri="{FF2B5EF4-FFF2-40B4-BE49-F238E27FC236}">
                  <a16:creationId xmlns:a16="http://schemas.microsoft.com/office/drawing/2014/main" id="{6F2B3BA4-FE87-3B4E-8293-160936E853A2}"/>
                </a:ext>
              </a:extLst>
            </p:cNvPr>
            <p:cNvSpPr>
              <a:spLocks/>
            </p:cNvSpPr>
            <p:nvPr/>
          </p:nvSpPr>
          <p:spPr bwMode="auto">
            <a:xfrm>
              <a:off x="3003139" y="3176202"/>
              <a:ext cx="45910" cy="23651"/>
            </a:xfrm>
            <a:custGeom>
              <a:avLst/>
              <a:gdLst>
                <a:gd name="T0" fmla="*/ 1 w 14"/>
                <a:gd name="T1" fmla="*/ 0 h 7"/>
                <a:gd name="T2" fmla="*/ 0 w 14"/>
                <a:gd name="T3" fmla="*/ 1 h 7"/>
                <a:gd name="T4" fmla="*/ 11 w 14"/>
                <a:gd name="T5" fmla="*/ 7 h 7"/>
                <a:gd name="T6" fmla="*/ 14 w 14"/>
                <a:gd name="T7" fmla="*/ 5 h 7"/>
                <a:gd name="T8" fmla="*/ 14 w 14"/>
                <a:gd name="T9" fmla="*/ 3 h 7"/>
                <a:gd name="T10" fmla="*/ 6 w 14"/>
                <a:gd name="T11" fmla="*/ 3 h 7"/>
                <a:gd name="T12" fmla="*/ 1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 y="0"/>
                  </a:moveTo>
                  <a:cubicBezTo>
                    <a:pt x="1" y="0"/>
                    <a:pt x="0" y="1"/>
                    <a:pt x="0" y="1"/>
                  </a:cubicBezTo>
                  <a:cubicBezTo>
                    <a:pt x="0" y="3"/>
                    <a:pt x="9" y="7"/>
                    <a:pt x="11" y="7"/>
                  </a:cubicBezTo>
                  <a:cubicBezTo>
                    <a:pt x="11" y="7"/>
                    <a:pt x="14" y="6"/>
                    <a:pt x="14" y="5"/>
                  </a:cubicBezTo>
                  <a:cubicBezTo>
                    <a:pt x="14" y="4"/>
                    <a:pt x="14" y="3"/>
                    <a:pt x="14" y="3"/>
                  </a:cubicBezTo>
                  <a:cubicBezTo>
                    <a:pt x="6" y="3"/>
                    <a:pt x="6" y="3"/>
                    <a:pt x="6" y="3"/>
                  </a:cubicBezTo>
                  <a:cubicBezTo>
                    <a:pt x="4" y="3"/>
                    <a:pt x="2" y="2"/>
                    <a:pt x="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2" name="Freeform 172">
              <a:extLst>
                <a:ext uri="{FF2B5EF4-FFF2-40B4-BE49-F238E27FC236}">
                  <a16:creationId xmlns:a16="http://schemas.microsoft.com/office/drawing/2014/main" id="{EA7F4602-F392-C144-87B6-E87760470045}"/>
                </a:ext>
              </a:extLst>
            </p:cNvPr>
            <p:cNvSpPr>
              <a:spLocks/>
            </p:cNvSpPr>
            <p:nvPr/>
          </p:nvSpPr>
          <p:spPr bwMode="auto">
            <a:xfrm>
              <a:off x="3061570" y="3176202"/>
              <a:ext cx="26433" cy="33390"/>
            </a:xfrm>
            <a:custGeom>
              <a:avLst/>
              <a:gdLst>
                <a:gd name="T0" fmla="*/ 8 w 8"/>
                <a:gd name="T1" fmla="*/ 7 h 10"/>
                <a:gd name="T2" fmla="*/ 8 w 8"/>
                <a:gd name="T3" fmla="*/ 6 h 10"/>
                <a:gd name="T4" fmla="*/ 7 w 8"/>
                <a:gd name="T5" fmla="*/ 2 h 10"/>
                <a:gd name="T6" fmla="*/ 6 w 8"/>
                <a:gd name="T7" fmla="*/ 0 h 10"/>
                <a:gd name="T8" fmla="*/ 0 w 8"/>
                <a:gd name="T9" fmla="*/ 8 h 10"/>
                <a:gd name="T10" fmla="*/ 4 w 8"/>
                <a:gd name="T11" fmla="*/ 10 h 10"/>
                <a:gd name="T12" fmla="*/ 8 w 8"/>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7"/>
                  </a:moveTo>
                  <a:cubicBezTo>
                    <a:pt x="8" y="7"/>
                    <a:pt x="8" y="6"/>
                    <a:pt x="8" y="6"/>
                  </a:cubicBezTo>
                  <a:cubicBezTo>
                    <a:pt x="4" y="6"/>
                    <a:pt x="7" y="4"/>
                    <a:pt x="7" y="2"/>
                  </a:cubicBezTo>
                  <a:cubicBezTo>
                    <a:pt x="7" y="1"/>
                    <a:pt x="6" y="1"/>
                    <a:pt x="6" y="0"/>
                  </a:cubicBezTo>
                  <a:cubicBezTo>
                    <a:pt x="3" y="1"/>
                    <a:pt x="0" y="6"/>
                    <a:pt x="0" y="8"/>
                  </a:cubicBezTo>
                  <a:cubicBezTo>
                    <a:pt x="0" y="9"/>
                    <a:pt x="1" y="10"/>
                    <a:pt x="4" y="10"/>
                  </a:cubicBezTo>
                  <a:cubicBezTo>
                    <a:pt x="6" y="10"/>
                    <a:pt x="8" y="9"/>
                    <a:pt x="8"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3" name="Freeform 173">
              <a:extLst>
                <a:ext uri="{FF2B5EF4-FFF2-40B4-BE49-F238E27FC236}">
                  <a16:creationId xmlns:a16="http://schemas.microsoft.com/office/drawing/2014/main" id="{D50A0DE0-0C6B-DB40-9BE9-5E299B236DE4}"/>
                </a:ext>
              </a:extLst>
            </p:cNvPr>
            <p:cNvSpPr>
              <a:spLocks/>
            </p:cNvSpPr>
            <p:nvPr/>
          </p:nvSpPr>
          <p:spPr bwMode="auto">
            <a:xfrm>
              <a:off x="817537" y="2788043"/>
              <a:ext cx="33389" cy="15304"/>
            </a:xfrm>
            <a:custGeom>
              <a:avLst/>
              <a:gdLst>
                <a:gd name="T0" fmla="*/ 7 w 10"/>
                <a:gd name="T1" fmla="*/ 0 h 5"/>
                <a:gd name="T2" fmla="*/ 3 w 10"/>
                <a:gd name="T3" fmla="*/ 1 h 5"/>
                <a:gd name="T4" fmla="*/ 0 w 10"/>
                <a:gd name="T5" fmla="*/ 1 h 5"/>
                <a:gd name="T6" fmla="*/ 3 w 10"/>
                <a:gd name="T7" fmla="*/ 5 h 5"/>
                <a:gd name="T8" fmla="*/ 10 w 10"/>
                <a:gd name="T9" fmla="*/ 5 h 5"/>
                <a:gd name="T10" fmla="*/ 7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7" y="0"/>
                  </a:moveTo>
                  <a:cubicBezTo>
                    <a:pt x="5" y="0"/>
                    <a:pt x="4" y="1"/>
                    <a:pt x="3" y="1"/>
                  </a:cubicBezTo>
                  <a:cubicBezTo>
                    <a:pt x="0" y="1"/>
                    <a:pt x="0" y="1"/>
                    <a:pt x="0" y="1"/>
                  </a:cubicBezTo>
                  <a:cubicBezTo>
                    <a:pt x="0" y="1"/>
                    <a:pt x="2" y="5"/>
                    <a:pt x="3" y="5"/>
                  </a:cubicBezTo>
                  <a:cubicBezTo>
                    <a:pt x="10" y="5"/>
                    <a:pt x="10" y="5"/>
                    <a:pt x="10" y="5"/>
                  </a:cubicBezTo>
                  <a:cubicBezTo>
                    <a:pt x="10" y="1"/>
                    <a:pt x="9" y="0"/>
                    <a:pt x="7"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Calibri Light"/>
                <a:ea typeface="+mn-ea"/>
                <a:cs typeface="+mn-cs"/>
              </a:endParaRPr>
            </a:p>
          </p:txBody>
        </p:sp>
      </p:grpSp>
      <p:sp>
        <p:nvSpPr>
          <p:cNvPr id="184" name="Rectangle 183">
            <a:extLst>
              <a:ext uri="{FF2B5EF4-FFF2-40B4-BE49-F238E27FC236}">
                <a16:creationId xmlns:a16="http://schemas.microsoft.com/office/drawing/2014/main" id="{EC9A9A25-A5F2-AC49-B3AC-257BEBADA1FA}"/>
              </a:ext>
            </a:extLst>
          </p:cNvPr>
          <p:cNvSpPr/>
          <p:nvPr/>
        </p:nvSpPr>
        <p:spPr>
          <a:xfrm>
            <a:off x="1379957" y="1007802"/>
            <a:ext cx="4061147"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U.S. Internal Revenue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U.S. Treasury Inspector General (TIGTA)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North Carolina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Iowa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Minnesota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Wake County (North Carolina)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Tennessee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New Mexico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Kansas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New York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Delaware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California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Oregon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District of Columbia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p:txBody>
      </p:sp>
      <p:sp>
        <p:nvSpPr>
          <p:cNvPr id="175" name="Rectangle 174">
            <a:extLst>
              <a:ext uri="{FF2B5EF4-FFF2-40B4-BE49-F238E27FC236}">
                <a16:creationId xmlns:a16="http://schemas.microsoft.com/office/drawing/2014/main" id="{05D7EB7B-4F2D-4C66-AEC5-7FB6496AD407}"/>
              </a:ext>
            </a:extLst>
          </p:cNvPr>
          <p:cNvSpPr/>
          <p:nvPr/>
        </p:nvSpPr>
        <p:spPr>
          <a:xfrm>
            <a:off x="5721085" y="1076737"/>
            <a:ext cx="2974214"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Wisconsin		</a:t>
            </a:r>
            <a:endParaRPr lang="en-US" i="1" dirty="0">
              <a:solidFill>
                <a:srgbClr val="FFFFFF"/>
              </a:solidFill>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Maryland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Rhode Island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Maine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Pennsylvania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Montana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Missouri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Massachusetts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Florida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Kansas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New Jersey Treasury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New York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Oklahoma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Light"/>
              </a:rPr>
              <a:t>Virginia</a:t>
            </a: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endParaRPr kumimoji="0" lang="en-US" sz="1800" b="0" i="1"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24843442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546" y="1150884"/>
            <a:ext cx="1402701" cy="84162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50" y="2077945"/>
            <a:ext cx="1261898" cy="1261898"/>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806" y="3037385"/>
            <a:ext cx="1132367" cy="1132367"/>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3860" y="4170943"/>
            <a:ext cx="2142304" cy="761456"/>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6435" y="1222177"/>
            <a:ext cx="1948072" cy="1143578"/>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5900" y="3778847"/>
            <a:ext cx="1576196" cy="842007"/>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1962" y="1965561"/>
            <a:ext cx="1405508" cy="52994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1472" y="3515970"/>
            <a:ext cx="1412328" cy="503330"/>
          </a:xfrm>
          <a:prstGeom prst="rect">
            <a:avLst/>
          </a:prstGeom>
        </p:spPr>
      </p:pic>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7444" y="2581746"/>
            <a:ext cx="1114861" cy="1114861"/>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8819" y="773828"/>
            <a:ext cx="1485771" cy="505548"/>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1599" y="1551321"/>
            <a:ext cx="823638" cy="823638"/>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8623" y="4169752"/>
            <a:ext cx="905843" cy="905843"/>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1750" y="4019299"/>
            <a:ext cx="1476054" cy="1105616"/>
          </a:xfrm>
          <a:prstGeom prst="rect">
            <a:avLst/>
          </a:prstGeom>
        </p:spPr>
      </p:pic>
      <p:pic>
        <p:nvPicPr>
          <p:cNvPr id="53" name="Picture 52"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29" y="71868"/>
            <a:ext cx="2594238" cy="828964"/>
          </a:xfrm>
          <a:prstGeom prst="rect">
            <a:avLst/>
          </a:prstGeom>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3768" y="240705"/>
            <a:ext cx="1564165" cy="782083"/>
          </a:xfrm>
          <a:prstGeom prst="rect">
            <a:avLst/>
          </a:prstGeom>
        </p:spPr>
      </p:pic>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83601" y="2593636"/>
            <a:ext cx="1619250" cy="809625"/>
          </a:xfrm>
          <a:prstGeom prst="rect">
            <a:avLst/>
          </a:prstGeom>
        </p:spPr>
      </p:pic>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82389" y="-20861"/>
            <a:ext cx="2002425" cy="937135"/>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74101" y="2551508"/>
            <a:ext cx="1619250" cy="638175"/>
          </a:xfrm>
          <a:prstGeom prst="rect">
            <a:avLst/>
          </a:prstGeom>
        </p:spPr>
      </p:pic>
      <p:pic>
        <p:nvPicPr>
          <p:cNvPr id="7" name="Pictur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23622" y="1833823"/>
            <a:ext cx="1699380" cy="849690"/>
          </a:xfrm>
          <a:prstGeom prst="rect">
            <a:avLst/>
          </a:prstGeom>
        </p:spPr>
      </p:pic>
      <p:pic>
        <p:nvPicPr>
          <p:cNvPr id="8" name="Picture 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36533" y="1901216"/>
            <a:ext cx="1436594" cy="632101"/>
          </a:xfrm>
          <a:prstGeom prst="rect">
            <a:avLst/>
          </a:prstGeom>
        </p:spPr>
      </p:pic>
      <p:pic>
        <p:nvPicPr>
          <p:cNvPr id="11" name="Picture 1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860144" y="2317633"/>
            <a:ext cx="1455241" cy="1091431"/>
          </a:xfrm>
          <a:prstGeom prst="rect">
            <a:avLst/>
          </a:prstGeom>
        </p:spPr>
      </p:pic>
      <p:pic>
        <p:nvPicPr>
          <p:cNvPr id="13" name="Picture 1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85188" y="1140544"/>
            <a:ext cx="2297023" cy="571704"/>
          </a:xfrm>
          <a:prstGeom prst="rect">
            <a:avLst/>
          </a:prstGeom>
        </p:spPr>
      </p:pic>
      <p:pic>
        <p:nvPicPr>
          <p:cNvPr id="14" name="Picture 1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9583" y="94828"/>
            <a:ext cx="1520676" cy="942819"/>
          </a:xfrm>
          <a:prstGeom prst="rect">
            <a:avLst/>
          </a:prstGeom>
        </p:spPr>
      </p:pic>
      <p:pic>
        <p:nvPicPr>
          <p:cNvPr id="15" name="Picture 1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934033" y="4586151"/>
            <a:ext cx="3060638" cy="538764"/>
          </a:xfrm>
          <a:prstGeom prst="rect">
            <a:avLst/>
          </a:prstGeom>
        </p:spPr>
      </p:pic>
      <p:pic>
        <p:nvPicPr>
          <p:cNvPr id="16" name="Picture 1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61400" y="878601"/>
            <a:ext cx="1590936" cy="890924"/>
          </a:xfrm>
          <a:prstGeom prst="rect">
            <a:avLst/>
          </a:prstGeom>
        </p:spPr>
      </p:pic>
      <p:pic>
        <p:nvPicPr>
          <p:cNvPr id="12" name="Picture 11">
            <a:extLst>
              <a:ext uri="{FF2B5EF4-FFF2-40B4-BE49-F238E27FC236}">
                <a16:creationId xmlns:a16="http://schemas.microsoft.com/office/drawing/2014/main" id="{30CCEF98-93C0-4ED0-B1FF-29F6C805B90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983576" y="1206308"/>
            <a:ext cx="1759602" cy="879801"/>
          </a:xfrm>
          <a:prstGeom prst="rect">
            <a:avLst/>
          </a:prstGeom>
        </p:spPr>
      </p:pic>
      <p:pic>
        <p:nvPicPr>
          <p:cNvPr id="17" name="Picture 16">
            <a:extLst>
              <a:ext uri="{FF2B5EF4-FFF2-40B4-BE49-F238E27FC236}">
                <a16:creationId xmlns:a16="http://schemas.microsoft.com/office/drawing/2014/main" id="{152F7DE8-271F-40EB-A1E8-D657F487CE4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584803" y="3339843"/>
            <a:ext cx="1938344" cy="969172"/>
          </a:xfrm>
          <a:prstGeom prst="rect">
            <a:avLst/>
          </a:prstGeom>
        </p:spPr>
      </p:pic>
      <p:pic>
        <p:nvPicPr>
          <p:cNvPr id="19" name="Picture 18">
            <a:extLst>
              <a:ext uri="{FF2B5EF4-FFF2-40B4-BE49-F238E27FC236}">
                <a16:creationId xmlns:a16="http://schemas.microsoft.com/office/drawing/2014/main" id="{FCCBB600-D394-465D-A42A-28C2187B2B0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95531" y="3139176"/>
            <a:ext cx="2050978" cy="1025489"/>
          </a:xfrm>
          <a:prstGeom prst="rect">
            <a:avLst/>
          </a:prstGeom>
        </p:spPr>
      </p:pic>
    </p:spTree>
    <p:extLst>
      <p:ext uri="{BB962C8B-B14F-4D97-AF65-F5344CB8AC3E}">
        <p14:creationId xmlns:p14="http://schemas.microsoft.com/office/powerpoint/2010/main" val="30715131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2B9442C-3721-461A-8264-2C7B9C75640D}"/>
              </a:ext>
            </a:extLst>
          </p:cNvPr>
          <p:cNvSpPr txBox="1">
            <a:spLocks/>
          </p:cNvSpPr>
          <p:nvPr/>
        </p:nvSpPr>
        <p:spPr>
          <a:xfrm>
            <a:off x="338460" y="1409468"/>
            <a:ext cx="5447433" cy="3544410"/>
          </a:xfrm>
          <a:prstGeom prst="rect">
            <a:avLst/>
          </a:prstGeom>
        </p:spPr>
        <p:txBody>
          <a:bodyPr vert="horz" lIns="91440" tIns="45720" rIns="91440" bIns="45720" rtlCol="0" anchor="t" anchorCtr="0">
            <a:normAutofit fontScale="92500"/>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Executive Director, International Operations,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Executive Director, Quality &amp; Technical Support, SBSE Collection </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Executive Director, Rulings &amp; Agreements, TEGE</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Deputy Director, International Operations,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Deputy Director, Office of Strategy,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Director, Office of Planning &amp; Strategy,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Director, Office of Refund Crimes</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Assistant Special Agent in Charge, Cincinnati Field Office,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Supervisory Special Agent, Newark Field Office,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Senior Analyst, HQ, Washington DC,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Special Agent, Baltimore Field Office, CI</a:t>
            </a:r>
          </a:p>
          <a:p>
            <a:pPr marL="182880" marR="0" lvl="0" indent="-182880" algn="l" defTabSz="365760" rtl="0" eaLnBrk="1" fontAlgn="auto" latinLnBrk="0" hangingPunct="1">
              <a:lnSpc>
                <a:spcPct val="85000"/>
              </a:lnSpc>
              <a:spcBef>
                <a:spcPts val="800"/>
              </a:spcBef>
              <a:spcAft>
                <a:spcPts val="0"/>
              </a:spcAft>
              <a:buClr>
                <a:srgbClr val="0074BE"/>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mn-ea"/>
                <a:cs typeface="+mn-cs"/>
              </a:rPr>
              <a:t>Revenue Agent, SBSE Examination Division</a:t>
            </a:r>
          </a:p>
        </p:txBody>
      </p:sp>
      <p:pic>
        <p:nvPicPr>
          <p:cNvPr id="4" name="Picture 3">
            <a:extLst>
              <a:ext uri="{FF2B5EF4-FFF2-40B4-BE49-F238E27FC236}">
                <a16:creationId xmlns:a16="http://schemas.microsoft.com/office/drawing/2014/main" id="{41D4D300-5555-4B6C-9484-E0F8391542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45619" y="360896"/>
            <a:ext cx="2431311" cy="1981271"/>
          </a:xfrm>
          <a:prstGeom prst="rect">
            <a:avLst/>
          </a:prstGeom>
        </p:spPr>
      </p:pic>
      <p:sp>
        <p:nvSpPr>
          <p:cNvPr id="6" name="TextBox 5">
            <a:extLst>
              <a:ext uri="{FF2B5EF4-FFF2-40B4-BE49-F238E27FC236}">
                <a16:creationId xmlns:a16="http://schemas.microsoft.com/office/drawing/2014/main" id="{E92C89BA-0F4D-426E-99FD-E87FF972C941}"/>
              </a:ext>
            </a:extLst>
          </p:cNvPr>
          <p:cNvSpPr txBox="1"/>
          <p:nvPr/>
        </p:nvSpPr>
        <p:spPr>
          <a:xfrm>
            <a:off x="141768" y="132916"/>
            <a:ext cx="571322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Light"/>
                <a:ea typeface="+mn-ea"/>
                <a:cs typeface="+mn-cs"/>
              </a:rPr>
              <a:t>Positions Held at IRS Over 30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Light"/>
                <a:ea typeface="+mn-ea"/>
                <a:cs typeface="+mn-cs"/>
              </a:rPr>
              <a:t>Executive Director, International Operations (Retired)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Light"/>
                <a:ea typeface="+mn-ea"/>
                <a:cs typeface="+mn-cs"/>
              </a:rPr>
              <a:t>IRS Criminal Investigation Division (CI)</a:t>
            </a:r>
          </a:p>
        </p:txBody>
      </p:sp>
      <p:pic>
        <p:nvPicPr>
          <p:cNvPr id="8" name="Picture 7">
            <a:extLst>
              <a:ext uri="{FF2B5EF4-FFF2-40B4-BE49-F238E27FC236}">
                <a16:creationId xmlns:a16="http://schemas.microsoft.com/office/drawing/2014/main" id="{5BC376C3-E67D-48CE-B3A2-7278312FCE0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92187" y="2683922"/>
            <a:ext cx="1612330" cy="2210036"/>
          </a:xfrm>
          <a:prstGeom prst="rect">
            <a:avLst/>
          </a:prstGeom>
        </p:spPr>
      </p:pic>
    </p:spTree>
    <p:extLst>
      <p:ext uri="{BB962C8B-B14F-4D97-AF65-F5344CB8AC3E}">
        <p14:creationId xmlns:p14="http://schemas.microsoft.com/office/powerpoint/2010/main" val="25446660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B9952-E743-4A05-93F7-34D889A17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648200"/>
          </a:xfrm>
          <a:prstGeom prst="rect">
            <a:avLst/>
          </a:prstGeom>
        </p:spPr>
      </p:pic>
      <p:sp>
        <p:nvSpPr>
          <p:cNvPr id="11" name="TextBox 10">
            <a:extLst>
              <a:ext uri="{FF2B5EF4-FFF2-40B4-BE49-F238E27FC236}">
                <a16:creationId xmlns:a16="http://schemas.microsoft.com/office/drawing/2014/main" id="{48B6244E-A8C6-42C7-B38E-EFCCEABA076E}"/>
              </a:ext>
            </a:extLst>
          </p:cNvPr>
          <p:cNvSpPr txBox="1"/>
          <p:nvPr/>
        </p:nvSpPr>
        <p:spPr>
          <a:xfrm>
            <a:off x="1645919" y="4778201"/>
            <a:ext cx="5772150" cy="369332"/>
          </a:xfrm>
          <a:prstGeom prst="rect">
            <a:avLst/>
          </a:prstGeom>
          <a:noFill/>
        </p:spPr>
        <p:txBody>
          <a:bodyPr wrap="square" rtlCol="0">
            <a:spAutoFit/>
          </a:bodyPr>
          <a:lstStyle/>
          <a:p>
            <a:pPr algn="ctr" defTabSz="685800"/>
            <a:r>
              <a:rPr lang="en-US" dirty="0">
                <a:solidFill>
                  <a:srgbClr val="2DA2BF">
                    <a:lumMod val="75000"/>
                  </a:srgbClr>
                </a:solidFill>
                <a:latin typeface="Lucida Sans Unicode"/>
              </a:rPr>
              <a:t>The Data Tells The Story</a:t>
            </a:r>
          </a:p>
        </p:txBody>
      </p:sp>
      <p:pic>
        <p:nvPicPr>
          <p:cNvPr id="2" name="Picture 1">
            <a:extLst>
              <a:ext uri="{FF2B5EF4-FFF2-40B4-BE49-F238E27FC236}">
                <a16:creationId xmlns:a16="http://schemas.microsoft.com/office/drawing/2014/main" id="{B128A1DC-F12F-48EF-99CD-5A39ACB4A3CD}"/>
              </a:ext>
            </a:extLst>
          </p:cNvPr>
          <p:cNvPicPr>
            <a:picLocks noChangeAspect="1"/>
          </p:cNvPicPr>
          <p:nvPr/>
        </p:nvPicPr>
        <p:blipFill>
          <a:blip r:embed="rId3"/>
          <a:stretch>
            <a:fillRect/>
          </a:stretch>
        </p:blipFill>
        <p:spPr>
          <a:xfrm>
            <a:off x="83659" y="3774333"/>
            <a:ext cx="939973" cy="1287586"/>
          </a:xfrm>
          <a:prstGeom prst="rect">
            <a:avLst/>
          </a:prstGeom>
        </p:spPr>
      </p:pic>
      <p:pic>
        <p:nvPicPr>
          <p:cNvPr id="4" name="Picture 3">
            <a:extLst>
              <a:ext uri="{FF2B5EF4-FFF2-40B4-BE49-F238E27FC236}">
                <a16:creationId xmlns:a16="http://schemas.microsoft.com/office/drawing/2014/main" id="{AD29E3FD-E43F-4EC8-97E1-21076E3BE03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7885786" y="3774333"/>
            <a:ext cx="1373200" cy="1373200"/>
          </a:xfrm>
          <a:prstGeom prst="rect">
            <a:avLst/>
          </a:prstGeom>
        </p:spPr>
      </p:pic>
      <p:sp>
        <p:nvSpPr>
          <p:cNvPr id="5" name="TextBox 4">
            <a:extLst>
              <a:ext uri="{FF2B5EF4-FFF2-40B4-BE49-F238E27FC236}">
                <a16:creationId xmlns:a16="http://schemas.microsoft.com/office/drawing/2014/main" id="{7EC6609B-64E8-463F-A305-3E3564AC2DCA}"/>
              </a:ext>
            </a:extLst>
          </p:cNvPr>
          <p:cNvSpPr txBox="1"/>
          <p:nvPr/>
        </p:nvSpPr>
        <p:spPr>
          <a:xfrm flipH="1">
            <a:off x="9195207" y="4071377"/>
            <a:ext cx="127559" cy="6463308"/>
          </a:xfrm>
          <a:prstGeom prst="rect">
            <a:avLst/>
          </a:prstGeom>
          <a:noFill/>
        </p:spPr>
        <p:txBody>
          <a:bodyPr wrap="square" rtlCol="0">
            <a:spAutoFit/>
          </a:bodyPr>
          <a:lstStyle/>
          <a:p>
            <a:r>
              <a:rPr lang="en-US" sz="900">
                <a:hlinkClick r:id="rId5" tooltip="http://www.pngall.com/database-png"/>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11799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965E-5E1B-48ED-AD6B-970ED7817E41}"/>
              </a:ext>
            </a:extLst>
          </p:cNvPr>
          <p:cNvPicPr>
            <a:picLocks noChangeAspect="1"/>
          </p:cNvPicPr>
          <p:nvPr/>
        </p:nvPicPr>
        <p:blipFill rotWithShape="1">
          <a:blip r:embed="rId2"/>
          <a:srcRect l="4891" r="4817"/>
          <a:stretch/>
        </p:blipFill>
        <p:spPr>
          <a:xfrm>
            <a:off x="0" y="0"/>
            <a:ext cx="9144000" cy="5143500"/>
          </a:xfrm>
          <a:prstGeom prst="rect">
            <a:avLst/>
          </a:prstGeom>
        </p:spPr>
      </p:pic>
    </p:spTree>
    <p:extLst>
      <p:ext uri="{BB962C8B-B14F-4D97-AF65-F5344CB8AC3E}">
        <p14:creationId xmlns:p14="http://schemas.microsoft.com/office/powerpoint/2010/main" val="1883806395"/>
      </p:ext>
    </p:extLst>
  </p:cSld>
  <p:clrMapOvr>
    <a:masterClrMapping/>
  </p:clrMapOvr>
  <p:transition>
    <p:fade/>
  </p:transition>
</p:sld>
</file>

<file path=ppt/theme/theme1.xml><?xml version="1.0" encoding="utf-8"?>
<a:theme xmlns:a="http://schemas.openxmlformats.org/drawingml/2006/main" name="SAS Master, Whit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FFA566C9-D4FB-D64B-9137-837611523DD4}"/>
    </a:ext>
  </a:extLst>
</a:theme>
</file>

<file path=ppt/theme/theme2.xml><?xml version="1.0" encoding="utf-8"?>
<a:theme xmlns:a="http://schemas.openxmlformats.org/drawingml/2006/main" name="SAS - Blue Master">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AA045A88-3190-B348-B653-3851E888E997}"/>
    </a:ext>
  </a:extLst>
</a:theme>
</file>

<file path=ppt/theme/theme3.xml><?xml version="1.0" encoding="utf-8"?>
<a:theme xmlns:a="http://schemas.openxmlformats.org/drawingml/2006/main" name="SAS Viya Master - whit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77E655EF-E6C4-7447-B06A-102074CEF917}"/>
    </a:ext>
  </a:extLst>
</a:theme>
</file>

<file path=ppt/theme/theme4.xml><?xml version="1.0" encoding="utf-8"?>
<a:theme xmlns:a="http://schemas.openxmlformats.org/drawingml/2006/main" name="Viya Master - Blu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C76C9DD6-4155-2448-8C12-D5F3FC7D4600}"/>
    </a:ext>
  </a:extLst>
</a:theme>
</file>

<file path=ppt/theme/theme5.xml><?xml version="1.0" encoding="utf-8"?>
<a:theme xmlns:a="http://schemas.openxmlformats.org/drawingml/2006/main" name="Confidential Master - Whit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1DC2788A-BA16-B74F-BB0A-500A0DC9DCDA}"/>
    </a:ext>
  </a:extLst>
</a:theme>
</file>

<file path=ppt/theme/theme6.xml><?xml version="1.0" encoding="utf-8"?>
<a:theme xmlns:a="http://schemas.openxmlformats.org/drawingml/2006/main" name="Confidential - Blue Master">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D76E88E4-AFB3-4140-83E0-978D43C4954F}"/>
    </a:ext>
  </a:extLst>
</a:theme>
</file>

<file path=ppt/theme/theme7.xml><?xml version="1.0" encoding="utf-8"?>
<a:theme xmlns:a="http://schemas.openxmlformats.org/drawingml/2006/main" name="SAS - Whit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4x3" id="{C02FD8E9-2F25-504E-AE01-E9C6F305ED79}" vid="{01B0A43E-B885-674E-B484-03E14F69F7A4}"/>
    </a:ext>
  </a:extLst>
</a:theme>
</file>

<file path=ppt/theme/theme8.xml><?xml version="1.0" encoding="utf-8"?>
<a:theme xmlns:a="http://schemas.openxmlformats.org/drawingml/2006/main" name="Office Them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Presentation-Fonts">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Office Them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Presentation-Fonts">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AB130CD55FC4E81C56B543F99CD21" ma:contentTypeVersion="16" ma:contentTypeDescription="Create a new document." ma:contentTypeScope="" ma:versionID="0d1f5562a9d1a8e4049c7e3ed74b3f8d">
  <xsd:schema xmlns:xsd="http://www.w3.org/2001/XMLSchema" xmlns:xs="http://www.w3.org/2001/XMLSchema" xmlns:p="http://schemas.microsoft.com/office/2006/metadata/properties" xmlns:ns2="27859d8f-6750-407e-aa47-fba89d8acaed" targetNamespace="http://schemas.microsoft.com/office/2006/metadata/properties" ma:root="true" ma:fieldsID="91267138a936e10244e5298669e4180a" ns2:_="">
    <xsd:import namespace="27859d8f-6750-407e-aa47-fba89d8acaed"/>
    <xsd:element name="properties">
      <xsd:complexType>
        <xsd:sequence>
          <xsd:element name="documentManagement">
            <xsd:complexType>
              <xsd:all>
                <xsd:element ref="ns2:Owner" minOccurs="0"/>
                <xsd:element ref="ns2:Description0" minOccurs="0"/>
                <xsd:element ref="ns2:Status" minOccurs="0"/>
                <xsd:element ref="ns2:Template_x0020_Type" minOccurs="0"/>
                <xsd:element ref="ns2:Office_x0020_Version" minOccurs="0"/>
                <xsd:element ref="ns2:Extension" minOccurs="0"/>
                <xsd:element ref="ns2:Ratio" minOccurs="0"/>
                <xsd:element ref="ns2:Use" minOccurs="0"/>
                <xsd:element ref="ns2:Updated" minOccurs="0"/>
                <xsd:element ref="ns2:Order0" minOccurs="0"/>
                <xsd:element ref="ns2:Audience" minOccurs="0"/>
                <xsd:element ref="ns2:_x0032_013" minOccurs="0"/>
                <xsd:element ref="ns2:Copyright" minOccurs="0"/>
                <xsd:element ref="ns2:Year" minOccurs="0"/>
                <xsd:element ref="ns2:Target_x0020_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59d8f-6750-407e-aa47-fba89d8acaed"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maxLength value="255"/>
        </xsd:restriction>
      </xsd:simpleType>
    </xsd:element>
    <xsd:element name="Description0" ma:index="9" nillable="true" ma:displayName="Description" ma:internalName="Description0">
      <xsd:simpleType>
        <xsd:restriction base="dms:Note">
          <xsd:maxLength value="255"/>
        </xsd:restriction>
      </xsd:simpleType>
    </xsd:element>
    <xsd:element name="Status" ma:index="10" nillable="true" ma:displayName="Status" ma:format="Dropdown" ma:internalName="Status">
      <xsd:simpleType>
        <xsd:restriction base="dms:Choice">
          <xsd:enumeration value="Rough"/>
          <xsd:enumeration value="Draft"/>
          <xsd:enumeration value="In Review"/>
          <xsd:enumeration value="Final"/>
        </xsd:restriction>
      </xsd:simpleType>
    </xsd:element>
    <xsd:element name="Template_x0020_Type" ma:index="11" nillable="true" ma:displayName="Template Type" ma:format="Dropdown" ma:internalName="Template_x0020_Type">
      <xsd:simpleType>
        <xsd:restriction base="dms:Choice">
          <xsd:enumeration value="Standard"/>
          <xsd:enumeration value="Specialty"/>
          <xsd:enumeration value="SAS Federal Sub-Brand"/>
          <xsd:enumeration value="SAS Best Practices Sub-Brand"/>
          <xsd:enumeration value="SAS Partner"/>
          <xsd:enumeration value="2016 Standard"/>
          <xsd:enumeration value="2015 Standard"/>
          <xsd:enumeration value="2014 Standard"/>
          <xsd:enumeration value="2013 Standard"/>
          <xsd:enumeration value="2012 Standard"/>
          <xsd:enumeration value="Standard"/>
          <xsd:enumeration value="Optional"/>
          <xsd:enumeration value="Other"/>
        </xsd:restriction>
      </xsd:simpleType>
    </xsd:element>
    <xsd:element name="Office_x0020_Version" ma:index="12" nillable="true" ma:displayName="Office Version" ma:format="Dropdown" ma:internalName="Office_x0020_Version">
      <xsd:simpleType>
        <xsd:restriction base="dms:Choice">
          <xsd:enumeration value="2010"/>
          <xsd:enumeration value="2007"/>
          <xsd:enumeration value="2003"/>
        </xsd:restriction>
      </xsd:simpleType>
    </xsd:element>
    <xsd:element name="Extension" ma:index="13" nillable="true" ma:displayName="Extension" ma:format="Dropdown" ma:internalName="Extension">
      <xsd:simpleType>
        <xsd:restriction base="dms:Choice">
          <xsd:enumeration value="PPT"/>
          <xsd:enumeration value="POT"/>
          <xsd:enumeration value="PPTX"/>
          <xsd:enumeration value="POTX"/>
        </xsd:restriction>
      </xsd:simpleType>
    </xsd:element>
    <xsd:element name="Ratio" ma:index="14" nillable="true" ma:displayName="Ratio" ma:format="Dropdown" ma:internalName="Ratio">
      <xsd:simpleType>
        <xsd:restriction base="dms:Choice">
          <xsd:enumeration value="4x3"/>
          <xsd:enumeration value="16x9"/>
        </xsd:restriction>
      </xsd:simpleType>
    </xsd:element>
    <xsd:element name="Use" ma:index="15" nillable="true" ma:displayName="Use" ma:format="Dropdown" ma:internalName="Use">
      <xsd:simpleType>
        <xsd:restriction base="dms:Choice">
          <xsd:enumeration value="n/a"/>
          <xsd:enumeration value="About SAS"/>
          <xsd:enumeration value="BA Message"/>
          <xsd:enumeration value="Graphics Library"/>
          <xsd:enumeration value="Template"/>
          <xsd:enumeration value="User Guide"/>
        </xsd:restriction>
      </xsd:simpleType>
    </xsd:element>
    <xsd:element name="Updated" ma:index="16" nillable="true" ma:displayName="Updated" ma:format="DateOnly" ma:internalName="Updated">
      <xsd:simpleType>
        <xsd:restriction base="dms:DateTime"/>
      </xsd:simpleType>
    </xsd:element>
    <xsd:element name="Order0" ma:index="17" nillable="true" ma:displayName="Order" ma:description="For About SAS and BA Message slides, the order for them to appear in the view on the page." ma:internalName="Order0">
      <xsd:simpleType>
        <xsd:restriction base="dms:Number"/>
      </xsd:simpleType>
    </xsd:element>
    <xsd:element name="Audience" ma:index="18" nillable="true" ma:displayName="Audience" ma:internalName="Audience">
      <xsd:simpleType>
        <xsd:restriction base="dms:Text">
          <xsd:maxLength value="255"/>
        </xsd:restriction>
      </xsd:simpleType>
    </xsd:element>
    <xsd:element name="_x0032_013" ma:index="19" nillable="true" ma:displayName="2013" ma:format="Dropdown" ma:internalName="_x0032_013">
      <xsd:simpleType>
        <xsd:restriction base="dms:Choice">
          <xsd:enumeration value="Yes"/>
          <xsd:enumeration value="No"/>
          <xsd:enumeration value="n/a"/>
        </xsd:restriction>
      </xsd:simpleType>
    </xsd:element>
    <xsd:element name="Copyright" ma:index="20" nillable="true" ma:displayName="Copyright" ma:format="Dropdown" ma:internalName="Copyright">
      <xsd:simpleType>
        <xsd:restriction base="dms:Choice">
          <xsd:enumeration value="n/a"/>
          <xsd:enumeration value="2016"/>
          <xsd:enumeration value="2015"/>
          <xsd:enumeration value="2014"/>
          <xsd:enumeration value="2013"/>
          <xsd:enumeration value="2012"/>
        </xsd:restriction>
      </xsd:simpleType>
    </xsd:element>
    <xsd:element name="Year" ma:index="21" nillable="true" ma:displayName="Year" ma:default="2017" ma:format="Dropdown" ma:internalName="Year">
      <xsd:simpleType>
        <xsd:restriction base="dms:Choice">
          <xsd:enumeration value="2017"/>
          <xsd:enumeration value="2016"/>
          <xsd:enumeration value="2015"/>
          <xsd:enumeration value="2014"/>
          <xsd:enumeration value="2013"/>
          <xsd:enumeration value="2012"/>
        </xsd:restriction>
      </xsd:simpleType>
    </xsd:element>
    <xsd:element name="Target_x0020_Audience" ma:index="22" nillable="true" ma:displayName="Target Audience" ma:description="Use for templates targeted to a specific presenter" ma:format="Dropdown" ma:internalName="Target_x0020_Audience">
      <xsd:simpleType>
        <xsd:union memberTypes="dms:Text">
          <xsd:simpleType>
            <xsd:restriction base="dms:Choice">
              <xsd:enumeration value="Beacon Accounts Only"/>
              <xsd:enumeration value="Customer Success"/>
              <xsd:enumeration value="SAS Best Practices"/>
              <xsd:enumeration value="Parnters"/>
              <xsd:enumeration value="VSTI"/>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27859d8f-6750-407e-aa47-fba89d8acaed" xsi:nil="true"/>
    <Extension xmlns="27859d8f-6750-407e-aa47-fba89d8acaed">POTX</Extension>
    <_x0032_013 xmlns="27859d8f-6750-407e-aa47-fba89d8acaed" xsi:nil="true"/>
    <Ratio xmlns="27859d8f-6750-407e-aa47-fba89d8acaed">16x9</Ratio>
    <Order0 xmlns="27859d8f-6750-407e-aa47-fba89d8acaed" xsi:nil="true"/>
    <Year xmlns="27859d8f-6750-407e-aa47-fba89d8acaed">2017</Year>
    <Template_x0020_Type xmlns="27859d8f-6750-407e-aa47-fba89d8acaed">Standard</Template_x0020_Type>
    <Office_x0020_Version xmlns="27859d8f-6750-407e-aa47-fba89d8acaed" xsi:nil="true"/>
    <Updated xmlns="27859d8f-6750-407e-aa47-fba89d8acaed" xsi:nil="true"/>
    <Status xmlns="27859d8f-6750-407e-aa47-fba89d8acaed">Final</Status>
    <Audience xmlns="27859d8f-6750-407e-aa47-fba89d8acaed">Customer Ready / External</Audience>
    <Target_x0020_Audience xmlns="27859d8f-6750-407e-aa47-fba89d8acaed" xsi:nil="true"/>
    <Copyright xmlns="27859d8f-6750-407e-aa47-fba89d8acaed">n/a</Copyright>
    <Use xmlns="27859d8f-6750-407e-aa47-fba89d8acaed">Template</Use>
    <Owner xmlns="27859d8f-6750-407e-aa47-fba89d8aca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42774E-3E67-415F-A28D-4422B3E8B6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59d8f-6750-407e-aa47-fba89d8ac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BE8351-0CBC-418B-A366-CF8331160122}">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27859d8f-6750-407e-aa47-fba89d8acaed"/>
    <ds:schemaRef ds:uri="http://www.w3.org/XML/1998/namespace"/>
    <ds:schemaRef ds:uri="http://purl.org/dc/dcmitype/"/>
  </ds:schemaRefs>
</ds:datastoreItem>
</file>

<file path=customXml/itemProps3.xml><?xml version="1.0" encoding="utf-8"?>
<ds:datastoreItem xmlns:ds="http://schemas.openxmlformats.org/officeDocument/2006/customXml" ds:itemID="{C39FFAD7-AEAC-4092-B3A0-4E6224950B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SAS-External-16x9</Template>
  <TotalTime>0</TotalTime>
  <Words>2536</Words>
  <Application>Microsoft Office PowerPoint</Application>
  <PresentationFormat>On-screen Show (16:9)</PresentationFormat>
  <Paragraphs>466</Paragraphs>
  <Slides>43</Slides>
  <Notes>5</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43</vt:i4>
      </vt:variant>
    </vt:vector>
  </HeadingPairs>
  <TitlesOfParts>
    <vt:vector size="58" baseType="lpstr">
      <vt:lpstr>Arial</vt:lpstr>
      <vt:lpstr>Avenir Next W1G Medium</vt:lpstr>
      <vt:lpstr>Calibri</vt:lpstr>
      <vt:lpstr>Calibri Light</vt:lpstr>
      <vt:lpstr>Lucida Sans Unicode</vt:lpstr>
      <vt:lpstr>Roboto Condensed Light</vt:lpstr>
      <vt:lpstr>Times New Roman</vt:lpstr>
      <vt:lpstr>Wingdings</vt:lpstr>
      <vt:lpstr>SAS Master, White</vt:lpstr>
      <vt:lpstr>SAS - Blue Master</vt:lpstr>
      <vt:lpstr>SAS Viya Master - white</vt:lpstr>
      <vt:lpstr>Viya Master - Blue</vt:lpstr>
      <vt:lpstr>Confidential Master - White</vt:lpstr>
      <vt:lpstr>Confidential - Blue Master</vt:lpstr>
      <vt:lpstr>SAS - White</vt:lpstr>
      <vt:lpstr>PowerPoint Presentation</vt:lpstr>
      <vt:lpstr>PowerPoint Presentation</vt:lpstr>
      <vt:lpstr>PowerPoint Presentation</vt:lpstr>
      <vt:lpstr>SAS is the de facto standard for tax analytics</vt:lpstr>
      <vt:lpstr>SAS is the de facto standard for tax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Crimes</vt:lpstr>
      <vt:lpstr>Crossing the Streams</vt:lpstr>
      <vt:lpstr>Data Extraction from Investigation Target</vt:lpstr>
      <vt:lpstr>Tech vs Policy</vt:lpstr>
      <vt:lpstr>State and Federal Collaboration</vt:lpstr>
      <vt:lpstr>       “Whole of Government” Global approach to combatting financial fraud.  </vt:lpstr>
      <vt:lpstr>Agents of the Future:  Using Math to Find Insights in Data</vt:lpstr>
      <vt:lpstr>4 Main Types of Analytics Used in Tax Investigations</vt:lpstr>
      <vt:lpstr>PowerPoint Presentation</vt:lpstr>
      <vt:lpstr>PowerPoint Presentation</vt:lpstr>
      <vt:lpstr>4 Main Types of Analytics Used in Tax Investigations</vt:lpstr>
      <vt:lpstr>PowerPoint Presentation</vt:lpstr>
      <vt:lpstr>4 Main Types of Analytics Used in Tax Investigations</vt:lpstr>
      <vt:lpstr>PowerPoint Presentation</vt:lpstr>
      <vt:lpstr>Fraudulent Tax Preparer</vt:lpstr>
      <vt:lpstr>Untangling the Knot </vt:lpstr>
      <vt:lpstr>Network Analytics</vt:lpstr>
      <vt:lpstr>Network Analysis Techniques</vt:lpstr>
      <vt:lpstr>4 Main Types of Analytics Used in Tax Investigations</vt:lpstr>
      <vt:lpstr>PowerPoint Presentation</vt:lpstr>
      <vt:lpstr>PowerPoint Presentation</vt:lpstr>
      <vt:lpstr>PowerPoint Presentation</vt:lpstr>
      <vt:lpstr>PowerPoint Presentation</vt:lpstr>
      <vt:lpstr>CI Use Case:   Dark Net Monitoring  Agora Marketplace</vt:lpstr>
      <vt:lpstr>Global Collaboration is Increasing  Joint International Take Down of “Wall Street (DarkNet) Market”</vt:lpstr>
      <vt:lpstr>Professional Enabler Investigations</vt:lpstr>
      <vt:lpstr>Professional Enabler Investigations</vt:lpstr>
      <vt:lpstr>PowerPoint Presentation</vt:lpstr>
      <vt:lpstr>PowerPoint Presentation</vt:lpstr>
      <vt:lpstr>PowerPoint Presentation</vt:lpstr>
      <vt:lpstr>In Summary</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2019-04-25T01:21:40Z</dcterms:created>
  <dcterms:modified xsi:type="dcterms:W3CDTF">2019-07-17T14:48:19Z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0x01010000BAB130CD55FC4E81C56B543F99CD21</vt:lpwstr>
  </property>
</Properties>
</file>