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7" r:id="rId4"/>
    <p:sldId id="258" r:id="rId5"/>
    <p:sldId id="259" r:id="rId6"/>
    <p:sldId id="260" r:id="rId7"/>
    <p:sldId id="261" r:id="rId8"/>
    <p:sldId id="265" r:id="rId9"/>
    <p:sldId id="266" r:id="rId10"/>
    <p:sldId id="267" r:id="rId11"/>
    <p:sldId id="268" r:id="rId12"/>
    <p:sldId id="269"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89" d="100"/>
          <a:sy n="89" d="100"/>
        </p:scale>
        <p:origin x="3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4" Type="http://schemas.openxmlformats.org/officeDocument/2006/relationships/image" Target="../media/image6.svg"/></Relationships>
</file>

<file path=ppt/diagrams/_rels/data3.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image" Target="../media/image16.svg"/><Relationship Id="rId1" Type="http://schemas.openxmlformats.org/officeDocument/2006/relationships/image" Target="../media/image10.png"/><Relationship Id="rId6" Type="http://schemas.openxmlformats.org/officeDocument/2006/relationships/image" Target="../media/image20.svg"/><Relationship Id="rId5" Type="http://schemas.openxmlformats.org/officeDocument/2006/relationships/image" Target="../media/image12.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C71833-1AD6-4EAE-A64F-601B257DA37C}" type="doc">
      <dgm:prSet loTypeId="urn:microsoft.com/office/officeart/2018/2/layout/IconCircleList" loCatId="icon" qsTypeId="urn:microsoft.com/office/officeart/2005/8/quickstyle/simple1" qsCatId="simple" csTypeId="urn:microsoft.com/office/officeart/2005/8/colors/accent0_3" csCatId="mainScheme" phldr="1"/>
      <dgm:spPr/>
      <dgm:t>
        <a:bodyPr/>
        <a:lstStyle/>
        <a:p>
          <a:endParaRPr lang="en-US"/>
        </a:p>
      </dgm:t>
    </dgm:pt>
    <dgm:pt modelId="{CF7CC70A-E239-46DF-A269-A2C62D24FE61}">
      <dgm:prSet/>
      <dgm:spPr/>
      <dgm:t>
        <a:bodyPr/>
        <a:lstStyle/>
        <a:p>
          <a:pPr>
            <a:lnSpc>
              <a:spcPct val="100000"/>
            </a:lnSpc>
          </a:pPr>
          <a:r>
            <a:rPr lang="en-US"/>
            <a:t>Better adherence to the professional standards of appraisals.</a:t>
          </a:r>
        </a:p>
      </dgm:t>
    </dgm:pt>
    <dgm:pt modelId="{794332C1-7166-45C8-B2CB-26CED614256F}" type="parTrans" cxnId="{ADDD5D21-D445-4E92-9627-83F5C6E4C3A5}">
      <dgm:prSet/>
      <dgm:spPr/>
      <dgm:t>
        <a:bodyPr/>
        <a:lstStyle/>
        <a:p>
          <a:endParaRPr lang="en-US"/>
        </a:p>
      </dgm:t>
    </dgm:pt>
    <dgm:pt modelId="{0C1FAF94-B9A9-498B-A9C1-6F6734A15B2A}" type="sibTrans" cxnId="{ADDD5D21-D445-4E92-9627-83F5C6E4C3A5}">
      <dgm:prSet/>
      <dgm:spPr/>
      <dgm:t>
        <a:bodyPr/>
        <a:lstStyle/>
        <a:p>
          <a:pPr>
            <a:lnSpc>
              <a:spcPct val="100000"/>
            </a:lnSpc>
          </a:pPr>
          <a:endParaRPr lang="en-US"/>
        </a:p>
      </dgm:t>
    </dgm:pt>
    <dgm:pt modelId="{571F518B-6649-49D3-A0B2-E49D2B8A3BEC}">
      <dgm:prSet/>
      <dgm:spPr/>
      <dgm:t>
        <a:bodyPr/>
        <a:lstStyle/>
        <a:p>
          <a:pPr>
            <a:lnSpc>
              <a:spcPct val="100000"/>
            </a:lnSpc>
          </a:pPr>
          <a:r>
            <a:rPr lang="en-US"/>
            <a:t>“Fair” - Uniform application of rules, regulations and laws within the state.</a:t>
          </a:r>
        </a:p>
      </dgm:t>
    </dgm:pt>
    <dgm:pt modelId="{05ED8602-B8A6-44EB-958C-FBA559282717}" type="parTrans" cxnId="{D89848EA-C8B5-4EE7-AC4E-0081028D833F}">
      <dgm:prSet/>
      <dgm:spPr/>
      <dgm:t>
        <a:bodyPr/>
        <a:lstStyle/>
        <a:p>
          <a:endParaRPr lang="en-US"/>
        </a:p>
      </dgm:t>
    </dgm:pt>
    <dgm:pt modelId="{A818670D-09FA-44A9-995A-699843123953}" type="sibTrans" cxnId="{D89848EA-C8B5-4EE7-AC4E-0081028D833F}">
      <dgm:prSet/>
      <dgm:spPr/>
      <dgm:t>
        <a:bodyPr/>
        <a:lstStyle/>
        <a:p>
          <a:pPr>
            <a:lnSpc>
              <a:spcPct val="100000"/>
            </a:lnSpc>
          </a:pPr>
          <a:endParaRPr lang="en-US"/>
        </a:p>
      </dgm:t>
    </dgm:pt>
    <dgm:pt modelId="{58EEB783-B422-464F-82FC-19AC656BECF4}">
      <dgm:prSet/>
      <dgm:spPr/>
      <dgm:t>
        <a:bodyPr/>
        <a:lstStyle/>
        <a:p>
          <a:pPr>
            <a:lnSpc>
              <a:spcPct val="100000"/>
            </a:lnSpc>
          </a:pPr>
          <a:r>
            <a:rPr lang="en-US"/>
            <a:t>Less political influence within the assessment practice.</a:t>
          </a:r>
        </a:p>
      </dgm:t>
    </dgm:pt>
    <dgm:pt modelId="{DADB7696-3040-4F9C-9987-51277C654A86}" type="parTrans" cxnId="{352F0A1F-14FA-4DCA-9367-A2A91F0F228F}">
      <dgm:prSet/>
      <dgm:spPr/>
      <dgm:t>
        <a:bodyPr/>
        <a:lstStyle/>
        <a:p>
          <a:endParaRPr lang="en-US"/>
        </a:p>
      </dgm:t>
    </dgm:pt>
    <dgm:pt modelId="{53141464-06B0-4233-871A-1A10D68F36F5}" type="sibTrans" cxnId="{352F0A1F-14FA-4DCA-9367-A2A91F0F228F}">
      <dgm:prSet/>
      <dgm:spPr/>
      <dgm:t>
        <a:bodyPr/>
        <a:lstStyle/>
        <a:p>
          <a:pPr>
            <a:lnSpc>
              <a:spcPct val="100000"/>
            </a:lnSpc>
          </a:pPr>
          <a:endParaRPr lang="en-US"/>
        </a:p>
      </dgm:t>
    </dgm:pt>
    <dgm:pt modelId="{A4B0B938-109C-42B9-ACE4-EB5C60E32B8F}">
      <dgm:prSet/>
      <dgm:spPr/>
      <dgm:t>
        <a:bodyPr/>
        <a:lstStyle/>
        <a:p>
          <a:pPr>
            <a:lnSpc>
              <a:spcPct val="100000"/>
            </a:lnSpc>
          </a:pPr>
          <a:r>
            <a:rPr lang="en-US"/>
            <a:t>Easier for businesses in multiple counties (parishes) to comply with.</a:t>
          </a:r>
        </a:p>
      </dgm:t>
    </dgm:pt>
    <dgm:pt modelId="{E0332911-9231-4746-A984-9644E65C974D}" type="parTrans" cxnId="{89779DE4-DD43-43C3-9300-93151330DDB9}">
      <dgm:prSet/>
      <dgm:spPr/>
      <dgm:t>
        <a:bodyPr/>
        <a:lstStyle/>
        <a:p>
          <a:endParaRPr lang="en-US"/>
        </a:p>
      </dgm:t>
    </dgm:pt>
    <dgm:pt modelId="{D62AC3B7-DD78-4FD7-A78C-ECC15E17AFB7}" type="sibTrans" cxnId="{89779DE4-DD43-43C3-9300-93151330DDB9}">
      <dgm:prSet/>
      <dgm:spPr/>
      <dgm:t>
        <a:bodyPr/>
        <a:lstStyle/>
        <a:p>
          <a:endParaRPr lang="en-US"/>
        </a:p>
      </dgm:t>
    </dgm:pt>
    <dgm:pt modelId="{A38A3175-3C03-48D4-B0D1-4FF41FE39B18}" type="pres">
      <dgm:prSet presAssocID="{8EC71833-1AD6-4EAE-A64F-601B257DA37C}" presName="root" presStyleCnt="0">
        <dgm:presLayoutVars>
          <dgm:dir/>
          <dgm:resizeHandles val="exact"/>
        </dgm:presLayoutVars>
      </dgm:prSet>
      <dgm:spPr/>
      <dgm:t>
        <a:bodyPr/>
        <a:lstStyle/>
        <a:p>
          <a:endParaRPr lang="en-US"/>
        </a:p>
      </dgm:t>
    </dgm:pt>
    <dgm:pt modelId="{1A3DBA7A-0A8E-41AA-8CF2-5D3D28114AD0}" type="pres">
      <dgm:prSet presAssocID="{8EC71833-1AD6-4EAE-A64F-601B257DA37C}" presName="container" presStyleCnt="0">
        <dgm:presLayoutVars>
          <dgm:dir/>
          <dgm:resizeHandles val="exact"/>
        </dgm:presLayoutVars>
      </dgm:prSet>
      <dgm:spPr/>
    </dgm:pt>
    <dgm:pt modelId="{B0B83FA3-4801-4E12-8483-979595237B53}" type="pres">
      <dgm:prSet presAssocID="{CF7CC70A-E239-46DF-A269-A2C62D24FE61}" presName="compNode" presStyleCnt="0"/>
      <dgm:spPr/>
    </dgm:pt>
    <dgm:pt modelId="{C809ADA3-354E-4763-8C1F-78F8C5C8B422}" type="pres">
      <dgm:prSet presAssocID="{CF7CC70A-E239-46DF-A269-A2C62D24FE61}" presName="iconBgRect" presStyleLbl="bgShp" presStyleIdx="0" presStyleCnt="4"/>
      <dgm:spPr/>
    </dgm:pt>
    <dgm:pt modelId="{64771520-9BB1-4A9B-8B60-30820498BD47}" type="pres">
      <dgm:prSet presAssocID="{CF7CC70A-E239-46DF-A269-A2C62D24FE6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Books"/>
        </a:ext>
      </dgm:extLst>
    </dgm:pt>
    <dgm:pt modelId="{3315AFEB-B121-4514-80AB-E248BAFB447A}" type="pres">
      <dgm:prSet presAssocID="{CF7CC70A-E239-46DF-A269-A2C62D24FE61}" presName="spaceRect" presStyleCnt="0"/>
      <dgm:spPr/>
    </dgm:pt>
    <dgm:pt modelId="{2B061BD7-9D86-4056-B719-563D47147BA8}" type="pres">
      <dgm:prSet presAssocID="{CF7CC70A-E239-46DF-A269-A2C62D24FE61}" presName="textRect" presStyleLbl="revTx" presStyleIdx="0" presStyleCnt="4">
        <dgm:presLayoutVars>
          <dgm:chMax val="1"/>
          <dgm:chPref val="1"/>
        </dgm:presLayoutVars>
      </dgm:prSet>
      <dgm:spPr/>
      <dgm:t>
        <a:bodyPr/>
        <a:lstStyle/>
        <a:p>
          <a:endParaRPr lang="en-US"/>
        </a:p>
      </dgm:t>
    </dgm:pt>
    <dgm:pt modelId="{D2C1792A-D1CF-475A-B7A1-F44B15D42599}" type="pres">
      <dgm:prSet presAssocID="{0C1FAF94-B9A9-498B-A9C1-6F6734A15B2A}" presName="sibTrans" presStyleLbl="sibTrans2D1" presStyleIdx="0" presStyleCnt="0"/>
      <dgm:spPr/>
      <dgm:t>
        <a:bodyPr/>
        <a:lstStyle/>
        <a:p>
          <a:endParaRPr lang="en-US"/>
        </a:p>
      </dgm:t>
    </dgm:pt>
    <dgm:pt modelId="{CE537908-8DF6-4D89-9DB9-24F1859DDCA1}" type="pres">
      <dgm:prSet presAssocID="{571F518B-6649-49D3-A0B2-E49D2B8A3BEC}" presName="compNode" presStyleCnt="0"/>
      <dgm:spPr/>
    </dgm:pt>
    <dgm:pt modelId="{684DDE5A-AE24-4D46-B5B1-BAFDBD8E842D}" type="pres">
      <dgm:prSet presAssocID="{571F518B-6649-49D3-A0B2-E49D2B8A3BEC}" presName="iconBgRect" presStyleLbl="bgShp" presStyleIdx="1" presStyleCnt="4"/>
      <dgm:spPr/>
    </dgm:pt>
    <dgm:pt modelId="{7E67BDED-2C12-42D4-89F8-EE9DA43D7675}" type="pres">
      <dgm:prSet presAssocID="{571F518B-6649-49D3-A0B2-E49D2B8A3BE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Gavel"/>
        </a:ext>
      </dgm:extLst>
    </dgm:pt>
    <dgm:pt modelId="{525D76AB-A377-432D-822F-F361C660FC1B}" type="pres">
      <dgm:prSet presAssocID="{571F518B-6649-49D3-A0B2-E49D2B8A3BEC}" presName="spaceRect" presStyleCnt="0"/>
      <dgm:spPr/>
    </dgm:pt>
    <dgm:pt modelId="{051A1541-A360-481C-BE9F-4F8C33544D6D}" type="pres">
      <dgm:prSet presAssocID="{571F518B-6649-49D3-A0B2-E49D2B8A3BEC}" presName="textRect" presStyleLbl="revTx" presStyleIdx="1" presStyleCnt="4">
        <dgm:presLayoutVars>
          <dgm:chMax val="1"/>
          <dgm:chPref val="1"/>
        </dgm:presLayoutVars>
      </dgm:prSet>
      <dgm:spPr/>
      <dgm:t>
        <a:bodyPr/>
        <a:lstStyle/>
        <a:p>
          <a:endParaRPr lang="en-US"/>
        </a:p>
      </dgm:t>
    </dgm:pt>
    <dgm:pt modelId="{E475C544-36AF-4127-9BB6-CD5CAEFCA653}" type="pres">
      <dgm:prSet presAssocID="{A818670D-09FA-44A9-995A-699843123953}" presName="sibTrans" presStyleLbl="sibTrans2D1" presStyleIdx="0" presStyleCnt="0"/>
      <dgm:spPr/>
      <dgm:t>
        <a:bodyPr/>
        <a:lstStyle/>
        <a:p>
          <a:endParaRPr lang="en-US"/>
        </a:p>
      </dgm:t>
    </dgm:pt>
    <dgm:pt modelId="{4F282217-7DAC-4AD0-BDC5-ECC8F79DDF0D}" type="pres">
      <dgm:prSet presAssocID="{58EEB783-B422-464F-82FC-19AC656BECF4}" presName="compNode" presStyleCnt="0"/>
      <dgm:spPr/>
    </dgm:pt>
    <dgm:pt modelId="{99B68E56-75AC-400B-A37E-F31CF6EFF915}" type="pres">
      <dgm:prSet presAssocID="{58EEB783-B422-464F-82FC-19AC656BECF4}" presName="iconBgRect" presStyleLbl="bgShp" presStyleIdx="2" presStyleCnt="4"/>
      <dgm:spPr/>
    </dgm:pt>
    <dgm:pt modelId="{F23E1D6D-262A-42E7-B65B-05F48F2C3ECC}" type="pres">
      <dgm:prSet presAssocID="{58EEB783-B422-464F-82FC-19AC656BECF4}"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Lecturer"/>
        </a:ext>
      </dgm:extLst>
    </dgm:pt>
    <dgm:pt modelId="{EF65759C-96D9-4EBB-931B-B218FD4C47F8}" type="pres">
      <dgm:prSet presAssocID="{58EEB783-B422-464F-82FC-19AC656BECF4}" presName="spaceRect" presStyleCnt="0"/>
      <dgm:spPr/>
    </dgm:pt>
    <dgm:pt modelId="{8415CA03-4FF9-4A5C-BD11-2B9245755302}" type="pres">
      <dgm:prSet presAssocID="{58EEB783-B422-464F-82FC-19AC656BECF4}" presName="textRect" presStyleLbl="revTx" presStyleIdx="2" presStyleCnt="4">
        <dgm:presLayoutVars>
          <dgm:chMax val="1"/>
          <dgm:chPref val="1"/>
        </dgm:presLayoutVars>
      </dgm:prSet>
      <dgm:spPr/>
      <dgm:t>
        <a:bodyPr/>
        <a:lstStyle/>
        <a:p>
          <a:endParaRPr lang="en-US"/>
        </a:p>
      </dgm:t>
    </dgm:pt>
    <dgm:pt modelId="{4715256A-1688-4F5D-9BC0-77D2FDE1BDE2}" type="pres">
      <dgm:prSet presAssocID="{53141464-06B0-4233-871A-1A10D68F36F5}" presName="sibTrans" presStyleLbl="sibTrans2D1" presStyleIdx="0" presStyleCnt="0"/>
      <dgm:spPr/>
      <dgm:t>
        <a:bodyPr/>
        <a:lstStyle/>
        <a:p>
          <a:endParaRPr lang="en-US"/>
        </a:p>
      </dgm:t>
    </dgm:pt>
    <dgm:pt modelId="{23FA5A93-0F2F-40F3-8E80-F8DEDE31B6B3}" type="pres">
      <dgm:prSet presAssocID="{A4B0B938-109C-42B9-ACE4-EB5C60E32B8F}" presName="compNode" presStyleCnt="0"/>
      <dgm:spPr/>
    </dgm:pt>
    <dgm:pt modelId="{02BCD340-CE53-498B-840F-817DBC0878D8}" type="pres">
      <dgm:prSet presAssocID="{A4B0B938-109C-42B9-ACE4-EB5C60E32B8F}" presName="iconBgRect" presStyleLbl="bgShp" presStyleIdx="3" presStyleCnt="4"/>
      <dgm:spPr/>
    </dgm:pt>
    <dgm:pt modelId="{81AB23D1-68A0-441C-8FB1-195A8AFDFBDD}" type="pres">
      <dgm:prSet presAssocID="{A4B0B938-109C-42B9-ACE4-EB5C60E32B8F}"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Bitcoin"/>
        </a:ext>
      </dgm:extLst>
    </dgm:pt>
    <dgm:pt modelId="{5DEA9E72-6124-4BC7-A921-23631EAB807D}" type="pres">
      <dgm:prSet presAssocID="{A4B0B938-109C-42B9-ACE4-EB5C60E32B8F}" presName="spaceRect" presStyleCnt="0"/>
      <dgm:spPr/>
    </dgm:pt>
    <dgm:pt modelId="{56123C29-1E73-410F-B726-06FB492683ED}" type="pres">
      <dgm:prSet presAssocID="{A4B0B938-109C-42B9-ACE4-EB5C60E32B8F}" presName="textRect" presStyleLbl="revTx" presStyleIdx="3" presStyleCnt="4">
        <dgm:presLayoutVars>
          <dgm:chMax val="1"/>
          <dgm:chPref val="1"/>
        </dgm:presLayoutVars>
      </dgm:prSet>
      <dgm:spPr/>
      <dgm:t>
        <a:bodyPr/>
        <a:lstStyle/>
        <a:p>
          <a:endParaRPr lang="en-US"/>
        </a:p>
      </dgm:t>
    </dgm:pt>
  </dgm:ptLst>
  <dgm:cxnLst>
    <dgm:cxn modelId="{D89848EA-C8B5-4EE7-AC4E-0081028D833F}" srcId="{8EC71833-1AD6-4EAE-A64F-601B257DA37C}" destId="{571F518B-6649-49D3-A0B2-E49D2B8A3BEC}" srcOrd="1" destOrd="0" parTransId="{05ED8602-B8A6-44EB-958C-FBA559282717}" sibTransId="{A818670D-09FA-44A9-995A-699843123953}"/>
    <dgm:cxn modelId="{15D94B67-55D0-4E1E-9CBD-FFE6B112BBED}" type="presOf" srcId="{58EEB783-B422-464F-82FC-19AC656BECF4}" destId="{8415CA03-4FF9-4A5C-BD11-2B9245755302}" srcOrd="0" destOrd="0" presId="urn:microsoft.com/office/officeart/2018/2/layout/IconCircleList"/>
    <dgm:cxn modelId="{8532EBBE-5E76-4768-AD03-B4EE51B82A4C}" type="presOf" srcId="{571F518B-6649-49D3-A0B2-E49D2B8A3BEC}" destId="{051A1541-A360-481C-BE9F-4F8C33544D6D}" srcOrd="0" destOrd="0" presId="urn:microsoft.com/office/officeart/2018/2/layout/IconCircleList"/>
    <dgm:cxn modelId="{F27F3A8F-6DCA-4FDE-9C10-63AE0FC9D0C3}" type="presOf" srcId="{A818670D-09FA-44A9-995A-699843123953}" destId="{E475C544-36AF-4127-9BB6-CD5CAEFCA653}" srcOrd="0" destOrd="0" presId="urn:microsoft.com/office/officeart/2018/2/layout/IconCircleList"/>
    <dgm:cxn modelId="{DEE41417-CDD5-4B0F-97BF-114608FC548E}" type="presOf" srcId="{CF7CC70A-E239-46DF-A269-A2C62D24FE61}" destId="{2B061BD7-9D86-4056-B719-563D47147BA8}" srcOrd="0" destOrd="0" presId="urn:microsoft.com/office/officeart/2018/2/layout/IconCircleList"/>
    <dgm:cxn modelId="{B49F7D5A-DD9F-4CB6-8463-182B5C75D3CB}" type="presOf" srcId="{8EC71833-1AD6-4EAE-A64F-601B257DA37C}" destId="{A38A3175-3C03-48D4-B0D1-4FF41FE39B18}" srcOrd="0" destOrd="0" presId="urn:microsoft.com/office/officeart/2018/2/layout/IconCircleList"/>
    <dgm:cxn modelId="{89779DE4-DD43-43C3-9300-93151330DDB9}" srcId="{8EC71833-1AD6-4EAE-A64F-601B257DA37C}" destId="{A4B0B938-109C-42B9-ACE4-EB5C60E32B8F}" srcOrd="3" destOrd="0" parTransId="{E0332911-9231-4746-A984-9644E65C974D}" sibTransId="{D62AC3B7-DD78-4FD7-A78C-ECC15E17AFB7}"/>
    <dgm:cxn modelId="{C476B445-CDAA-4CD0-8985-4863884F4E45}" type="presOf" srcId="{0C1FAF94-B9A9-498B-A9C1-6F6734A15B2A}" destId="{D2C1792A-D1CF-475A-B7A1-F44B15D42599}" srcOrd="0" destOrd="0" presId="urn:microsoft.com/office/officeart/2018/2/layout/IconCircleList"/>
    <dgm:cxn modelId="{352F0A1F-14FA-4DCA-9367-A2A91F0F228F}" srcId="{8EC71833-1AD6-4EAE-A64F-601B257DA37C}" destId="{58EEB783-B422-464F-82FC-19AC656BECF4}" srcOrd="2" destOrd="0" parTransId="{DADB7696-3040-4F9C-9987-51277C654A86}" sibTransId="{53141464-06B0-4233-871A-1A10D68F36F5}"/>
    <dgm:cxn modelId="{ADDD5D21-D445-4E92-9627-83F5C6E4C3A5}" srcId="{8EC71833-1AD6-4EAE-A64F-601B257DA37C}" destId="{CF7CC70A-E239-46DF-A269-A2C62D24FE61}" srcOrd="0" destOrd="0" parTransId="{794332C1-7166-45C8-B2CB-26CED614256F}" sibTransId="{0C1FAF94-B9A9-498B-A9C1-6F6734A15B2A}"/>
    <dgm:cxn modelId="{F8C3FA96-3C60-4F63-B9A8-B7989BF82FF8}" type="presOf" srcId="{53141464-06B0-4233-871A-1A10D68F36F5}" destId="{4715256A-1688-4F5D-9BC0-77D2FDE1BDE2}" srcOrd="0" destOrd="0" presId="urn:microsoft.com/office/officeart/2018/2/layout/IconCircleList"/>
    <dgm:cxn modelId="{6162B461-8302-41DC-851B-C395329CEB4F}" type="presOf" srcId="{A4B0B938-109C-42B9-ACE4-EB5C60E32B8F}" destId="{56123C29-1E73-410F-B726-06FB492683ED}" srcOrd="0" destOrd="0" presId="urn:microsoft.com/office/officeart/2018/2/layout/IconCircleList"/>
    <dgm:cxn modelId="{6CD927F1-AD6C-41AF-998E-3629DE007876}" type="presParOf" srcId="{A38A3175-3C03-48D4-B0D1-4FF41FE39B18}" destId="{1A3DBA7A-0A8E-41AA-8CF2-5D3D28114AD0}" srcOrd="0" destOrd="0" presId="urn:microsoft.com/office/officeart/2018/2/layout/IconCircleList"/>
    <dgm:cxn modelId="{5E6693E7-55B3-4D31-BDF8-F5D96D903B2E}" type="presParOf" srcId="{1A3DBA7A-0A8E-41AA-8CF2-5D3D28114AD0}" destId="{B0B83FA3-4801-4E12-8483-979595237B53}" srcOrd="0" destOrd="0" presId="urn:microsoft.com/office/officeart/2018/2/layout/IconCircleList"/>
    <dgm:cxn modelId="{3DF33DF2-E897-40B1-85F1-E3AA5CD771B6}" type="presParOf" srcId="{B0B83FA3-4801-4E12-8483-979595237B53}" destId="{C809ADA3-354E-4763-8C1F-78F8C5C8B422}" srcOrd="0" destOrd="0" presId="urn:microsoft.com/office/officeart/2018/2/layout/IconCircleList"/>
    <dgm:cxn modelId="{A0FE2231-025E-4B41-A1B7-9EC5FBDC9130}" type="presParOf" srcId="{B0B83FA3-4801-4E12-8483-979595237B53}" destId="{64771520-9BB1-4A9B-8B60-30820498BD47}" srcOrd="1" destOrd="0" presId="urn:microsoft.com/office/officeart/2018/2/layout/IconCircleList"/>
    <dgm:cxn modelId="{E4C5752F-0948-4E88-AD78-FD6E7C656E7F}" type="presParOf" srcId="{B0B83FA3-4801-4E12-8483-979595237B53}" destId="{3315AFEB-B121-4514-80AB-E248BAFB447A}" srcOrd="2" destOrd="0" presId="urn:microsoft.com/office/officeart/2018/2/layout/IconCircleList"/>
    <dgm:cxn modelId="{A6DD4CA8-8AB8-4888-AAE6-F3F9CCEF3F6A}" type="presParOf" srcId="{B0B83FA3-4801-4E12-8483-979595237B53}" destId="{2B061BD7-9D86-4056-B719-563D47147BA8}" srcOrd="3" destOrd="0" presId="urn:microsoft.com/office/officeart/2018/2/layout/IconCircleList"/>
    <dgm:cxn modelId="{6BFC90DD-B8C5-4490-9846-2A33FF88E372}" type="presParOf" srcId="{1A3DBA7A-0A8E-41AA-8CF2-5D3D28114AD0}" destId="{D2C1792A-D1CF-475A-B7A1-F44B15D42599}" srcOrd="1" destOrd="0" presId="urn:microsoft.com/office/officeart/2018/2/layout/IconCircleList"/>
    <dgm:cxn modelId="{CCB86CF0-67ED-4F51-B5CF-B0B5B2C11D4A}" type="presParOf" srcId="{1A3DBA7A-0A8E-41AA-8CF2-5D3D28114AD0}" destId="{CE537908-8DF6-4D89-9DB9-24F1859DDCA1}" srcOrd="2" destOrd="0" presId="urn:microsoft.com/office/officeart/2018/2/layout/IconCircleList"/>
    <dgm:cxn modelId="{871FFF8F-8260-49E5-9A47-EE9171879C63}" type="presParOf" srcId="{CE537908-8DF6-4D89-9DB9-24F1859DDCA1}" destId="{684DDE5A-AE24-4D46-B5B1-BAFDBD8E842D}" srcOrd="0" destOrd="0" presId="urn:microsoft.com/office/officeart/2018/2/layout/IconCircleList"/>
    <dgm:cxn modelId="{9B4FEE51-141A-465E-8C7D-9E36CE0FAB26}" type="presParOf" srcId="{CE537908-8DF6-4D89-9DB9-24F1859DDCA1}" destId="{7E67BDED-2C12-42D4-89F8-EE9DA43D7675}" srcOrd="1" destOrd="0" presId="urn:microsoft.com/office/officeart/2018/2/layout/IconCircleList"/>
    <dgm:cxn modelId="{EAC3330E-95DF-4934-B418-9DE64F8A45CD}" type="presParOf" srcId="{CE537908-8DF6-4D89-9DB9-24F1859DDCA1}" destId="{525D76AB-A377-432D-822F-F361C660FC1B}" srcOrd="2" destOrd="0" presId="urn:microsoft.com/office/officeart/2018/2/layout/IconCircleList"/>
    <dgm:cxn modelId="{CC023F74-0297-41A6-89D9-E544FA34923E}" type="presParOf" srcId="{CE537908-8DF6-4D89-9DB9-24F1859DDCA1}" destId="{051A1541-A360-481C-BE9F-4F8C33544D6D}" srcOrd="3" destOrd="0" presId="urn:microsoft.com/office/officeart/2018/2/layout/IconCircleList"/>
    <dgm:cxn modelId="{26A642CF-274E-4D6A-BBA9-7222C4D15211}" type="presParOf" srcId="{1A3DBA7A-0A8E-41AA-8CF2-5D3D28114AD0}" destId="{E475C544-36AF-4127-9BB6-CD5CAEFCA653}" srcOrd="3" destOrd="0" presId="urn:microsoft.com/office/officeart/2018/2/layout/IconCircleList"/>
    <dgm:cxn modelId="{4E6103C2-62E0-47A7-AB5D-D66B69AF0382}" type="presParOf" srcId="{1A3DBA7A-0A8E-41AA-8CF2-5D3D28114AD0}" destId="{4F282217-7DAC-4AD0-BDC5-ECC8F79DDF0D}" srcOrd="4" destOrd="0" presId="urn:microsoft.com/office/officeart/2018/2/layout/IconCircleList"/>
    <dgm:cxn modelId="{F1554E24-FD77-4AD5-9C0B-D495FF81499B}" type="presParOf" srcId="{4F282217-7DAC-4AD0-BDC5-ECC8F79DDF0D}" destId="{99B68E56-75AC-400B-A37E-F31CF6EFF915}" srcOrd="0" destOrd="0" presId="urn:microsoft.com/office/officeart/2018/2/layout/IconCircleList"/>
    <dgm:cxn modelId="{EC087778-F7E4-4049-97F4-81585D7CC4B3}" type="presParOf" srcId="{4F282217-7DAC-4AD0-BDC5-ECC8F79DDF0D}" destId="{F23E1D6D-262A-42E7-B65B-05F48F2C3ECC}" srcOrd="1" destOrd="0" presId="urn:microsoft.com/office/officeart/2018/2/layout/IconCircleList"/>
    <dgm:cxn modelId="{EE3A3089-9D64-4A2A-8E81-501FBF903093}" type="presParOf" srcId="{4F282217-7DAC-4AD0-BDC5-ECC8F79DDF0D}" destId="{EF65759C-96D9-4EBB-931B-B218FD4C47F8}" srcOrd="2" destOrd="0" presId="urn:microsoft.com/office/officeart/2018/2/layout/IconCircleList"/>
    <dgm:cxn modelId="{812994CE-36F0-4EE2-BF27-BCEACA661AE9}" type="presParOf" srcId="{4F282217-7DAC-4AD0-BDC5-ECC8F79DDF0D}" destId="{8415CA03-4FF9-4A5C-BD11-2B9245755302}" srcOrd="3" destOrd="0" presId="urn:microsoft.com/office/officeart/2018/2/layout/IconCircleList"/>
    <dgm:cxn modelId="{91FBC456-E24D-46C5-89CC-F518D3939FE8}" type="presParOf" srcId="{1A3DBA7A-0A8E-41AA-8CF2-5D3D28114AD0}" destId="{4715256A-1688-4F5D-9BC0-77D2FDE1BDE2}" srcOrd="5" destOrd="0" presId="urn:microsoft.com/office/officeart/2018/2/layout/IconCircleList"/>
    <dgm:cxn modelId="{736D7D89-7965-4B7F-BC83-7A5BE8A4BC2A}" type="presParOf" srcId="{1A3DBA7A-0A8E-41AA-8CF2-5D3D28114AD0}" destId="{23FA5A93-0F2F-40F3-8E80-F8DEDE31B6B3}" srcOrd="6" destOrd="0" presId="urn:microsoft.com/office/officeart/2018/2/layout/IconCircleList"/>
    <dgm:cxn modelId="{B67FE305-E937-4226-8A90-A65992FD3FCD}" type="presParOf" srcId="{23FA5A93-0F2F-40F3-8E80-F8DEDE31B6B3}" destId="{02BCD340-CE53-498B-840F-817DBC0878D8}" srcOrd="0" destOrd="0" presId="urn:microsoft.com/office/officeart/2018/2/layout/IconCircleList"/>
    <dgm:cxn modelId="{37B01656-0372-40D6-B9D6-769DBEBA79DB}" type="presParOf" srcId="{23FA5A93-0F2F-40F3-8E80-F8DEDE31B6B3}" destId="{81AB23D1-68A0-441C-8FB1-195A8AFDFBDD}" srcOrd="1" destOrd="0" presId="urn:microsoft.com/office/officeart/2018/2/layout/IconCircleList"/>
    <dgm:cxn modelId="{6008173D-96C8-4AE8-99C0-F698CF09B1A8}" type="presParOf" srcId="{23FA5A93-0F2F-40F3-8E80-F8DEDE31B6B3}" destId="{5DEA9E72-6124-4BC7-A921-23631EAB807D}" srcOrd="2" destOrd="0" presId="urn:microsoft.com/office/officeart/2018/2/layout/IconCircleList"/>
    <dgm:cxn modelId="{69DFE2E9-45F1-4C05-A0DD-27670E6240F0}" type="presParOf" srcId="{23FA5A93-0F2F-40F3-8E80-F8DEDE31B6B3}" destId="{56123C29-1E73-410F-B726-06FB492683ED}"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314648-7AC2-4B8C-80F2-5E05E1156E25}" type="doc">
      <dgm:prSet loTypeId="urn:microsoft.com/office/officeart/2005/8/layout/vList2" loCatId="list" qsTypeId="urn:microsoft.com/office/officeart/2005/8/quickstyle/simple2" qsCatId="simple" csTypeId="urn:microsoft.com/office/officeart/2005/8/colors/accent0_3" csCatId="mainScheme"/>
      <dgm:spPr/>
      <dgm:t>
        <a:bodyPr/>
        <a:lstStyle/>
        <a:p>
          <a:endParaRPr lang="en-US"/>
        </a:p>
      </dgm:t>
    </dgm:pt>
    <dgm:pt modelId="{FD9016AE-78FF-4FBA-9727-ABA26B0CFC5D}">
      <dgm:prSet/>
      <dgm:spPr/>
      <dgm:t>
        <a:bodyPr/>
        <a:lstStyle/>
        <a:p>
          <a:r>
            <a:rPr lang="en-US"/>
            <a:t>Knowledge of the local market.</a:t>
          </a:r>
        </a:p>
      </dgm:t>
    </dgm:pt>
    <dgm:pt modelId="{08D660CE-32EC-4588-B085-790EC5BA410F}" type="parTrans" cxnId="{BF8E5804-4B43-4A91-8198-BC6FAA88F6EA}">
      <dgm:prSet/>
      <dgm:spPr/>
      <dgm:t>
        <a:bodyPr/>
        <a:lstStyle/>
        <a:p>
          <a:endParaRPr lang="en-US"/>
        </a:p>
      </dgm:t>
    </dgm:pt>
    <dgm:pt modelId="{FC80A0EB-FCB5-4AB8-A19F-315F0505B358}" type="sibTrans" cxnId="{BF8E5804-4B43-4A91-8198-BC6FAA88F6EA}">
      <dgm:prSet/>
      <dgm:spPr/>
      <dgm:t>
        <a:bodyPr/>
        <a:lstStyle/>
        <a:p>
          <a:endParaRPr lang="en-US"/>
        </a:p>
      </dgm:t>
    </dgm:pt>
    <dgm:pt modelId="{6727AFB2-A9D2-480D-AAA4-F2DD263BA015}">
      <dgm:prSet/>
      <dgm:spPr/>
      <dgm:t>
        <a:bodyPr/>
        <a:lstStyle/>
        <a:p>
          <a:r>
            <a:rPr lang="en-US"/>
            <a:t>Familiar with local practices and customs within the market.</a:t>
          </a:r>
        </a:p>
      </dgm:t>
    </dgm:pt>
    <dgm:pt modelId="{0E117FEF-7C88-4D1A-A079-795F06E2DB27}" type="parTrans" cxnId="{E91F052E-6FCC-4B9A-A804-30FDD41EFEFB}">
      <dgm:prSet/>
      <dgm:spPr/>
      <dgm:t>
        <a:bodyPr/>
        <a:lstStyle/>
        <a:p>
          <a:endParaRPr lang="en-US"/>
        </a:p>
      </dgm:t>
    </dgm:pt>
    <dgm:pt modelId="{49BDBC0F-9613-4F34-955A-32CD38710A79}" type="sibTrans" cxnId="{E91F052E-6FCC-4B9A-A804-30FDD41EFEFB}">
      <dgm:prSet/>
      <dgm:spPr/>
      <dgm:t>
        <a:bodyPr/>
        <a:lstStyle/>
        <a:p>
          <a:endParaRPr lang="en-US"/>
        </a:p>
      </dgm:t>
    </dgm:pt>
    <dgm:pt modelId="{B66EE778-4A82-4A65-9383-D6C1BF420475}">
      <dgm:prSet/>
      <dgm:spPr/>
      <dgm:t>
        <a:bodyPr/>
        <a:lstStyle/>
        <a:p>
          <a:r>
            <a:rPr lang="en-US"/>
            <a:t>Better able to service clients and  residence.</a:t>
          </a:r>
        </a:p>
      </dgm:t>
    </dgm:pt>
    <dgm:pt modelId="{C42A751E-A8BC-4B31-BD4B-5889A45C2259}" type="parTrans" cxnId="{245DCFC1-B96A-40EF-9F36-C71DD2828B13}">
      <dgm:prSet/>
      <dgm:spPr/>
      <dgm:t>
        <a:bodyPr/>
        <a:lstStyle/>
        <a:p>
          <a:endParaRPr lang="en-US"/>
        </a:p>
      </dgm:t>
    </dgm:pt>
    <dgm:pt modelId="{1017823A-AA9C-4333-8C7F-3490AE61784F}" type="sibTrans" cxnId="{245DCFC1-B96A-40EF-9F36-C71DD2828B13}">
      <dgm:prSet/>
      <dgm:spPr/>
      <dgm:t>
        <a:bodyPr/>
        <a:lstStyle/>
        <a:p>
          <a:endParaRPr lang="en-US"/>
        </a:p>
      </dgm:t>
    </dgm:pt>
    <dgm:pt modelId="{D622E7B6-4D34-4F88-88F1-B442B973252D}">
      <dgm:prSet/>
      <dgm:spPr/>
      <dgm:t>
        <a:bodyPr/>
        <a:lstStyle/>
        <a:p>
          <a:r>
            <a:rPr lang="en-US"/>
            <a:t>Likely more aware of rapid market changes.</a:t>
          </a:r>
        </a:p>
      </dgm:t>
    </dgm:pt>
    <dgm:pt modelId="{038E6A9D-DBC2-4C9E-A16B-B33019600EE5}" type="parTrans" cxnId="{3782F272-A61B-4D61-B298-91CF57B63682}">
      <dgm:prSet/>
      <dgm:spPr/>
      <dgm:t>
        <a:bodyPr/>
        <a:lstStyle/>
        <a:p>
          <a:endParaRPr lang="en-US"/>
        </a:p>
      </dgm:t>
    </dgm:pt>
    <dgm:pt modelId="{35B8FC1C-9414-489F-AA7E-CF55C8B6D6BB}" type="sibTrans" cxnId="{3782F272-A61B-4D61-B298-91CF57B63682}">
      <dgm:prSet/>
      <dgm:spPr/>
      <dgm:t>
        <a:bodyPr/>
        <a:lstStyle/>
        <a:p>
          <a:endParaRPr lang="en-US"/>
        </a:p>
      </dgm:t>
    </dgm:pt>
    <dgm:pt modelId="{1DECF1E1-F52F-403B-AB48-61E151162668}">
      <dgm:prSet/>
      <dgm:spPr/>
      <dgm:t>
        <a:bodyPr/>
        <a:lstStyle/>
        <a:p>
          <a:r>
            <a:rPr lang="en-US"/>
            <a:t>Better able to apply the rules, regulations and law to the local area.</a:t>
          </a:r>
        </a:p>
      </dgm:t>
    </dgm:pt>
    <dgm:pt modelId="{E1C6B8BE-5CC6-4D0B-8D2D-81341A5A0D11}" type="parTrans" cxnId="{AC48FBA0-145F-4E0B-B295-321B75327D82}">
      <dgm:prSet/>
      <dgm:spPr/>
      <dgm:t>
        <a:bodyPr/>
        <a:lstStyle/>
        <a:p>
          <a:endParaRPr lang="en-US"/>
        </a:p>
      </dgm:t>
    </dgm:pt>
    <dgm:pt modelId="{6618B790-DDFC-4824-A5E8-F9C2AB2016A1}" type="sibTrans" cxnId="{AC48FBA0-145F-4E0B-B295-321B75327D82}">
      <dgm:prSet/>
      <dgm:spPr/>
      <dgm:t>
        <a:bodyPr/>
        <a:lstStyle/>
        <a:p>
          <a:endParaRPr lang="en-US"/>
        </a:p>
      </dgm:t>
    </dgm:pt>
    <dgm:pt modelId="{64F3E870-32DE-4FE5-91AA-3BE495A2D6C5}" type="pres">
      <dgm:prSet presAssocID="{4E314648-7AC2-4B8C-80F2-5E05E1156E25}" presName="linear" presStyleCnt="0">
        <dgm:presLayoutVars>
          <dgm:animLvl val="lvl"/>
          <dgm:resizeHandles val="exact"/>
        </dgm:presLayoutVars>
      </dgm:prSet>
      <dgm:spPr/>
      <dgm:t>
        <a:bodyPr/>
        <a:lstStyle/>
        <a:p>
          <a:endParaRPr lang="en-US"/>
        </a:p>
      </dgm:t>
    </dgm:pt>
    <dgm:pt modelId="{2426FA05-5045-4ACB-BEA5-6ACD1FE4CA0A}" type="pres">
      <dgm:prSet presAssocID="{FD9016AE-78FF-4FBA-9727-ABA26B0CFC5D}" presName="parentText" presStyleLbl="node1" presStyleIdx="0" presStyleCnt="5">
        <dgm:presLayoutVars>
          <dgm:chMax val="0"/>
          <dgm:bulletEnabled val="1"/>
        </dgm:presLayoutVars>
      </dgm:prSet>
      <dgm:spPr/>
      <dgm:t>
        <a:bodyPr/>
        <a:lstStyle/>
        <a:p>
          <a:endParaRPr lang="en-US"/>
        </a:p>
      </dgm:t>
    </dgm:pt>
    <dgm:pt modelId="{47B0E633-F9F3-489B-8F12-17A66704870B}" type="pres">
      <dgm:prSet presAssocID="{FC80A0EB-FCB5-4AB8-A19F-315F0505B358}" presName="spacer" presStyleCnt="0"/>
      <dgm:spPr/>
    </dgm:pt>
    <dgm:pt modelId="{0AED2DAF-510C-4577-AFD4-50E48663B889}" type="pres">
      <dgm:prSet presAssocID="{6727AFB2-A9D2-480D-AAA4-F2DD263BA015}" presName="parentText" presStyleLbl="node1" presStyleIdx="1" presStyleCnt="5">
        <dgm:presLayoutVars>
          <dgm:chMax val="0"/>
          <dgm:bulletEnabled val="1"/>
        </dgm:presLayoutVars>
      </dgm:prSet>
      <dgm:spPr/>
      <dgm:t>
        <a:bodyPr/>
        <a:lstStyle/>
        <a:p>
          <a:endParaRPr lang="en-US"/>
        </a:p>
      </dgm:t>
    </dgm:pt>
    <dgm:pt modelId="{E2B152C6-0426-49F6-8E5F-31528492E3F3}" type="pres">
      <dgm:prSet presAssocID="{49BDBC0F-9613-4F34-955A-32CD38710A79}" presName="spacer" presStyleCnt="0"/>
      <dgm:spPr/>
    </dgm:pt>
    <dgm:pt modelId="{3EEAFD7A-46F5-437C-AC52-47F3FD35C8AE}" type="pres">
      <dgm:prSet presAssocID="{B66EE778-4A82-4A65-9383-D6C1BF420475}" presName="parentText" presStyleLbl="node1" presStyleIdx="2" presStyleCnt="5">
        <dgm:presLayoutVars>
          <dgm:chMax val="0"/>
          <dgm:bulletEnabled val="1"/>
        </dgm:presLayoutVars>
      </dgm:prSet>
      <dgm:spPr/>
      <dgm:t>
        <a:bodyPr/>
        <a:lstStyle/>
        <a:p>
          <a:endParaRPr lang="en-US"/>
        </a:p>
      </dgm:t>
    </dgm:pt>
    <dgm:pt modelId="{0B7E1F45-5294-4055-BA0A-12DF9620847D}" type="pres">
      <dgm:prSet presAssocID="{1017823A-AA9C-4333-8C7F-3490AE61784F}" presName="spacer" presStyleCnt="0"/>
      <dgm:spPr/>
    </dgm:pt>
    <dgm:pt modelId="{F168F542-9D39-47E8-AAE1-18EC4D74FD8C}" type="pres">
      <dgm:prSet presAssocID="{D622E7B6-4D34-4F88-88F1-B442B973252D}" presName="parentText" presStyleLbl="node1" presStyleIdx="3" presStyleCnt="5">
        <dgm:presLayoutVars>
          <dgm:chMax val="0"/>
          <dgm:bulletEnabled val="1"/>
        </dgm:presLayoutVars>
      </dgm:prSet>
      <dgm:spPr/>
      <dgm:t>
        <a:bodyPr/>
        <a:lstStyle/>
        <a:p>
          <a:endParaRPr lang="en-US"/>
        </a:p>
      </dgm:t>
    </dgm:pt>
    <dgm:pt modelId="{A1F3FCD2-BE12-49A1-91D9-F56CC1B2B7C9}" type="pres">
      <dgm:prSet presAssocID="{35B8FC1C-9414-489F-AA7E-CF55C8B6D6BB}" presName="spacer" presStyleCnt="0"/>
      <dgm:spPr/>
    </dgm:pt>
    <dgm:pt modelId="{111E5862-898F-4E86-A7AE-FA17302DCAD2}" type="pres">
      <dgm:prSet presAssocID="{1DECF1E1-F52F-403B-AB48-61E151162668}" presName="parentText" presStyleLbl="node1" presStyleIdx="4" presStyleCnt="5">
        <dgm:presLayoutVars>
          <dgm:chMax val="0"/>
          <dgm:bulletEnabled val="1"/>
        </dgm:presLayoutVars>
      </dgm:prSet>
      <dgm:spPr/>
      <dgm:t>
        <a:bodyPr/>
        <a:lstStyle/>
        <a:p>
          <a:endParaRPr lang="en-US"/>
        </a:p>
      </dgm:t>
    </dgm:pt>
  </dgm:ptLst>
  <dgm:cxnLst>
    <dgm:cxn modelId="{6995C686-E21D-4139-9867-420B723B4210}" type="presOf" srcId="{D622E7B6-4D34-4F88-88F1-B442B973252D}" destId="{F168F542-9D39-47E8-AAE1-18EC4D74FD8C}" srcOrd="0" destOrd="0" presId="urn:microsoft.com/office/officeart/2005/8/layout/vList2"/>
    <dgm:cxn modelId="{3782F272-A61B-4D61-B298-91CF57B63682}" srcId="{4E314648-7AC2-4B8C-80F2-5E05E1156E25}" destId="{D622E7B6-4D34-4F88-88F1-B442B973252D}" srcOrd="3" destOrd="0" parTransId="{038E6A9D-DBC2-4C9E-A16B-B33019600EE5}" sibTransId="{35B8FC1C-9414-489F-AA7E-CF55C8B6D6BB}"/>
    <dgm:cxn modelId="{CC69A051-84E5-4AE7-BC5E-274C13446F69}" type="presOf" srcId="{1DECF1E1-F52F-403B-AB48-61E151162668}" destId="{111E5862-898F-4E86-A7AE-FA17302DCAD2}" srcOrd="0" destOrd="0" presId="urn:microsoft.com/office/officeart/2005/8/layout/vList2"/>
    <dgm:cxn modelId="{E91F052E-6FCC-4B9A-A804-30FDD41EFEFB}" srcId="{4E314648-7AC2-4B8C-80F2-5E05E1156E25}" destId="{6727AFB2-A9D2-480D-AAA4-F2DD263BA015}" srcOrd="1" destOrd="0" parTransId="{0E117FEF-7C88-4D1A-A079-795F06E2DB27}" sibTransId="{49BDBC0F-9613-4F34-955A-32CD38710A79}"/>
    <dgm:cxn modelId="{35DAC8B9-BBE4-425E-8591-2CC34CD7F009}" type="presOf" srcId="{FD9016AE-78FF-4FBA-9727-ABA26B0CFC5D}" destId="{2426FA05-5045-4ACB-BEA5-6ACD1FE4CA0A}" srcOrd="0" destOrd="0" presId="urn:microsoft.com/office/officeart/2005/8/layout/vList2"/>
    <dgm:cxn modelId="{9C3ABED6-23A5-4459-9A04-6E79928985E4}" type="presOf" srcId="{B66EE778-4A82-4A65-9383-D6C1BF420475}" destId="{3EEAFD7A-46F5-437C-AC52-47F3FD35C8AE}" srcOrd="0" destOrd="0" presId="urn:microsoft.com/office/officeart/2005/8/layout/vList2"/>
    <dgm:cxn modelId="{B06E073F-376D-4A08-8C34-9EB58C242B84}" type="presOf" srcId="{6727AFB2-A9D2-480D-AAA4-F2DD263BA015}" destId="{0AED2DAF-510C-4577-AFD4-50E48663B889}" srcOrd="0" destOrd="0" presId="urn:microsoft.com/office/officeart/2005/8/layout/vList2"/>
    <dgm:cxn modelId="{DE082277-47E0-4E2F-AA2C-729560BE740F}" type="presOf" srcId="{4E314648-7AC2-4B8C-80F2-5E05E1156E25}" destId="{64F3E870-32DE-4FE5-91AA-3BE495A2D6C5}" srcOrd="0" destOrd="0" presId="urn:microsoft.com/office/officeart/2005/8/layout/vList2"/>
    <dgm:cxn modelId="{BF8E5804-4B43-4A91-8198-BC6FAA88F6EA}" srcId="{4E314648-7AC2-4B8C-80F2-5E05E1156E25}" destId="{FD9016AE-78FF-4FBA-9727-ABA26B0CFC5D}" srcOrd="0" destOrd="0" parTransId="{08D660CE-32EC-4588-B085-790EC5BA410F}" sibTransId="{FC80A0EB-FCB5-4AB8-A19F-315F0505B358}"/>
    <dgm:cxn modelId="{AC48FBA0-145F-4E0B-B295-321B75327D82}" srcId="{4E314648-7AC2-4B8C-80F2-5E05E1156E25}" destId="{1DECF1E1-F52F-403B-AB48-61E151162668}" srcOrd="4" destOrd="0" parTransId="{E1C6B8BE-5CC6-4D0B-8D2D-81341A5A0D11}" sibTransId="{6618B790-DDFC-4824-A5E8-F9C2AB2016A1}"/>
    <dgm:cxn modelId="{245DCFC1-B96A-40EF-9F36-C71DD2828B13}" srcId="{4E314648-7AC2-4B8C-80F2-5E05E1156E25}" destId="{B66EE778-4A82-4A65-9383-D6C1BF420475}" srcOrd="2" destOrd="0" parTransId="{C42A751E-A8BC-4B31-BD4B-5889A45C2259}" sibTransId="{1017823A-AA9C-4333-8C7F-3490AE61784F}"/>
    <dgm:cxn modelId="{CFBAEE25-05BF-4E20-8D73-C75BBD1477B2}" type="presParOf" srcId="{64F3E870-32DE-4FE5-91AA-3BE495A2D6C5}" destId="{2426FA05-5045-4ACB-BEA5-6ACD1FE4CA0A}" srcOrd="0" destOrd="0" presId="urn:microsoft.com/office/officeart/2005/8/layout/vList2"/>
    <dgm:cxn modelId="{D172505B-778D-4BC0-8A24-030031AF939F}" type="presParOf" srcId="{64F3E870-32DE-4FE5-91AA-3BE495A2D6C5}" destId="{47B0E633-F9F3-489B-8F12-17A66704870B}" srcOrd="1" destOrd="0" presId="urn:microsoft.com/office/officeart/2005/8/layout/vList2"/>
    <dgm:cxn modelId="{29CEE687-DA4C-4833-9FFA-8600A4012BB3}" type="presParOf" srcId="{64F3E870-32DE-4FE5-91AA-3BE495A2D6C5}" destId="{0AED2DAF-510C-4577-AFD4-50E48663B889}" srcOrd="2" destOrd="0" presId="urn:microsoft.com/office/officeart/2005/8/layout/vList2"/>
    <dgm:cxn modelId="{E1420A9B-EB1B-44B2-9EFD-CC5FF849AC8D}" type="presParOf" srcId="{64F3E870-32DE-4FE5-91AA-3BE495A2D6C5}" destId="{E2B152C6-0426-49F6-8E5F-31528492E3F3}" srcOrd="3" destOrd="0" presId="urn:microsoft.com/office/officeart/2005/8/layout/vList2"/>
    <dgm:cxn modelId="{851E95EC-1FA4-41DA-8771-77F1594FB268}" type="presParOf" srcId="{64F3E870-32DE-4FE5-91AA-3BE495A2D6C5}" destId="{3EEAFD7A-46F5-437C-AC52-47F3FD35C8AE}" srcOrd="4" destOrd="0" presId="urn:microsoft.com/office/officeart/2005/8/layout/vList2"/>
    <dgm:cxn modelId="{CB0A926F-3FDF-42E4-BE35-72E2EE937076}" type="presParOf" srcId="{64F3E870-32DE-4FE5-91AA-3BE495A2D6C5}" destId="{0B7E1F45-5294-4055-BA0A-12DF9620847D}" srcOrd="5" destOrd="0" presId="urn:microsoft.com/office/officeart/2005/8/layout/vList2"/>
    <dgm:cxn modelId="{28ED22FD-03CF-49CF-AA58-04151B0BE32B}" type="presParOf" srcId="{64F3E870-32DE-4FE5-91AA-3BE495A2D6C5}" destId="{F168F542-9D39-47E8-AAE1-18EC4D74FD8C}" srcOrd="6" destOrd="0" presId="urn:microsoft.com/office/officeart/2005/8/layout/vList2"/>
    <dgm:cxn modelId="{C438DE8B-E389-40E6-A653-23C5C3184336}" type="presParOf" srcId="{64F3E870-32DE-4FE5-91AA-3BE495A2D6C5}" destId="{A1F3FCD2-BE12-49A1-91D9-F56CC1B2B7C9}" srcOrd="7" destOrd="0" presId="urn:microsoft.com/office/officeart/2005/8/layout/vList2"/>
    <dgm:cxn modelId="{1033742D-D2E1-4656-B758-3F2F36351904}" type="presParOf" srcId="{64F3E870-32DE-4FE5-91AA-3BE495A2D6C5}" destId="{111E5862-898F-4E86-A7AE-FA17302DCAD2}"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EC0DEC-50D6-4F23-BFC7-2E13D1F10929}"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52183A0F-76CE-4699-A0C8-5F7BDC769D48}">
      <dgm:prSet/>
      <dgm:spPr/>
      <dgm:t>
        <a:bodyPr/>
        <a:lstStyle/>
        <a:p>
          <a:r>
            <a:rPr lang="en-US"/>
            <a:t>Any consolidation of services with the result of less interaction with the bureaucracy is helpful.</a:t>
          </a:r>
        </a:p>
      </dgm:t>
    </dgm:pt>
    <dgm:pt modelId="{AD59CA3C-1832-451D-99C9-20BE0E4A6D70}" type="parTrans" cxnId="{E85DCE93-ADB7-4146-981C-A00A411F9219}">
      <dgm:prSet/>
      <dgm:spPr/>
      <dgm:t>
        <a:bodyPr/>
        <a:lstStyle/>
        <a:p>
          <a:endParaRPr lang="en-US"/>
        </a:p>
      </dgm:t>
    </dgm:pt>
    <dgm:pt modelId="{CFEF5CC0-2AAC-4AA1-946B-22EBCBCA4202}" type="sibTrans" cxnId="{E85DCE93-ADB7-4146-981C-A00A411F9219}">
      <dgm:prSet/>
      <dgm:spPr/>
      <dgm:t>
        <a:bodyPr/>
        <a:lstStyle/>
        <a:p>
          <a:endParaRPr lang="en-US"/>
        </a:p>
      </dgm:t>
    </dgm:pt>
    <dgm:pt modelId="{94D16342-C69F-4D8A-89FE-BEB7C1B6EAF9}">
      <dgm:prSet/>
      <dgm:spPr/>
      <dgm:t>
        <a:bodyPr/>
        <a:lstStyle/>
        <a:p>
          <a:r>
            <a:rPr lang="en-US"/>
            <a:t>Easy is not always just.</a:t>
          </a:r>
        </a:p>
      </dgm:t>
    </dgm:pt>
    <dgm:pt modelId="{A56E38F9-58F2-4B8A-A689-3EE4B3507F98}" type="parTrans" cxnId="{28C8B3A6-987E-4552-AB2A-9CC1CEBA68F7}">
      <dgm:prSet/>
      <dgm:spPr/>
      <dgm:t>
        <a:bodyPr/>
        <a:lstStyle/>
        <a:p>
          <a:endParaRPr lang="en-US"/>
        </a:p>
      </dgm:t>
    </dgm:pt>
    <dgm:pt modelId="{702F78D0-5C56-4541-844B-26956BA45C52}" type="sibTrans" cxnId="{28C8B3A6-987E-4552-AB2A-9CC1CEBA68F7}">
      <dgm:prSet/>
      <dgm:spPr/>
      <dgm:t>
        <a:bodyPr/>
        <a:lstStyle/>
        <a:p>
          <a:endParaRPr lang="en-US"/>
        </a:p>
      </dgm:t>
    </dgm:pt>
    <dgm:pt modelId="{EE399CE0-88F1-4A7C-B6EA-726DBE3EE11A}">
      <dgm:prSet/>
      <dgm:spPr/>
      <dgm:t>
        <a:bodyPr/>
        <a:lstStyle/>
        <a:p>
          <a:r>
            <a:rPr lang="en-US"/>
            <a:t>Easy is not always right.</a:t>
          </a:r>
        </a:p>
      </dgm:t>
    </dgm:pt>
    <dgm:pt modelId="{053F1150-E026-403D-A03E-993BA0AD0532}" type="parTrans" cxnId="{D604FA13-8F82-4A00-9B41-9FEA6BD6B864}">
      <dgm:prSet/>
      <dgm:spPr/>
      <dgm:t>
        <a:bodyPr/>
        <a:lstStyle/>
        <a:p>
          <a:endParaRPr lang="en-US"/>
        </a:p>
      </dgm:t>
    </dgm:pt>
    <dgm:pt modelId="{9447F85D-6340-48F3-B654-2186F14E5E66}" type="sibTrans" cxnId="{D604FA13-8F82-4A00-9B41-9FEA6BD6B864}">
      <dgm:prSet/>
      <dgm:spPr/>
      <dgm:t>
        <a:bodyPr/>
        <a:lstStyle/>
        <a:p>
          <a:endParaRPr lang="en-US"/>
        </a:p>
      </dgm:t>
    </dgm:pt>
    <dgm:pt modelId="{70E77D7D-B638-4C24-BBC3-02B80C9B6179}">
      <dgm:prSet/>
      <dgm:spPr/>
      <dgm:t>
        <a:bodyPr/>
        <a:lstStyle/>
        <a:p>
          <a:r>
            <a:rPr lang="en-US"/>
            <a:t>“Don’t take the easy way out”</a:t>
          </a:r>
        </a:p>
      </dgm:t>
    </dgm:pt>
    <dgm:pt modelId="{BA452E60-0454-4DB2-8275-675D5F4D6242}" type="parTrans" cxnId="{8C9B3663-09E1-4CC4-A453-8EF109B53393}">
      <dgm:prSet/>
      <dgm:spPr/>
      <dgm:t>
        <a:bodyPr/>
        <a:lstStyle/>
        <a:p>
          <a:endParaRPr lang="en-US"/>
        </a:p>
      </dgm:t>
    </dgm:pt>
    <dgm:pt modelId="{8A82EA27-356E-4DD8-AD67-59A136FADF2C}" type="sibTrans" cxnId="{8C9B3663-09E1-4CC4-A453-8EF109B53393}">
      <dgm:prSet/>
      <dgm:spPr/>
      <dgm:t>
        <a:bodyPr/>
        <a:lstStyle/>
        <a:p>
          <a:endParaRPr lang="en-US"/>
        </a:p>
      </dgm:t>
    </dgm:pt>
    <dgm:pt modelId="{85F9137B-D65C-4C14-9C4A-E9836CB1F9D5}" type="pres">
      <dgm:prSet presAssocID="{04EC0DEC-50D6-4F23-BFC7-2E13D1F10929}" presName="root" presStyleCnt="0">
        <dgm:presLayoutVars>
          <dgm:dir/>
          <dgm:resizeHandles val="exact"/>
        </dgm:presLayoutVars>
      </dgm:prSet>
      <dgm:spPr/>
      <dgm:t>
        <a:bodyPr/>
        <a:lstStyle/>
        <a:p>
          <a:endParaRPr lang="en-US"/>
        </a:p>
      </dgm:t>
    </dgm:pt>
    <dgm:pt modelId="{7360894E-C345-465C-9FBE-1458D99F1A90}" type="pres">
      <dgm:prSet presAssocID="{52183A0F-76CE-4699-A0C8-5F7BDC769D48}" presName="compNode" presStyleCnt="0"/>
      <dgm:spPr/>
    </dgm:pt>
    <dgm:pt modelId="{5C0E3DA6-BE30-4D61-8CFA-4488B2F76E86}" type="pres">
      <dgm:prSet presAssocID="{52183A0F-76CE-4699-A0C8-5F7BDC769D48}" presName="bgRect" presStyleLbl="bgShp" presStyleIdx="0" presStyleCnt="4"/>
      <dgm:spPr/>
    </dgm:pt>
    <dgm:pt modelId="{C05EB033-9214-4FEF-9D02-9C35892F6FFC}" type="pres">
      <dgm:prSet presAssocID="{52183A0F-76CE-4699-A0C8-5F7BDC769D4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Hierarchy"/>
        </a:ext>
      </dgm:extLst>
    </dgm:pt>
    <dgm:pt modelId="{C0D94C3E-7F26-47AC-A658-320DB1D1CAEC}" type="pres">
      <dgm:prSet presAssocID="{52183A0F-76CE-4699-A0C8-5F7BDC769D48}" presName="spaceRect" presStyleCnt="0"/>
      <dgm:spPr/>
    </dgm:pt>
    <dgm:pt modelId="{CBD82EC3-D99E-498C-84AD-0CD7C3302E81}" type="pres">
      <dgm:prSet presAssocID="{52183A0F-76CE-4699-A0C8-5F7BDC769D48}" presName="parTx" presStyleLbl="revTx" presStyleIdx="0" presStyleCnt="4">
        <dgm:presLayoutVars>
          <dgm:chMax val="0"/>
          <dgm:chPref val="0"/>
        </dgm:presLayoutVars>
      </dgm:prSet>
      <dgm:spPr/>
      <dgm:t>
        <a:bodyPr/>
        <a:lstStyle/>
        <a:p>
          <a:endParaRPr lang="en-US"/>
        </a:p>
      </dgm:t>
    </dgm:pt>
    <dgm:pt modelId="{B9723A66-AE43-485B-9448-1EF00A35B92C}" type="pres">
      <dgm:prSet presAssocID="{CFEF5CC0-2AAC-4AA1-946B-22EBCBCA4202}" presName="sibTrans" presStyleCnt="0"/>
      <dgm:spPr/>
    </dgm:pt>
    <dgm:pt modelId="{0C70B2B3-A8C9-4D81-8571-C44344D80F87}" type="pres">
      <dgm:prSet presAssocID="{94D16342-C69F-4D8A-89FE-BEB7C1B6EAF9}" presName="compNode" presStyleCnt="0"/>
      <dgm:spPr/>
    </dgm:pt>
    <dgm:pt modelId="{6DD8DF95-C12B-4E6B-9C73-79B939F225BA}" type="pres">
      <dgm:prSet presAssocID="{94D16342-C69F-4D8A-89FE-BEB7C1B6EAF9}" presName="bgRect" presStyleLbl="bgShp" presStyleIdx="1" presStyleCnt="4"/>
      <dgm:spPr/>
    </dgm:pt>
    <dgm:pt modelId="{7A1D18FC-62F4-4762-A5CD-1D6A08159979}" type="pres">
      <dgm:prSet presAssocID="{94D16342-C69F-4D8A-89FE-BEB7C1B6EAF9}"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Turkey"/>
        </a:ext>
      </dgm:extLst>
    </dgm:pt>
    <dgm:pt modelId="{9A78566A-D942-4DE0-8D75-B34720673D77}" type="pres">
      <dgm:prSet presAssocID="{94D16342-C69F-4D8A-89FE-BEB7C1B6EAF9}" presName="spaceRect" presStyleCnt="0"/>
      <dgm:spPr/>
    </dgm:pt>
    <dgm:pt modelId="{A10E39FA-195E-455A-A454-493D8310F6ED}" type="pres">
      <dgm:prSet presAssocID="{94D16342-C69F-4D8A-89FE-BEB7C1B6EAF9}" presName="parTx" presStyleLbl="revTx" presStyleIdx="1" presStyleCnt="4">
        <dgm:presLayoutVars>
          <dgm:chMax val="0"/>
          <dgm:chPref val="0"/>
        </dgm:presLayoutVars>
      </dgm:prSet>
      <dgm:spPr/>
      <dgm:t>
        <a:bodyPr/>
        <a:lstStyle/>
        <a:p>
          <a:endParaRPr lang="en-US"/>
        </a:p>
      </dgm:t>
    </dgm:pt>
    <dgm:pt modelId="{79C88DBE-29E2-4B63-A7FC-853515A4903C}" type="pres">
      <dgm:prSet presAssocID="{702F78D0-5C56-4541-844B-26956BA45C52}" presName="sibTrans" presStyleCnt="0"/>
      <dgm:spPr/>
    </dgm:pt>
    <dgm:pt modelId="{A0467F96-7507-4680-AEEB-9D1673EB1B0E}" type="pres">
      <dgm:prSet presAssocID="{EE399CE0-88F1-4A7C-B6EA-726DBE3EE11A}" presName="compNode" presStyleCnt="0"/>
      <dgm:spPr/>
    </dgm:pt>
    <dgm:pt modelId="{85BD391A-5824-46B1-A3F8-5BE293D9145E}" type="pres">
      <dgm:prSet presAssocID="{EE399CE0-88F1-4A7C-B6EA-726DBE3EE11A}" presName="bgRect" presStyleLbl="bgShp" presStyleIdx="2" presStyleCnt="4"/>
      <dgm:spPr/>
    </dgm:pt>
    <dgm:pt modelId="{EDF8A37D-FB51-4DDC-94CF-49F78BEC231A}" type="pres">
      <dgm:prSet presAssocID="{EE399CE0-88F1-4A7C-B6EA-726DBE3EE11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Thumbs Up Sign"/>
        </a:ext>
      </dgm:extLst>
    </dgm:pt>
    <dgm:pt modelId="{28A14F27-64CD-4FEA-8366-0AD9A5FD27C1}" type="pres">
      <dgm:prSet presAssocID="{EE399CE0-88F1-4A7C-B6EA-726DBE3EE11A}" presName="spaceRect" presStyleCnt="0"/>
      <dgm:spPr/>
    </dgm:pt>
    <dgm:pt modelId="{3E650093-08DC-4A39-BE16-3342A67ED62A}" type="pres">
      <dgm:prSet presAssocID="{EE399CE0-88F1-4A7C-B6EA-726DBE3EE11A}" presName="parTx" presStyleLbl="revTx" presStyleIdx="2" presStyleCnt="4">
        <dgm:presLayoutVars>
          <dgm:chMax val="0"/>
          <dgm:chPref val="0"/>
        </dgm:presLayoutVars>
      </dgm:prSet>
      <dgm:spPr/>
      <dgm:t>
        <a:bodyPr/>
        <a:lstStyle/>
        <a:p>
          <a:endParaRPr lang="en-US"/>
        </a:p>
      </dgm:t>
    </dgm:pt>
    <dgm:pt modelId="{559F1D5F-E779-4C78-A9B2-D211EE7CCE71}" type="pres">
      <dgm:prSet presAssocID="{9447F85D-6340-48F3-B654-2186F14E5E66}" presName="sibTrans" presStyleCnt="0"/>
      <dgm:spPr/>
    </dgm:pt>
    <dgm:pt modelId="{47D62F94-9283-41C3-A1C7-F5BDD8290D3C}" type="pres">
      <dgm:prSet presAssocID="{70E77D7D-B638-4C24-BBC3-02B80C9B6179}" presName="compNode" presStyleCnt="0"/>
      <dgm:spPr/>
    </dgm:pt>
    <dgm:pt modelId="{2167F599-42F0-4FBB-88AC-50150F43B154}" type="pres">
      <dgm:prSet presAssocID="{70E77D7D-B638-4C24-BBC3-02B80C9B6179}" presName="bgRect" presStyleLbl="bgShp" presStyleIdx="3" presStyleCnt="4"/>
      <dgm:spPr/>
    </dgm:pt>
    <dgm:pt modelId="{FAFD9629-64AA-464C-A154-CE71CFFA6AE0}" type="pres">
      <dgm:prSet presAssocID="{70E77D7D-B638-4C24-BBC3-02B80C9B617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Beach ball"/>
        </a:ext>
      </dgm:extLst>
    </dgm:pt>
    <dgm:pt modelId="{0355A22C-96A9-425C-8083-8FC33CB83D17}" type="pres">
      <dgm:prSet presAssocID="{70E77D7D-B638-4C24-BBC3-02B80C9B6179}" presName="spaceRect" presStyleCnt="0"/>
      <dgm:spPr/>
    </dgm:pt>
    <dgm:pt modelId="{E05AEE76-E4FD-4C67-B70B-CB955F10EF31}" type="pres">
      <dgm:prSet presAssocID="{70E77D7D-B638-4C24-BBC3-02B80C9B6179}" presName="parTx" presStyleLbl="revTx" presStyleIdx="3" presStyleCnt="4">
        <dgm:presLayoutVars>
          <dgm:chMax val="0"/>
          <dgm:chPref val="0"/>
        </dgm:presLayoutVars>
      </dgm:prSet>
      <dgm:spPr/>
      <dgm:t>
        <a:bodyPr/>
        <a:lstStyle/>
        <a:p>
          <a:endParaRPr lang="en-US"/>
        </a:p>
      </dgm:t>
    </dgm:pt>
  </dgm:ptLst>
  <dgm:cxnLst>
    <dgm:cxn modelId="{AD68BE66-E07F-4E46-B905-36AF9D965647}" type="presOf" srcId="{52183A0F-76CE-4699-A0C8-5F7BDC769D48}" destId="{CBD82EC3-D99E-498C-84AD-0CD7C3302E81}" srcOrd="0" destOrd="0" presId="urn:microsoft.com/office/officeart/2018/2/layout/IconVerticalSolidList"/>
    <dgm:cxn modelId="{8C9B3663-09E1-4CC4-A453-8EF109B53393}" srcId="{04EC0DEC-50D6-4F23-BFC7-2E13D1F10929}" destId="{70E77D7D-B638-4C24-BBC3-02B80C9B6179}" srcOrd="3" destOrd="0" parTransId="{BA452E60-0454-4DB2-8275-675D5F4D6242}" sibTransId="{8A82EA27-356E-4DD8-AD67-59A136FADF2C}"/>
    <dgm:cxn modelId="{E85DCE93-ADB7-4146-981C-A00A411F9219}" srcId="{04EC0DEC-50D6-4F23-BFC7-2E13D1F10929}" destId="{52183A0F-76CE-4699-A0C8-5F7BDC769D48}" srcOrd="0" destOrd="0" parTransId="{AD59CA3C-1832-451D-99C9-20BE0E4A6D70}" sibTransId="{CFEF5CC0-2AAC-4AA1-946B-22EBCBCA4202}"/>
    <dgm:cxn modelId="{D604FA13-8F82-4A00-9B41-9FEA6BD6B864}" srcId="{04EC0DEC-50D6-4F23-BFC7-2E13D1F10929}" destId="{EE399CE0-88F1-4A7C-B6EA-726DBE3EE11A}" srcOrd="2" destOrd="0" parTransId="{053F1150-E026-403D-A03E-993BA0AD0532}" sibTransId="{9447F85D-6340-48F3-B654-2186F14E5E66}"/>
    <dgm:cxn modelId="{2DADB609-26AA-4838-B827-208133243043}" type="presOf" srcId="{70E77D7D-B638-4C24-BBC3-02B80C9B6179}" destId="{E05AEE76-E4FD-4C67-B70B-CB955F10EF31}" srcOrd="0" destOrd="0" presId="urn:microsoft.com/office/officeart/2018/2/layout/IconVerticalSolidList"/>
    <dgm:cxn modelId="{7A92D6C3-F127-4E8E-A1F8-F8C55E7A1447}" type="presOf" srcId="{EE399CE0-88F1-4A7C-B6EA-726DBE3EE11A}" destId="{3E650093-08DC-4A39-BE16-3342A67ED62A}" srcOrd="0" destOrd="0" presId="urn:microsoft.com/office/officeart/2018/2/layout/IconVerticalSolidList"/>
    <dgm:cxn modelId="{EAB5DE75-B02A-4E85-A663-335D3F3E93D0}" type="presOf" srcId="{94D16342-C69F-4D8A-89FE-BEB7C1B6EAF9}" destId="{A10E39FA-195E-455A-A454-493D8310F6ED}" srcOrd="0" destOrd="0" presId="urn:microsoft.com/office/officeart/2018/2/layout/IconVerticalSolidList"/>
    <dgm:cxn modelId="{28C8B3A6-987E-4552-AB2A-9CC1CEBA68F7}" srcId="{04EC0DEC-50D6-4F23-BFC7-2E13D1F10929}" destId="{94D16342-C69F-4D8A-89FE-BEB7C1B6EAF9}" srcOrd="1" destOrd="0" parTransId="{A56E38F9-58F2-4B8A-A689-3EE4B3507F98}" sibTransId="{702F78D0-5C56-4541-844B-26956BA45C52}"/>
    <dgm:cxn modelId="{FAE33677-C934-439C-ABBA-ACAD070D1D4B}" type="presOf" srcId="{04EC0DEC-50D6-4F23-BFC7-2E13D1F10929}" destId="{85F9137B-D65C-4C14-9C4A-E9836CB1F9D5}" srcOrd="0" destOrd="0" presId="urn:microsoft.com/office/officeart/2018/2/layout/IconVerticalSolidList"/>
    <dgm:cxn modelId="{9E9C5DDA-1D14-4B1E-B7FA-6F4B9465E68C}" type="presParOf" srcId="{85F9137B-D65C-4C14-9C4A-E9836CB1F9D5}" destId="{7360894E-C345-465C-9FBE-1458D99F1A90}" srcOrd="0" destOrd="0" presId="urn:microsoft.com/office/officeart/2018/2/layout/IconVerticalSolidList"/>
    <dgm:cxn modelId="{3572B70C-9BD1-47A8-85D1-DE00759AFCCC}" type="presParOf" srcId="{7360894E-C345-465C-9FBE-1458D99F1A90}" destId="{5C0E3DA6-BE30-4D61-8CFA-4488B2F76E86}" srcOrd="0" destOrd="0" presId="urn:microsoft.com/office/officeart/2018/2/layout/IconVerticalSolidList"/>
    <dgm:cxn modelId="{645F2E5B-37D3-4530-A5BC-2434CE1230D8}" type="presParOf" srcId="{7360894E-C345-465C-9FBE-1458D99F1A90}" destId="{C05EB033-9214-4FEF-9D02-9C35892F6FFC}" srcOrd="1" destOrd="0" presId="urn:microsoft.com/office/officeart/2018/2/layout/IconVerticalSolidList"/>
    <dgm:cxn modelId="{28664023-720B-4391-9F08-77CDDA429DB7}" type="presParOf" srcId="{7360894E-C345-465C-9FBE-1458D99F1A90}" destId="{C0D94C3E-7F26-47AC-A658-320DB1D1CAEC}" srcOrd="2" destOrd="0" presId="urn:microsoft.com/office/officeart/2018/2/layout/IconVerticalSolidList"/>
    <dgm:cxn modelId="{A00E6F08-2637-4996-A178-01345F2C82B3}" type="presParOf" srcId="{7360894E-C345-465C-9FBE-1458D99F1A90}" destId="{CBD82EC3-D99E-498C-84AD-0CD7C3302E81}" srcOrd="3" destOrd="0" presId="urn:microsoft.com/office/officeart/2018/2/layout/IconVerticalSolidList"/>
    <dgm:cxn modelId="{8F2BC4B2-97D9-442C-B12B-97710D024E32}" type="presParOf" srcId="{85F9137B-D65C-4C14-9C4A-E9836CB1F9D5}" destId="{B9723A66-AE43-485B-9448-1EF00A35B92C}" srcOrd="1" destOrd="0" presId="urn:microsoft.com/office/officeart/2018/2/layout/IconVerticalSolidList"/>
    <dgm:cxn modelId="{B4BE870E-0D49-4CB3-BCDE-B9DCF8E08698}" type="presParOf" srcId="{85F9137B-D65C-4C14-9C4A-E9836CB1F9D5}" destId="{0C70B2B3-A8C9-4D81-8571-C44344D80F87}" srcOrd="2" destOrd="0" presId="urn:microsoft.com/office/officeart/2018/2/layout/IconVerticalSolidList"/>
    <dgm:cxn modelId="{675CF068-05D5-41A9-AF02-6B906635725A}" type="presParOf" srcId="{0C70B2B3-A8C9-4D81-8571-C44344D80F87}" destId="{6DD8DF95-C12B-4E6B-9C73-79B939F225BA}" srcOrd="0" destOrd="0" presId="urn:microsoft.com/office/officeart/2018/2/layout/IconVerticalSolidList"/>
    <dgm:cxn modelId="{4DDC828A-BCBD-41E9-ACDD-517B9FD10AF1}" type="presParOf" srcId="{0C70B2B3-A8C9-4D81-8571-C44344D80F87}" destId="{7A1D18FC-62F4-4762-A5CD-1D6A08159979}" srcOrd="1" destOrd="0" presId="urn:microsoft.com/office/officeart/2018/2/layout/IconVerticalSolidList"/>
    <dgm:cxn modelId="{619BC7B7-64E8-49B0-998F-8E5A7744A017}" type="presParOf" srcId="{0C70B2B3-A8C9-4D81-8571-C44344D80F87}" destId="{9A78566A-D942-4DE0-8D75-B34720673D77}" srcOrd="2" destOrd="0" presId="urn:microsoft.com/office/officeart/2018/2/layout/IconVerticalSolidList"/>
    <dgm:cxn modelId="{785584AD-4D63-48D0-89DC-DB87B63D0AAA}" type="presParOf" srcId="{0C70B2B3-A8C9-4D81-8571-C44344D80F87}" destId="{A10E39FA-195E-455A-A454-493D8310F6ED}" srcOrd="3" destOrd="0" presId="urn:microsoft.com/office/officeart/2018/2/layout/IconVerticalSolidList"/>
    <dgm:cxn modelId="{525176EC-E627-4689-90B8-29A33F1D9457}" type="presParOf" srcId="{85F9137B-D65C-4C14-9C4A-E9836CB1F9D5}" destId="{79C88DBE-29E2-4B63-A7FC-853515A4903C}" srcOrd="3" destOrd="0" presId="urn:microsoft.com/office/officeart/2018/2/layout/IconVerticalSolidList"/>
    <dgm:cxn modelId="{EC2BFFCD-E07A-45DC-A983-09D3B1D441F9}" type="presParOf" srcId="{85F9137B-D65C-4C14-9C4A-E9836CB1F9D5}" destId="{A0467F96-7507-4680-AEEB-9D1673EB1B0E}" srcOrd="4" destOrd="0" presId="urn:microsoft.com/office/officeart/2018/2/layout/IconVerticalSolidList"/>
    <dgm:cxn modelId="{7874DF23-5A27-4C79-8172-05A49881060A}" type="presParOf" srcId="{A0467F96-7507-4680-AEEB-9D1673EB1B0E}" destId="{85BD391A-5824-46B1-A3F8-5BE293D9145E}" srcOrd="0" destOrd="0" presId="urn:microsoft.com/office/officeart/2018/2/layout/IconVerticalSolidList"/>
    <dgm:cxn modelId="{08CD7A23-84C1-4B24-82A1-85E4D5B2141D}" type="presParOf" srcId="{A0467F96-7507-4680-AEEB-9D1673EB1B0E}" destId="{EDF8A37D-FB51-4DDC-94CF-49F78BEC231A}" srcOrd="1" destOrd="0" presId="urn:microsoft.com/office/officeart/2018/2/layout/IconVerticalSolidList"/>
    <dgm:cxn modelId="{A3A73E23-9AE5-454E-838E-9436FB5B2660}" type="presParOf" srcId="{A0467F96-7507-4680-AEEB-9D1673EB1B0E}" destId="{28A14F27-64CD-4FEA-8366-0AD9A5FD27C1}" srcOrd="2" destOrd="0" presId="urn:microsoft.com/office/officeart/2018/2/layout/IconVerticalSolidList"/>
    <dgm:cxn modelId="{0E806FE5-56A4-4157-BC12-931537865172}" type="presParOf" srcId="{A0467F96-7507-4680-AEEB-9D1673EB1B0E}" destId="{3E650093-08DC-4A39-BE16-3342A67ED62A}" srcOrd="3" destOrd="0" presId="urn:microsoft.com/office/officeart/2018/2/layout/IconVerticalSolidList"/>
    <dgm:cxn modelId="{C3DF0DB2-6AC3-4548-A9E2-B454C9998958}" type="presParOf" srcId="{85F9137B-D65C-4C14-9C4A-E9836CB1F9D5}" destId="{559F1D5F-E779-4C78-A9B2-D211EE7CCE71}" srcOrd="5" destOrd="0" presId="urn:microsoft.com/office/officeart/2018/2/layout/IconVerticalSolidList"/>
    <dgm:cxn modelId="{891619B9-4CD7-4C13-BF45-730BFDBCB06F}" type="presParOf" srcId="{85F9137B-D65C-4C14-9C4A-E9836CB1F9D5}" destId="{47D62F94-9283-41C3-A1C7-F5BDD8290D3C}" srcOrd="6" destOrd="0" presId="urn:microsoft.com/office/officeart/2018/2/layout/IconVerticalSolidList"/>
    <dgm:cxn modelId="{313199DC-2FFF-457B-AF1A-FAA10C82A161}" type="presParOf" srcId="{47D62F94-9283-41C3-A1C7-F5BDD8290D3C}" destId="{2167F599-42F0-4FBB-88AC-50150F43B154}" srcOrd="0" destOrd="0" presId="urn:microsoft.com/office/officeart/2018/2/layout/IconVerticalSolidList"/>
    <dgm:cxn modelId="{91CCFDBC-FD22-4548-9B75-2C4C41A151FA}" type="presParOf" srcId="{47D62F94-9283-41C3-A1C7-F5BDD8290D3C}" destId="{FAFD9629-64AA-464C-A154-CE71CFFA6AE0}" srcOrd="1" destOrd="0" presId="urn:microsoft.com/office/officeart/2018/2/layout/IconVerticalSolidList"/>
    <dgm:cxn modelId="{9CCBE1FF-831A-411F-A67A-A0714C97D817}" type="presParOf" srcId="{47D62F94-9283-41C3-A1C7-F5BDD8290D3C}" destId="{0355A22C-96A9-425C-8083-8FC33CB83D17}" srcOrd="2" destOrd="0" presId="urn:microsoft.com/office/officeart/2018/2/layout/IconVerticalSolidList"/>
    <dgm:cxn modelId="{C7DC7027-29E0-46FE-8713-67564B334638}" type="presParOf" srcId="{47D62F94-9283-41C3-A1C7-F5BDD8290D3C}" destId="{E05AEE76-E4FD-4C67-B70B-CB955F10EF3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xmlns="">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8940800" y="4206240"/>
            <a:ext cx="1280160" cy="457200"/>
          </a:xfrm>
        </p:spPr>
        <p:txBody>
          <a:bodyPr/>
          <a:lstStyle/>
          <a:p>
            <a:fld id="{6E7E1D25-8157-4E61-8CA4-72DDEC6CB53E}" type="datetimeFigureOut">
              <a:rPr lang="en-US" smtClean="0"/>
              <a:t>6/29/2019</a:t>
            </a:fld>
            <a:endParaRPr lang="en-US"/>
          </a:p>
        </p:txBody>
      </p:sp>
      <p:sp>
        <p:nvSpPr>
          <p:cNvPr id="17" name="Footer Placeholder 16"/>
          <p:cNvSpPr>
            <a:spLocks noGrp="1"/>
          </p:cNvSpPr>
          <p:nvPr>
            <p:ph type="ftr" sz="quarter" idx="11"/>
          </p:nvPr>
        </p:nvSpPr>
        <p:spPr>
          <a:xfrm>
            <a:off x="7213600" y="4205288"/>
            <a:ext cx="1727200" cy="457200"/>
          </a:xfrm>
        </p:spPr>
        <p:txBody>
          <a:bodyPr/>
          <a:lstStyle/>
          <a:p>
            <a:endParaRPr lang="en-US"/>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7A286EC4-EC60-4265-B1CB-3D7578A4980E}" type="slidenum">
              <a:rPr lang="en-US" smtClean="0"/>
              <a:t>‹#›</a:t>
            </a:fld>
            <a:endParaRPr lang="en-US"/>
          </a:p>
        </p:txBody>
      </p:sp>
    </p:spTree>
    <p:extLst>
      <p:ext uri="{BB962C8B-B14F-4D97-AF65-F5344CB8AC3E}">
        <p14:creationId xmlns:p14="http://schemas.microsoft.com/office/powerpoint/2010/main" val="2686170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E7E1D25-8157-4E61-8CA4-72DDEC6CB53E}" type="datetimeFigureOut">
              <a:rPr lang="en-US" smtClean="0"/>
              <a:t>6/29/2019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86EC4-EC60-4265-B1CB-3D7578A4980E}" type="slidenum">
              <a:rPr lang="en-US" smtClean="0"/>
              <a:t>‹#›</a:t>
            </a:fld>
            <a:endParaRPr lang="en-US"/>
          </a:p>
        </p:txBody>
      </p:sp>
    </p:spTree>
    <p:extLst>
      <p:ext uri="{BB962C8B-B14F-4D97-AF65-F5344CB8AC3E}">
        <p14:creationId xmlns:p14="http://schemas.microsoft.com/office/powerpoint/2010/main" val="1636508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1143000"/>
            <a:ext cx="83312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E7E1D25-8157-4E61-8CA4-72DDEC6CB53E}" type="datetimeFigureOut">
              <a:rPr lang="en-US" smtClean="0"/>
              <a:t>6/29/2019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86EC4-EC60-4265-B1CB-3D7578A4980E}" type="slidenum">
              <a:rPr lang="en-US" smtClean="0"/>
              <a:t>‹#›</a:t>
            </a:fld>
            <a:endParaRPr lang="en-US"/>
          </a:p>
        </p:txBody>
      </p:sp>
    </p:spTree>
    <p:extLst>
      <p:ext uri="{BB962C8B-B14F-4D97-AF65-F5344CB8AC3E}">
        <p14:creationId xmlns:p14="http://schemas.microsoft.com/office/powerpoint/2010/main" val="37911398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8940800" y="4206240"/>
            <a:ext cx="1280160" cy="457200"/>
          </a:xfrm>
        </p:spPr>
        <p:txBody>
          <a:bodyPr/>
          <a:lstStyle/>
          <a:p>
            <a:fld id="{B89869FE-9569-4E00-830C-72884A4F7FF7}" type="datetimeFigureOut">
              <a:rPr lang="en-US" smtClean="0">
                <a:solidFill>
                  <a:srgbClr val="A8A170"/>
                </a:solidFill>
              </a:rPr>
              <a:pPr/>
              <a:t>6/29/2019</a:t>
            </a:fld>
            <a:endParaRPr lang="en-US">
              <a:solidFill>
                <a:srgbClr val="A8A170"/>
              </a:solidFill>
            </a:endParaRPr>
          </a:p>
        </p:txBody>
      </p:sp>
      <p:sp>
        <p:nvSpPr>
          <p:cNvPr id="17" name="Footer Placeholder 16"/>
          <p:cNvSpPr>
            <a:spLocks noGrp="1"/>
          </p:cNvSpPr>
          <p:nvPr>
            <p:ph type="ftr" sz="quarter" idx="11"/>
          </p:nvPr>
        </p:nvSpPr>
        <p:spPr>
          <a:xfrm>
            <a:off x="7213600" y="4205288"/>
            <a:ext cx="1727200" cy="457200"/>
          </a:xfrm>
        </p:spPr>
        <p:txBody>
          <a:bodyPr/>
          <a:lstStyle/>
          <a:p>
            <a:endParaRPr lang="en-US">
              <a:solidFill>
                <a:srgbClr val="A8A170"/>
              </a:solidFill>
            </a:endParaRPr>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8C7C9D53-D3C0-49DF-9A40-9B190817AC1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161418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89869FE-9569-4E00-830C-72884A4F7FF7}" type="datetimeFigureOut">
              <a:rPr lang="en-US" smtClean="0">
                <a:solidFill>
                  <a:srgbClr val="A8A170"/>
                </a:solidFill>
              </a:rPr>
              <a:pPr/>
              <a:t>6/29/2019</a:t>
            </a:fld>
            <a:endParaRPr lang="en-US">
              <a:solidFill>
                <a:srgbClr val="A8A170"/>
              </a:solidFill>
            </a:endParaRPr>
          </a:p>
        </p:txBody>
      </p:sp>
      <p:sp>
        <p:nvSpPr>
          <p:cNvPr id="5" name="Footer Placeholder 4"/>
          <p:cNvSpPr>
            <a:spLocks noGrp="1"/>
          </p:cNvSpPr>
          <p:nvPr>
            <p:ph type="ftr" sz="quarter" idx="11"/>
          </p:nvPr>
        </p:nvSpPr>
        <p:spPr/>
        <p:txBody>
          <a:bodyPr/>
          <a:lstStyle/>
          <a:p>
            <a:endParaRPr lang="en-US">
              <a:solidFill>
                <a:srgbClr val="A8A170"/>
              </a:solidFill>
            </a:endParaRPr>
          </a:p>
        </p:txBody>
      </p:sp>
      <p:sp>
        <p:nvSpPr>
          <p:cNvPr id="6" name="Slide Number Placeholder 5"/>
          <p:cNvSpPr>
            <a:spLocks noGrp="1"/>
          </p:cNvSpPr>
          <p:nvPr>
            <p:ph type="sldNum" sz="quarter" idx="12"/>
          </p:nvPr>
        </p:nvSpPr>
        <p:spPr/>
        <p:txBody>
          <a:bodyPr/>
          <a:lstStyle/>
          <a:p>
            <a:fld id="{8C7C9D53-D3C0-49DF-9A40-9B190817AC17}" type="slidenum">
              <a:rPr lang="en-US" smtClean="0"/>
              <a:pPr/>
              <a:t>‹#›</a:t>
            </a:fld>
            <a:endParaRPr lang="en-US"/>
          </a:p>
        </p:txBody>
      </p:sp>
    </p:spTree>
    <p:extLst>
      <p:ext uri="{BB962C8B-B14F-4D97-AF65-F5344CB8AC3E}">
        <p14:creationId xmlns:p14="http://schemas.microsoft.com/office/powerpoint/2010/main" val="25868092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89869FE-9569-4E00-830C-72884A4F7FF7}" type="datetimeFigureOut">
              <a:rPr lang="en-US" smtClean="0">
                <a:solidFill>
                  <a:srgbClr val="A8A170"/>
                </a:solidFill>
              </a:rPr>
              <a:pPr/>
              <a:t>6/29/2019</a:t>
            </a:fld>
            <a:endParaRPr lang="en-US">
              <a:solidFill>
                <a:srgbClr val="A8A170"/>
              </a:solidFill>
            </a:endParaRPr>
          </a:p>
        </p:txBody>
      </p:sp>
      <p:sp>
        <p:nvSpPr>
          <p:cNvPr id="5" name="Footer Placeholder 4"/>
          <p:cNvSpPr>
            <a:spLocks noGrp="1"/>
          </p:cNvSpPr>
          <p:nvPr>
            <p:ph type="ftr" sz="quarter" idx="11"/>
          </p:nvPr>
        </p:nvSpPr>
        <p:spPr/>
        <p:txBody>
          <a:bodyPr/>
          <a:lstStyle/>
          <a:p>
            <a:endParaRPr lang="en-US">
              <a:solidFill>
                <a:srgbClr val="A8A170"/>
              </a:solidFill>
            </a:endParaRPr>
          </a:p>
        </p:txBody>
      </p:sp>
      <p:sp>
        <p:nvSpPr>
          <p:cNvPr id="6" name="Slide Number Placeholder 5"/>
          <p:cNvSpPr>
            <a:spLocks noGrp="1"/>
          </p:cNvSpPr>
          <p:nvPr>
            <p:ph type="sldNum" sz="quarter" idx="12"/>
          </p:nvPr>
        </p:nvSpPr>
        <p:spPr/>
        <p:txBody>
          <a:bodyPr/>
          <a:lstStyle/>
          <a:p>
            <a:fld id="{8C7C9D53-D3C0-49DF-9A40-9B190817AC17}" type="slidenum">
              <a:rPr lang="en-US" smtClean="0"/>
              <a:pPr/>
              <a:t>‹#›</a:t>
            </a:fld>
            <a:endParaRPr lang="en-US"/>
          </a:p>
        </p:txBody>
      </p:sp>
    </p:spTree>
    <p:extLst>
      <p:ext uri="{BB962C8B-B14F-4D97-AF65-F5344CB8AC3E}">
        <p14:creationId xmlns:p14="http://schemas.microsoft.com/office/powerpoint/2010/main" val="201471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89869FE-9569-4E00-830C-72884A4F7FF7}" type="datetimeFigureOut">
              <a:rPr lang="en-US" smtClean="0">
                <a:solidFill>
                  <a:srgbClr val="A8A170"/>
                </a:solidFill>
              </a:rPr>
              <a:pPr/>
              <a:t>6/29/2019</a:t>
            </a:fld>
            <a:endParaRPr lang="en-US">
              <a:solidFill>
                <a:srgbClr val="A8A170"/>
              </a:solidFill>
            </a:endParaRPr>
          </a:p>
        </p:txBody>
      </p:sp>
      <p:sp>
        <p:nvSpPr>
          <p:cNvPr id="6" name="Footer Placeholder 5"/>
          <p:cNvSpPr>
            <a:spLocks noGrp="1"/>
          </p:cNvSpPr>
          <p:nvPr>
            <p:ph type="ftr" sz="quarter" idx="11"/>
          </p:nvPr>
        </p:nvSpPr>
        <p:spPr/>
        <p:txBody>
          <a:bodyPr/>
          <a:lstStyle/>
          <a:p>
            <a:endParaRPr lang="en-US">
              <a:solidFill>
                <a:srgbClr val="A8A170"/>
              </a:solidFill>
            </a:endParaRPr>
          </a:p>
        </p:txBody>
      </p:sp>
      <p:sp>
        <p:nvSpPr>
          <p:cNvPr id="7" name="Slide Number Placeholder 6"/>
          <p:cNvSpPr>
            <a:spLocks noGrp="1"/>
          </p:cNvSpPr>
          <p:nvPr>
            <p:ph type="sldNum" sz="quarter" idx="12"/>
          </p:nvPr>
        </p:nvSpPr>
        <p:spPr/>
        <p:txBody>
          <a:bodyPr/>
          <a:lstStyle/>
          <a:p>
            <a:fld id="{8C7C9D53-D3C0-49DF-9A40-9B190817AC17}" type="slidenum">
              <a:rPr lang="en-US" smtClean="0"/>
              <a:pPr/>
              <a:t>‹#›</a:t>
            </a:fld>
            <a:endParaRPr lang="en-US"/>
          </a:p>
        </p:txBody>
      </p:sp>
    </p:spTree>
    <p:extLst>
      <p:ext uri="{BB962C8B-B14F-4D97-AF65-F5344CB8AC3E}">
        <p14:creationId xmlns:p14="http://schemas.microsoft.com/office/powerpoint/2010/main" val="2978659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B89869FE-9569-4E00-830C-72884A4F7FF7}" type="datetimeFigureOut">
              <a:rPr lang="en-US" smtClean="0">
                <a:solidFill>
                  <a:srgbClr val="A8A170"/>
                </a:solidFill>
              </a:rPr>
              <a:pPr/>
              <a:t>6/29/2019</a:t>
            </a:fld>
            <a:endParaRPr lang="en-US">
              <a:solidFill>
                <a:srgbClr val="A8A170"/>
              </a:solidFill>
            </a:endParaRPr>
          </a:p>
        </p:txBody>
      </p:sp>
      <p:sp>
        <p:nvSpPr>
          <p:cNvPr id="27" name="Slide Number Placeholder 26"/>
          <p:cNvSpPr>
            <a:spLocks noGrp="1"/>
          </p:cNvSpPr>
          <p:nvPr>
            <p:ph type="sldNum" sz="quarter" idx="11"/>
          </p:nvPr>
        </p:nvSpPr>
        <p:spPr/>
        <p:txBody>
          <a:bodyPr rtlCol="0"/>
          <a:lstStyle/>
          <a:p>
            <a:fld id="{8C7C9D53-D3C0-49DF-9A40-9B190817AC17}"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solidFill>
                <a:srgbClr val="A8A170"/>
              </a:solidFill>
            </a:endParaRPr>
          </a:p>
        </p:txBody>
      </p:sp>
    </p:spTree>
    <p:extLst>
      <p:ext uri="{BB962C8B-B14F-4D97-AF65-F5344CB8AC3E}">
        <p14:creationId xmlns:p14="http://schemas.microsoft.com/office/powerpoint/2010/main" val="3444909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8778240" y="612648"/>
            <a:ext cx="1276352" cy="457200"/>
          </a:xfrm>
        </p:spPr>
        <p:txBody>
          <a:bodyPr/>
          <a:lstStyle/>
          <a:p>
            <a:fld id="{B89869FE-9569-4E00-830C-72884A4F7FF7}" type="datetimeFigureOut">
              <a:rPr lang="en-US" smtClean="0">
                <a:solidFill>
                  <a:srgbClr val="A8A170"/>
                </a:solidFill>
              </a:rPr>
              <a:pPr/>
              <a:t>6/29/2019</a:t>
            </a:fld>
            <a:endParaRPr lang="en-US">
              <a:solidFill>
                <a:srgbClr val="A8A170"/>
              </a:solidFill>
            </a:endParaRPr>
          </a:p>
        </p:txBody>
      </p:sp>
      <p:sp>
        <p:nvSpPr>
          <p:cNvPr id="4" name="Footer Placeholder 3"/>
          <p:cNvSpPr>
            <a:spLocks noGrp="1"/>
          </p:cNvSpPr>
          <p:nvPr>
            <p:ph type="ftr" sz="quarter" idx="11"/>
          </p:nvPr>
        </p:nvSpPr>
        <p:spPr>
          <a:xfrm>
            <a:off x="7010400" y="612648"/>
            <a:ext cx="1767840" cy="457200"/>
          </a:xfrm>
        </p:spPr>
        <p:txBody>
          <a:bodyPr/>
          <a:lstStyle/>
          <a:p>
            <a:endParaRPr lang="en-US">
              <a:solidFill>
                <a:srgbClr val="A8A170"/>
              </a:solidFill>
            </a:endParaRPr>
          </a:p>
        </p:txBody>
      </p:sp>
      <p:sp>
        <p:nvSpPr>
          <p:cNvPr id="5" name="Slide Number Placeholder 4"/>
          <p:cNvSpPr>
            <a:spLocks noGrp="1"/>
          </p:cNvSpPr>
          <p:nvPr>
            <p:ph type="sldNum" sz="quarter" idx="12"/>
          </p:nvPr>
        </p:nvSpPr>
        <p:spPr>
          <a:xfrm>
            <a:off x="10899648" y="2272"/>
            <a:ext cx="1016000" cy="365760"/>
          </a:xfrm>
        </p:spPr>
        <p:txBody>
          <a:bodyPr/>
          <a:lstStyle/>
          <a:p>
            <a:fld id="{8C7C9D53-D3C0-49DF-9A40-9B190817AC17}" type="slidenum">
              <a:rPr lang="en-US" smtClean="0"/>
              <a:pPr/>
              <a:t>‹#›</a:t>
            </a:fld>
            <a:endParaRPr lang="en-US"/>
          </a:p>
        </p:txBody>
      </p:sp>
    </p:spTree>
    <p:extLst>
      <p:ext uri="{BB962C8B-B14F-4D97-AF65-F5344CB8AC3E}">
        <p14:creationId xmlns:p14="http://schemas.microsoft.com/office/powerpoint/2010/main" val="31411879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9869FE-9569-4E00-830C-72884A4F7FF7}" type="datetimeFigureOut">
              <a:rPr lang="en-US" smtClean="0">
                <a:solidFill>
                  <a:srgbClr val="A8A170"/>
                </a:solidFill>
              </a:rPr>
              <a:pPr/>
              <a:t>6/29/2019</a:t>
            </a:fld>
            <a:endParaRPr lang="en-US">
              <a:solidFill>
                <a:srgbClr val="A8A170"/>
              </a:solidFill>
            </a:endParaRPr>
          </a:p>
        </p:txBody>
      </p:sp>
      <p:sp>
        <p:nvSpPr>
          <p:cNvPr id="3" name="Footer Placeholder 2"/>
          <p:cNvSpPr>
            <a:spLocks noGrp="1"/>
          </p:cNvSpPr>
          <p:nvPr>
            <p:ph type="ftr" sz="quarter" idx="11"/>
          </p:nvPr>
        </p:nvSpPr>
        <p:spPr/>
        <p:txBody>
          <a:bodyPr/>
          <a:lstStyle/>
          <a:p>
            <a:endParaRPr lang="en-US">
              <a:solidFill>
                <a:srgbClr val="A8A170"/>
              </a:solidFill>
            </a:endParaRPr>
          </a:p>
        </p:txBody>
      </p:sp>
      <p:sp>
        <p:nvSpPr>
          <p:cNvPr id="4" name="Slide Number Placeholder 3"/>
          <p:cNvSpPr>
            <a:spLocks noGrp="1"/>
          </p:cNvSpPr>
          <p:nvPr>
            <p:ph type="sldNum" sz="quarter" idx="12"/>
          </p:nvPr>
        </p:nvSpPr>
        <p:spPr/>
        <p:txBody>
          <a:bodyPr/>
          <a:lstStyle/>
          <a:p>
            <a:fld id="{8C7C9D53-D3C0-49DF-9A40-9B190817AC17}" type="slidenum">
              <a:rPr lang="en-US" smtClean="0"/>
              <a:pPr/>
              <a:t>‹#›</a:t>
            </a:fld>
            <a:endParaRPr lang="en-US"/>
          </a:p>
        </p:txBody>
      </p:sp>
    </p:spTree>
    <p:extLst>
      <p:ext uri="{BB962C8B-B14F-4D97-AF65-F5344CB8AC3E}">
        <p14:creationId xmlns:p14="http://schemas.microsoft.com/office/powerpoint/2010/main" val="10645115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89869FE-9569-4E00-830C-72884A4F7FF7}" type="datetimeFigureOut">
              <a:rPr lang="en-US" smtClean="0">
                <a:solidFill>
                  <a:srgbClr val="A8A170"/>
                </a:solidFill>
              </a:rPr>
              <a:pPr/>
              <a:t>6/29/2019</a:t>
            </a:fld>
            <a:endParaRPr lang="en-US">
              <a:solidFill>
                <a:srgbClr val="A8A170"/>
              </a:solidFill>
            </a:endParaRPr>
          </a:p>
        </p:txBody>
      </p:sp>
      <p:sp>
        <p:nvSpPr>
          <p:cNvPr id="6" name="Footer Placeholder 5"/>
          <p:cNvSpPr>
            <a:spLocks noGrp="1"/>
          </p:cNvSpPr>
          <p:nvPr>
            <p:ph type="ftr" sz="quarter" idx="11"/>
          </p:nvPr>
        </p:nvSpPr>
        <p:spPr/>
        <p:txBody>
          <a:bodyPr/>
          <a:lstStyle/>
          <a:p>
            <a:endParaRPr lang="en-US">
              <a:solidFill>
                <a:srgbClr val="A8A170"/>
              </a:solidFill>
            </a:endParaRPr>
          </a:p>
        </p:txBody>
      </p:sp>
      <p:sp>
        <p:nvSpPr>
          <p:cNvPr id="7" name="Slide Number Placeholder 6"/>
          <p:cNvSpPr>
            <a:spLocks noGrp="1"/>
          </p:cNvSpPr>
          <p:nvPr>
            <p:ph type="sldNum" sz="quarter" idx="12"/>
          </p:nvPr>
        </p:nvSpPr>
        <p:spPr/>
        <p:txBody>
          <a:bodyPr/>
          <a:lstStyle/>
          <a:p>
            <a:fld id="{8C7C9D53-D3C0-49DF-9A40-9B190817AC17}" type="slidenum">
              <a:rPr lang="en-US" smtClean="0"/>
              <a:pPr/>
              <a:t>‹#›</a:t>
            </a:fld>
            <a:endParaRPr lang="en-US"/>
          </a:p>
        </p:txBody>
      </p:sp>
    </p:spTree>
    <p:extLst>
      <p:ext uri="{BB962C8B-B14F-4D97-AF65-F5344CB8AC3E}">
        <p14:creationId xmlns:p14="http://schemas.microsoft.com/office/powerpoint/2010/main" val="2606952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E7E1D25-8157-4E61-8CA4-72DDEC6CB53E}" type="datetimeFigureOut">
              <a:rPr lang="en-US" smtClean="0"/>
              <a:t>6/29/2019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86EC4-EC60-4265-B1CB-3D7578A4980E}" type="slidenum">
              <a:rPr lang="en-US" smtClean="0"/>
              <a:t>‹#›</a:t>
            </a:fld>
            <a:endParaRPr lang="en-US"/>
          </a:p>
        </p:txBody>
      </p:sp>
    </p:spTree>
    <p:extLst>
      <p:ext uri="{BB962C8B-B14F-4D97-AF65-F5344CB8AC3E}">
        <p14:creationId xmlns:p14="http://schemas.microsoft.com/office/powerpoint/2010/main" val="31922695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89869FE-9569-4E00-830C-72884A4F7FF7}" type="datetimeFigureOut">
              <a:rPr lang="en-US" smtClean="0">
                <a:solidFill>
                  <a:srgbClr val="A8A170"/>
                </a:solidFill>
              </a:rPr>
              <a:pPr/>
              <a:t>6/29/2019</a:t>
            </a:fld>
            <a:endParaRPr lang="en-US">
              <a:solidFill>
                <a:srgbClr val="A8A170"/>
              </a:solidFill>
            </a:endParaRPr>
          </a:p>
        </p:txBody>
      </p:sp>
      <p:sp>
        <p:nvSpPr>
          <p:cNvPr id="6" name="Footer Placeholder 5"/>
          <p:cNvSpPr>
            <a:spLocks noGrp="1"/>
          </p:cNvSpPr>
          <p:nvPr>
            <p:ph type="ftr" sz="quarter" idx="11"/>
          </p:nvPr>
        </p:nvSpPr>
        <p:spPr/>
        <p:txBody>
          <a:bodyPr/>
          <a:lstStyle/>
          <a:p>
            <a:endParaRPr lang="en-US">
              <a:solidFill>
                <a:srgbClr val="A8A170"/>
              </a:solidFill>
            </a:endParaRPr>
          </a:p>
        </p:txBody>
      </p:sp>
      <p:sp>
        <p:nvSpPr>
          <p:cNvPr id="7" name="Slide Number Placeholder 6"/>
          <p:cNvSpPr>
            <a:spLocks noGrp="1"/>
          </p:cNvSpPr>
          <p:nvPr>
            <p:ph type="sldNum" sz="quarter" idx="12"/>
          </p:nvPr>
        </p:nvSpPr>
        <p:spPr/>
        <p:txBody>
          <a:bodyPr/>
          <a:lstStyle/>
          <a:p>
            <a:fld id="{8C7C9D53-D3C0-49DF-9A40-9B190817AC17}" type="slidenum">
              <a:rPr lang="en-US" smtClean="0"/>
              <a:pPr/>
              <a:t>‹#›</a:t>
            </a:fld>
            <a:endParaRPr lang="en-US"/>
          </a:p>
        </p:txBody>
      </p:sp>
    </p:spTree>
    <p:extLst>
      <p:ext uri="{BB962C8B-B14F-4D97-AF65-F5344CB8AC3E}">
        <p14:creationId xmlns:p14="http://schemas.microsoft.com/office/powerpoint/2010/main" val="19884016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89869FE-9569-4E00-830C-72884A4F7FF7}" type="datetimeFigureOut">
              <a:rPr lang="en-US" smtClean="0">
                <a:solidFill>
                  <a:srgbClr val="A8A170"/>
                </a:solidFill>
              </a:rPr>
              <a:pPr/>
              <a:t>6/29/2019</a:t>
            </a:fld>
            <a:endParaRPr lang="en-US">
              <a:solidFill>
                <a:srgbClr val="A8A170"/>
              </a:solidFill>
            </a:endParaRPr>
          </a:p>
        </p:txBody>
      </p:sp>
      <p:sp>
        <p:nvSpPr>
          <p:cNvPr id="5" name="Footer Placeholder 4"/>
          <p:cNvSpPr>
            <a:spLocks noGrp="1"/>
          </p:cNvSpPr>
          <p:nvPr>
            <p:ph type="ftr" sz="quarter" idx="11"/>
          </p:nvPr>
        </p:nvSpPr>
        <p:spPr/>
        <p:txBody>
          <a:bodyPr/>
          <a:lstStyle/>
          <a:p>
            <a:endParaRPr lang="en-US">
              <a:solidFill>
                <a:srgbClr val="A8A170"/>
              </a:solidFill>
            </a:endParaRPr>
          </a:p>
        </p:txBody>
      </p:sp>
      <p:sp>
        <p:nvSpPr>
          <p:cNvPr id="6" name="Slide Number Placeholder 5"/>
          <p:cNvSpPr>
            <a:spLocks noGrp="1"/>
          </p:cNvSpPr>
          <p:nvPr>
            <p:ph type="sldNum" sz="quarter" idx="12"/>
          </p:nvPr>
        </p:nvSpPr>
        <p:spPr/>
        <p:txBody>
          <a:bodyPr/>
          <a:lstStyle/>
          <a:p>
            <a:fld id="{8C7C9D53-D3C0-49DF-9A40-9B190817AC17}" type="slidenum">
              <a:rPr lang="en-US" smtClean="0"/>
              <a:pPr/>
              <a:t>‹#›</a:t>
            </a:fld>
            <a:endParaRPr lang="en-US"/>
          </a:p>
        </p:txBody>
      </p:sp>
    </p:spTree>
    <p:extLst>
      <p:ext uri="{BB962C8B-B14F-4D97-AF65-F5344CB8AC3E}">
        <p14:creationId xmlns:p14="http://schemas.microsoft.com/office/powerpoint/2010/main" val="36813976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1143000"/>
            <a:ext cx="83312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89869FE-9569-4E00-830C-72884A4F7FF7}" type="datetimeFigureOut">
              <a:rPr lang="en-US" smtClean="0">
                <a:solidFill>
                  <a:srgbClr val="A8A170"/>
                </a:solidFill>
              </a:rPr>
              <a:pPr/>
              <a:t>6/29/2019</a:t>
            </a:fld>
            <a:endParaRPr lang="en-US">
              <a:solidFill>
                <a:srgbClr val="A8A170"/>
              </a:solidFill>
            </a:endParaRPr>
          </a:p>
        </p:txBody>
      </p:sp>
      <p:sp>
        <p:nvSpPr>
          <p:cNvPr id="5" name="Footer Placeholder 4"/>
          <p:cNvSpPr>
            <a:spLocks noGrp="1"/>
          </p:cNvSpPr>
          <p:nvPr>
            <p:ph type="ftr" sz="quarter" idx="11"/>
          </p:nvPr>
        </p:nvSpPr>
        <p:spPr/>
        <p:txBody>
          <a:bodyPr/>
          <a:lstStyle/>
          <a:p>
            <a:endParaRPr lang="en-US">
              <a:solidFill>
                <a:srgbClr val="A8A170"/>
              </a:solidFill>
            </a:endParaRPr>
          </a:p>
        </p:txBody>
      </p:sp>
      <p:sp>
        <p:nvSpPr>
          <p:cNvPr id="6" name="Slide Number Placeholder 5"/>
          <p:cNvSpPr>
            <a:spLocks noGrp="1"/>
          </p:cNvSpPr>
          <p:nvPr>
            <p:ph type="sldNum" sz="quarter" idx="12"/>
          </p:nvPr>
        </p:nvSpPr>
        <p:spPr/>
        <p:txBody>
          <a:bodyPr/>
          <a:lstStyle/>
          <a:p>
            <a:fld id="{8C7C9D53-D3C0-49DF-9A40-9B190817AC17}" type="slidenum">
              <a:rPr lang="en-US" smtClean="0"/>
              <a:pPr/>
              <a:t>‹#›</a:t>
            </a:fld>
            <a:endParaRPr lang="en-US"/>
          </a:p>
        </p:txBody>
      </p:sp>
    </p:spTree>
    <p:extLst>
      <p:ext uri="{BB962C8B-B14F-4D97-AF65-F5344CB8AC3E}">
        <p14:creationId xmlns:p14="http://schemas.microsoft.com/office/powerpoint/2010/main" val="32936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E7E1D25-8157-4E61-8CA4-72DDEC6CB53E}" type="datetimeFigureOut">
              <a:rPr lang="en-US" smtClean="0"/>
              <a:t>6/29/2019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86EC4-EC60-4265-B1CB-3D7578A4980E}" type="slidenum">
              <a:rPr lang="en-US" smtClean="0"/>
              <a:t>‹#›</a:t>
            </a:fld>
            <a:endParaRPr lang="en-US"/>
          </a:p>
        </p:txBody>
      </p:sp>
    </p:spTree>
    <p:extLst>
      <p:ext uri="{BB962C8B-B14F-4D97-AF65-F5344CB8AC3E}">
        <p14:creationId xmlns:p14="http://schemas.microsoft.com/office/powerpoint/2010/main" val="2742367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E7E1D25-8157-4E61-8CA4-72DDEC6CB53E}" type="datetimeFigureOut">
              <a:rPr lang="en-US" smtClean="0"/>
              <a:t>6/29/2019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86EC4-EC60-4265-B1CB-3D7578A4980E}" type="slidenum">
              <a:rPr lang="en-US" smtClean="0"/>
              <a:t>‹#›</a:t>
            </a:fld>
            <a:endParaRPr lang="en-US"/>
          </a:p>
        </p:txBody>
      </p:sp>
    </p:spTree>
    <p:extLst>
      <p:ext uri="{BB962C8B-B14F-4D97-AF65-F5344CB8AC3E}">
        <p14:creationId xmlns:p14="http://schemas.microsoft.com/office/powerpoint/2010/main" val="128587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6E7E1D25-8157-4E61-8CA4-72DDEC6CB53E}" type="datetimeFigureOut">
              <a:rPr lang="en-US" smtClean="0"/>
              <a:t>6/29/2019</a:t>
            </a:fld>
            <a:endParaRPr lang="en-US"/>
          </a:p>
        </p:txBody>
      </p:sp>
      <p:sp>
        <p:nvSpPr>
          <p:cNvPr id="27" name="Slide Number Placeholder 26"/>
          <p:cNvSpPr>
            <a:spLocks noGrp="1"/>
          </p:cNvSpPr>
          <p:nvPr>
            <p:ph type="sldNum" sz="quarter" idx="11"/>
          </p:nvPr>
        </p:nvSpPr>
        <p:spPr/>
        <p:txBody>
          <a:bodyPr rtlCol="0"/>
          <a:lstStyle/>
          <a:p>
            <a:fld id="{7A286EC4-EC60-4265-B1CB-3D7578A4980E}"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extLst>
      <p:ext uri="{BB962C8B-B14F-4D97-AF65-F5344CB8AC3E}">
        <p14:creationId xmlns:p14="http://schemas.microsoft.com/office/powerpoint/2010/main" val="838840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8778240" y="612648"/>
            <a:ext cx="1276352" cy="457200"/>
          </a:xfrm>
        </p:spPr>
        <p:txBody>
          <a:bodyPr/>
          <a:lstStyle/>
          <a:p>
            <a:fld id="{6E7E1D25-8157-4E61-8CA4-72DDEC6CB53E}" type="datetimeFigureOut">
              <a:rPr lang="en-US" smtClean="0"/>
              <a:t>6/29/2019</a:t>
            </a:fld>
            <a:endParaRPr lang="en-US"/>
          </a:p>
        </p:txBody>
      </p:sp>
      <p:sp>
        <p:nvSpPr>
          <p:cNvPr id="4" name="Footer Placeholder 3"/>
          <p:cNvSpPr>
            <a:spLocks noGrp="1"/>
          </p:cNvSpPr>
          <p:nvPr>
            <p:ph type="ftr" sz="quarter" idx="11"/>
          </p:nvPr>
        </p:nvSpPr>
        <p:spPr>
          <a:xfrm>
            <a:off x="7010400" y="612648"/>
            <a:ext cx="1767840" cy="457200"/>
          </a:xfrm>
        </p:spPr>
        <p:txBody>
          <a:bodyPr/>
          <a:lstStyle/>
          <a:p>
            <a:endParaRPr lang="en-US"/>
          </a:p>
        </p:txBody>
      </p:sp>
      <p:sp>
        <p:nvSpPr>
          <p:cNvPr id="5" name="Slide Number Placeholder 4"/>
          <p:cNvSpPr>
            <a:spLocks noGrp="1"/>
          </p:cNvSpPr>
          <p:nvPr>
            <p:ph type="sldNum" sz="quarter" idx="12"/>
          </p:nvPr>
        </p:nvSpPr>
        <p:spPr>
          <a:xfrm>
            <a:off x="10899648" y="2272"/>
            <a:ext cx="1016000" cy="365760"/>
          </a:xfrm>
        </p:spPr>
        <p:txBody>
          <a:bodyPr/>
          <a:lstStyle/>
          <a:p>
            <a:fld id="{7A286EC4-EC60-4265-B1CB-3D7578A4980E}" type="slidenum">
              <a:rPr lang="en-US" smtClean="0"/>
              <a:t>‹#›</a:t>
            </a:fld>
            <a:endParaRPr lang="en-US"/>
          </a:p>
        </p:txBody>
      </p:sp>
    </p:spTree>
    <p:extLst>
      <p:ext uri="{BB962C8B-B14F-4D97-AF65-F5344CB8AC3E}">
        <p14:creationId xmlns:p14="http://schemas.microsoft.com/office/powerpoint/2010/main" val="1763456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7E1D25-8157-4E61-8CA4-72DDEC6CB53E}" type="datetimeFigureOut">
              <a:rPr lang="en-US" smtClean="0"/>
              <a:t>6/29/2019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286EC4-EC60-4265-B1CB-3D7578A4980E}" type="slidenum">
              <a:rPr lang="en-US" smtClean="0"/>
              <a:t>‹#›</a:t>
            </a:fld>
            <a:endParaRPr lang="en-US"/>
          </a:p>
        </p:txBody>
      </p:sp>
    </p:spTree>
    <p:extLst>
      <p:ext uri="{BB962C8B-B14F-4D97-AF65-F5344CB8AC3E}">
        <p14:creationId xmlns:p14="http://schemas.microsoft.com/office/powerpoint/2010/main" val="3561332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E7E1D25-8157-4E61-8CA4-72DDEC6CB53E}" type="datetimeFigureOut">
              <a:rPr lang="en-US" smtClean="0"/>
              <a:t>6/29/2019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86EC4-EC60-4265-B1CB-3D7578A4980E}" type="slidenum">
              <a:rPr lang="en-US" smtClean="0"/>
              <a:t>‹#›</a:t>
            </a:fld>
            <a:endParaRPr lang="en-US"/>
          </a:p>
        </p:txBody>
      </p:sp>
    </p:spTree>
    <p:extLst>
      <p:ext uri="{BB962C8B-B14F-4D97-AF65-F5344CB8AC3E}">
        <p14:creationId xmlns:p14="http://schemas.microsoft.com/office/powerpoint/2010/main" val="290270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E7E1D25-8157-4E61-8CA4-72DDEC6CB53E}" type="datetimeFigureOut">
              <a:rPr lang="en-US" smtClean="0"/>
              <a:t>6/29/2019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86EC4-EC60-4265-B1CB-3D7578A4980E}" type="slidenum">
              <a:rPr lang="en-US" smtClean="0"/>
              <a:t>‹#›</a:t>
            </a:fld>
            <a:endParaRPr lang="en-US"/>
          </a:p>
        </p:txBody>
      </p:sp>
    </p:spTree>
    <p:extLst>
      <p:ext uri="{BB962C8B-B14F-4D97-AF65-F5344CB8AC3E}">
        <p14:creationId xmlns:p14="http://schemas.microsoft.com/office/powerpoint/2010/main" val="144736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6E7E1D25-8157-4E61-8CA4-72DDEC6CB53E}" type="datetimeFigureOut">
              <a:rPr lang="en-US" smtClean="0"/>
              <a:t>6/29/2019</a:t>
            </a:fld>
            <a:endParaRPr lang="en-US"/>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7A286EC4-EC60-4265-B1CB-3D7578A4980E}" type="slidenum">
              <a:rPr lang="en-US" smtClean="0"/>
              <a:t>‹#›</a:t>
            </a:fld>
            <a:endParaRPr lang="en-US"/>
          </a:p>
        </p:txBody>
      </p:sp>
    </p:spTree>
    <p:extLst>
      <p:ext uri="{BB962C8B-B14F-4D97-AF65-F5344CB8AC3E}">
        <p14:creationId xmlns:p14="http://schemas.microsoft.com/office/powerpoint/2010/main" val="11268475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B89869FE-9569-4E00-830C-72884A4F7FF7}" type="datetimeFigureOut">
              <a:rPr lang="en-US" smtClean="0">
                <a:solidFill>
                  <a:srgbClr val="A8A170"/>
                </a:solidFill>
              </a:rPr>
              <a:pPr/>
              <a:t>6/29/2019</a:t>
            </a:fld>
            <a:endParaRPr lang="en-US">
              <a:solidFill>
                <a:srgbClr val="A8A170"/>
              </a:solidFill>
            </a:endParaRPr>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a:solidFill>
                <a:srgbClr val="A8A170"/>
              </a:solidFill>
            </a:endParaRPr>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8C7C9D53-D3C0-49DF-9A40-9B190817AC17}" type="slidenum">
              <a:rPr lang="en-US" smtClean="0"/>
              <a:pPr/>
              <a:t>‹#›</a:t>
            </a:fld>
            <a:endParaRPr lang="en-US"/>
          </a:p>
        </p:txBody>
      </p:sp>
    </p:spTree>
    <p:extLst>
      <p:ext uri="{BB962C8B-B14F-4D97-AF65-F5344CB8AC3E}">
        <p14:creationId xmlns:p14="http://schemas.microsoft.com/office/powerpoint/2010/main" val="15767138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7.jpg"/><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37B31B-FB3C-4E87-AFE7-495A43C29D60}"/>
              </a:ext>
            </a:extLst>
          </p:cNvPr>
          <p:cNvSpPr>
            <a:spLocks noGrp="1"/>
          </p:cNvSpPr>
          <p:nvPr>
            <p:ph type="ctrTitle"/>
          </p:nvPr>
        </p:nvSpPr>
        <p:spPr>
          <a:xfrm>
            <a:off x="609600" y="2036128"/>
            <a:ext cx="11277600" cy="1470025"/>
          </a:xfrm>
        </p:spPr>
        <p:txBody>
          <a:bodyPr>
            <a:normAutofit/>
          </a:bodyPr>
          <a:lstStyle/>
          <a:p>
            <a:r>
              <a:rPr lang="en-US" dirty="0"/>
              <a:t>Property Assessments for Taxation: State or Local Assessors?</a:t>
            </a:r>
          </a:p>
        </p:txBody>
      </p:sp>
      <p:sp>
        <p:nvSpPr>
          <p:cNvPr id="5" name="Subtitle 4">
            <a:extLst>
              <a:ext uri="{FF2B5EF4-FFF2-40B4-BE49-F238E27FC236}">
                <a16:creationId xmlns:a16="http://schemas.microsoft.com/office/drawing/2014/main" xmlns="" id="{2507C217-D854-4DA2-8E4C-9EB0F73CD059}"/>
              </a:ext>
            </a:extLst>
          </p:cNvPr>
          <p:cNvSpPr>
            <a:spLocks noGrp="1"/>
          </p:cNvSpPr>
          <p:nvPr>
            <p:ph type="subTitle" idx="1"/>
          </p:nvPr>
        </p:nvSpPr>
        <p:spPr/>
        <p:txBody>
          <a:bodyPr/>
          <a:lstStyle/>
          <a:p>
            <a:endParaRPr lang="en-US" dirty="0"/>
          </a:p>
        </p:txBody>
      </p:sp>
      <p:pic>
        <p:nvPicPr>
          <p:cNvPr id="6" name="Picture 2">
            <a:extLst>
              <a:ext uri="{FF2B5EF4-FFF2-40B4-BE49-F238E27FC236}">
                <a16:creationId xmlns:a16="http://schemas.microsoft.com/office/drawing/2014/main" xmlns="" id="{E383634D-7C24-442D-8A35-C7B6C1CDEC6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33003" y="3899938"/>
            <a:ext cx="6525518" cy="943708"/>
          </a:xfrm>
          <a:prstGeom prst="rect">
            <a:avLst/>
          </a:prstGeom>
          <a:noFill/>
          <a:ln>
            <a:noFill/>
          </a:ln>
          <a:effectLst/>
        </p:spPr>
      </p:pic>
    </p:spTree>
    <p:extLst>
      <p:ext uri="{BB962C8B-B14F-4D97-AF65-F5344CB8AC3E}">
        <p14:creationId xmlns:p14="http://schemas.microsoft.com/office/powerpoint/2010/main" val="3580462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284928-5557-4ABB-986B-6A356DBD2803}"/>
              </a:ext>
            </a:extLst>
          </p:cNvPr>
          <p:cNvSpPr>
            <a:spLocks noGrp="1"/>
          </p:cNvSpPr>
          <p:nvPr>
            <p:ph type="title"/>
          </p:nvPr>
        </p:nvSpPr>
        <p:spPr>
          <a:xfrm>
            <a:off x="609600" y="1143000"/>
            <a:ext cx="10972800" cy="1066800"/>
          </a:xfrm>
          <a:prstGeom prst="rect">
            <a:avLst/>
          </a:prstGeom>
        </p:spPr>
        <p:txBody>
          <a:bodyPr anchor="ctr">
            <a:normAutofit/>
          </a:bodyPr>
          <a:lstStyle/>
          <a:p>
            <a:r>
              <a:rPr lang="en-US" dirty="0"/>
              <a:t>“Fair”</a:t>
            </a:r>
          </a:p>
        </p:txBody>
      </p:sp>
      <p:sp>
        <p:nvSpPr>
          <p:cNvPr id="3" name="Content Placeholder 2">
            <a:extLst>
              <a:ext uri="{FF2B5EF4-FFF2-40B4-BE49-F238E27FC236}">
                <a16:creationId xmlns:a16="http://schemas.microsoft.com/office/drawing/2014/main" xmlns="" id="{DEF60ECD-BD0D-4095-9C5A-AD010040E58A}"/>
              </a:ext>
            </a:extLst>
          </p:cNvPr>
          <p:cNvSpPr>
            <a:spLocks noGrp="1"/>
          </p:cNvSpPr>
          <p:nvPr>
            <p:ph idx="1"/>
          </p:nvPr>
        </p:nvSpPr>
        <p:spPr>
          <a:xfrm>
            <a:off x="609600" y="2249424"/>
            <a:ext cx="10972800" cy="4325112"/>
          </a:xfrm>
          <a:prstGeom prst="rect">
            <a:avLst/>
          </a:prstGeom>
        </p:spPr>
        <p:txBody>
          <a:bodyPr>
            <a:normAutofit lnSpcReduction="10000"/>
          </a:bodyPr>
          <a:lstStyle/>
          <a:p>
            <a:pPr>
              <a:lnSpc>
                <a:spcPct val="90000"/>
              </a:lnSpc>
            </a:pPr>
            <a:r>
              <a:rPr lang="en-US" sz="2400" dirty="0"/>
              <a:t>The careful and dutiful adherence to the professional standards of appraisal is required.</a:t>
            </a:r>
          </a:p>
          <a:p>
            <a:pPr marL="109728" indent="0">
              <a:lnSpc>
                <a:spcPct val="90000"/>
              </a:lnSpc>
              <a:buNone/>
            </a:pPr>
            <a:endParaRPr lang="en-US" sz="2400" dirty="0"/>
          </a:p>
          <a:p>
            <a:pPr>
              <a:lnSpc>
                <a:spcPct val="90000"/>
              </a:lnSpc>
            </a:pPr>
            <a:r>
              <a:rPr lang="en-US" sz="2400" dirty="0"/>
              <a:t>An appraisal by definition is an opinion of value.</a:t>
            </a:r>
          </a:p>
          <a:p>
            <a:pPr>
              <a:lnSpc>
                <a:spcPct val="90000"/>
              </a:lnSpc>
            </a:pPr>
            <a:endParaRPr lang="en-US" sz="2400" dirty="0"/>
          </a:p>
          <a:p>
            <a:pPr>
              <a:lnSpc>
                <a:spcPct val="90000"/>
              </a:lnSpc>
            </a:pPr>
            <a:r>
              <a:rPr lang="en-US" sz="2400" dirty="0"/>
              <a:t>Establishment of a professional standard of work process is one means to achieving “Fair”.</a:t>
            </a:r>
          </a:p>
          <a:p>
            <a:pPr>
              <a:lnSpc>
                <a:spcPct val="90000"/>
              </a:lnSpc>
            </a:pPr>
            <a:endParaRPr lang="en-US" sz="2400" dirty="0"/>
          </a:p>
          <a:p>
            <a:pPr>
              <a:lnSpc>
                <a:spcPct val="90000"/>
              </a:lnSpc>
            </a:pPr>
            <a:r>
              <a:rPr lang="en-US" sz="2400" dirty="0"/>
              <a:t>USPAP (United States Professional Appraisal Practice)</a:t>
            </a:r>
          </a:p>
          <a:p>
            <a:pPr marL="109728" indent="0">
              <a:lnSpc>
                <a:spcPct val="90000"/>
              </a:lnSpc>
              <a:buNone/>
            </a:pPr>
            <a:endParaRPr lang="en-US" sz="2400" dirty="0"/>
          </a:p>
          <a:p>
            <a:pPr>
              <a:lnSpc>
                <a:spcPct val="90000"/>
              </a:lnSpc>
            </a:pPr>
            <a:r>
              <a:rPr lang="en-US" sz="2400" dirty="0"/>
              <a:t>“equitable distribution of the local property tax burden (its fairness) depends upon the quality and accuracy of the annual market value estimates established by the responsible local official.” Wayne Moore, PH.D</a:t>
            </a:r>
          </a:p>
        </p:txBody>
      </p:sp>
    </p:spTree>
    <p:extLst>
      <p:ext uri="{BB962C8B-B14F-4D97-AF65-F5344CB8AC3E}">
        <p14:creationId xmlns:p14="http://schemas.microsoft.com/office/powerpoint/2010/main" val="3803997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F3C06E2B-49A4-4882-82EC-3F877741F55D}"/>
              </a:ext>
            </a:extLst>
          </p:cNvPr>
          <p:cNvSpPr>
            <a:spLocks noGrp="1"/>
          </p:cNvSpPr>
          <p:nvPr>
            <p:ph type="title"/>
          </p:nvPr>
        </p:nvSpPr>
        <p:spPr>
          <a:xfrm>
            <a:off x="517531" y="1970668"/>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“PEOPLE INFLUENCE PEOPLE”</a:t>
            </a:r>
          </a:p>
        </p:txBody>
      </p:sp>
      <p:pic>
        <p:nvPicPr>
          <p:cNvPr id="5" name="Picture 4" descr="A person in a black shirt&#10;&#10;Description automatically generated">
            <a:extLst>
              <a:ext uri="{FF2B5EF4-FFF2-40B4-BE49-F238E27FC236}">
                <a16:creationId xmlns:a16="http://schemas.microsoft.com/office/drawing/2014/main" xmlns="" id="{C7695FA7-4A20-4330-882A-A54DBF4300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8600" y="1414610"/>
            <a:ext cx="7188199" cy="4025391"/>
          </a:xfrm>
          <a:prstGeom prst="rect">
            <a:avLst/>
          </a:prstGeom>
        </p:spPr>
      </p:pic>
    </p:spTree>
    <p:extLst>
      <p:ext uri="{BB962C8B-B14F-4D97-AF65-F5344CB8AC3E}">
        <p14:creationId xmlns:p14="http://schemas.microsoft.com/office/powerpoint/2010/main" val="3925778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C32B8CB0-C667-4F23-A8D8-D3D148909A26}"/>
              </a:ext>
            </a:extLst>
          </p:cNvPr>
          <p:cNvSpPr>
            <a:spLocks noGrp="1"/>
          </p:cNvSpPr>
          <p:nvPr>
            <p:ph type="ctrTitle"/>
          </p:nvPr>
        </p:nvSpPr>
        <p:spPr>
          <a:xfrm>
            <a:off x="609600" y="2401888"/>
            <a:ext cx="11277600" cy="1470025"/>
          </a:xfrm>
          <a:prstGeom prst="rect">
            <a:avLst/>
          </a:prstGeom>
        </p:spPr>
        <p:txBody>
          <a:bodyPr anchor="b">
            <a:normAutofit/>
          </a:bodyPr>
          <a:lstStyle/>
          <a:p>
            <a:r>
              <a:rPr lang="en-US"/>
              <a:t>Political Influence</a:t>
            </a:r>
          </a:p>
        </p:txBody>
      </p:sp>
      <p:sp>
        <p:nvSpPr>
          <p:cNvPr id="19" name="Content Placeholder 5">
            <a:extLst>
              <a:ext uri="{FF2B5EF4-FFF2-40B4-BE49-F238E27FC236}">
                <a16:creationId xmlns:a16="http://schemas.microsoft.com/office/drawing/2014/main" xmlns="" id="{FF7D1469-39F3-4F5C-BBDA-125B2984A8E4}"/>
              </a:ext>
            </a:extLst>
          </p:cNvPr>
          <p:cNvSpPr>
            <a:spLocks noGrp="1"/>
          </p:cNvSpPr>
          <p:nvPr>
            <p:ph type="subTitle" idx="1"/>
          </p:nvPr>
        </p:nvSpPr>
        <p:spPr>
          <a:xfrm>
            <a:off x="609600" y="3899938"/>
            <a:ext cx="6604000" cy="1752600"/>
          </a:xfrm>
          <a:prstGeom prst="rect">
            <a:avLst/>
          </a:prstGeom>
        </p:spPr>
        <p:txBody>
          <a:bodyPr>
            <a:normAutofit/>
          </a:bodyPr>
          <a:lstStyle/>
          <a:p>
            <a:pPr>
              <a:lnSpc>
                <a:spcPct val="90000"/>
              </a:lnSpc>
            </a:pPr>
            <a:r>
              <a:rPr lang="en-US" sz="2200"/>
              <a:t>“In our age there is no such thing as 'keeping out of politics.' All issues are political issues, and politics itself is a mass of lies, evasions, folly, hatred and schizophrenia.” – George Orwell</a:t>
            </a:r>
          </a:p>
          <a:p>
            <a:pPr>
              <a:lnSpc>
                <a:spcPct val="90000"/>
              </a:lnSpc>
            </a:pPr>
            <a:r>
              <a:rPr lang="en-US" sz="2200"/>
              <a:t>No man nor system is immune to politics.</a:t>
            </a:r>
          </a:p>
          <a:p>
            <a:pPr>
              <a:lnSpc>
                <a:spcPct val="90000"/>
              </a:lnSpc>
            </a:pPr>
            <a:endParaRPr lang="en-US" sz="2200"/>
          </a:p>
        </p:txBody>
      </p:sp>
    </p:spTree>
    <p:extLst>
      <p:ext uri="{BB962C8B-B14F-4D97-AF65-F5344CB8AC3E}">
        <p14:creationId xmlns:p14="http://schemas.microsoft.com/office/powerpoint/2010/main" val="1759984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309378-F1E6-49E8-BAE3-13C6CE09B01E}"/>
              </a:ext>
            </a:extLst>
          </p:cNvPr>
          <p:cNvSpPr>
            <a:spLocks noGrp="1"/>
          </p:cNvSpPr>
          <p:nvPr>
            <p:ph type="title"/>
          </p:nvPr>
        </p:nvSpPr>
        <p:spPr>
          <a:xfrm>
            <a:off x="609600" y="1143000"/>
            <a:ext cx="10972800" cy="1066800"/>
          </a:xfrm>
          <a:prstGeom prst="rect">
            <a:avLst/>
          </a:prstGeom>
        </p:spPr>
        <p:txBody>
          <a:bodyPr anchor="ctr">
            <a:normAutofit/>
          </a:bodyPr>
          <a:lstStyle/>
          <a:p>
            <a:r>
              <a:rPr lang="en-US"/>
              <a:t>“Easier” for Business</a:t>
            </a:r>
          </a:p>
        </p:txBody>
      </p:sp>
      <p:graphicFrame>
        <p:nvGraphicFramePr>
          <p:cNvPr id="5" name="Content Placeholder 2">
            <a:extLst>
              <a:ext uri="{FF2B5EF4-FFF2-40B4-BE49-F238E27FC236}">
                <a16:creationId xmlns:a16="http://schemas.microsoft.com/office/drawing/2014/main" xmlns="" id="{C4DD02C0-8E3C-4579-8191-CF71D2C4015A}"/>
              </a:ext>
            </a:extLst>
          </p:cNvPr>
          <p:cNvGraphicFramePr>
            <a:graphicFrameLocks noGrp="1"/>
          </p:cNvGraphicFramePr>
          <p:nvPr>
            <p:ph idx="1"/>
            <p:extLst>
              <p:ext uri="{D42A27DB-BD31-4B8C-83A1-F6EECF244321}">
                <p14:modId xmlns:p14="http://schemas.microsoft.com/office/powerpoint/2010/main" val="1919959905"/>
              </p:ext>
            </p:extLst>
          </p:nvPr>
        </p:nvGraphicFramePr>
        <p:xfrm>
          <a:off x="609600" y="2249424"/>
          <a:ext cx="10972800" cy="4325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4546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D997C2-F122-42A4-B64F-CDC5CF59A96D}"/>
              </a:ext>
            </a:extLst>
          </p:cNvPr>
          <p:cNvSpPr>
            <a:spLocks noGrp="1"/>
          </p:cNvSpPr>
          <p:nvPr>
            <p:ph type="title"/>
          </p:nvPr>
        </p:nvSpPr>
        <p:spPr>
          <a:xfrm>
            <a:off x="609600" y="1143000"/>
            <a:ext cx="10972800" cy="1066800"/>
          </a:xfrm>
          <a:prstGeom prst="rect">
            <a:avLst/>
          </a:prstGeom>
        </p:spPr>
        <p:txBody>
          <a:bodyPr anchor="ctr">
            <a:normAutofit/>
          </a:bodyPr>
          <a:lstStyle/>
          <a:p>
            <a:r>
              <a:rPr lang="en-US" dirty="0"/>
              <a:t>Case Study for the Localized Assessor</a:t>
            </a:r>
          </a:p>
        </p:txBody>
      </p:sp>
      <p:sp>
        <p:nvSpPr>
          <p:cNvPr id="3" name="Content Placeholder 2">
            <a:extLst>
              <a:ext uri="{FF2B5EF4-FFF2-40B4-BE49-F238E27FC236}">
                <a16:creationId xmlns:a16="http://schemas.microsoft.com/office/drawing/2014/main" xmlns="" id="{B86F5FDD-C690-4E6E-AD11-EAB6E5A13C27}"/>
              </a:ext>
            </a:extLst>
          </p:cNvPr>
          <p:cNvSpPr>
            <a:spLocks noGrp="1"/>
          </p:cNvSpPr>
          <p:nvPr>
            <p:ph sz="half" idx="1"/>
          </p:nvPr>
        </p:nvSpPr>
        <p:spPr>
          <a:xfrm>
            <a:off x="609600" y="2249425"/>
            <a:ext cx="5384800" cy="4525963"/>
          </a:xfrm>
          <a:prstGeom prst="rect">
            <a:avLst/>
          </a:prstGeom>
        </p:spPr>
        <p:txBody>
          <a:bodyPr>
            <a:normAutofit/>
          </a:bodyPr>
          <a:lstStyle/>
          <a:p>
            <a:r>
              <a:rPr lang="en-US" sz="2400" dirty="0"/>
              <a:t>Many who visited the office were there in response to St. Charles Parish Assessor Tab Troxler taking an unprecedented step in lowering property assessment rates by as much as 30 percent. Troxler made his move due to a virtually non-existent real estate market in parts of the parish that are expected to be negatively impacted by soaring property insurance rates under the Biggert-Waters Act.</a:t>
            </a:r>
          </a:p>
        </p:txBody>
      </p:sp>
      <p:pic>
        <p:nvPicPr>
          <p:cNvPr id="5" name="Picture 4">
            <a:extLst>
              <a:ext uri="{FF2B5EF4-FFF2-40B4-BE49-F238E27FC236}">
                <a16:creationId xmlns:a16="http://schemas.microsoft.com/office/drawing/2014/main" xmlns="" id="{21EDAE3E-194C-415F-AB41-30006BABA7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7018" y="2249425"/>
            <a:ext cx="4525963" cy="4525963"/>
          </a:xfrm>
          <a:prstGeom prst="rect">
            <a:avLst/>
          </a:prstGeom>
          <a:noFill/>
        </p:spPr>
      </p:pic>
    </p:spTree>
    <p:extLst>
      <p:ext uri="{BB962C8B-B14F-4D97-AF65-F5344CB8AC3E}">
        <p14:creationId xmlns:p14="http://schemas.microsoft.com/office/powerpoint/2010/main" val="4014569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B22726-4242-4EFB-A4A5-2609D01287CD}"/>
              </a:ext>
            </a:extLst>
          </p:cNvPr>
          <p:cNvSpPr>
            <a:spLocks noGrp="1"/>
          </p:cNvSpPr>
          <p:nvPr>
            <p:ph type="title"/>
          </p:nvPr>
        </p:nvSpPr>
        <p:spPr/>
        <p:txBody>
          <a:bodyPr>
            <a:normAutofit fontScale="90000"/>
          </a:bodyPr>
          <a:lstStyle/>
          <a:p>
            <a:r>
              <a:rPr lang="en-US" dirty="0"/>
              <a:t>Overview of Property Taxes in the United States</a:t>
            </a:r>
          </a:p>
        </p:txBody>
      </p:sp>
      <p:sp>
        <p:nvSpPr>
          <p:cNvPr id="3" name="Content Placeholder 2">
            <a:extLst>
              <a:ext uri="{FF2B5EF4-FFF2-40B4-BE49-F238E27FC236}">
                <a16:creationId xmlns:a16="http://schemas.microsoft.com/office/drawing/2014/main" xmlns="" id="{A9F0481E-011D-44A4-876E-CA9C81A04EEF}"/>
              </a:ext>
            </a:extLst>
          </p:cNvPr>
          <p:cNvSpPr>
            <a:spLocks noGrp="1"/>
          </p:cNvSpPr>
          <p:nvPr>
            <p:ph idx="1"/>
          </p:nvPr>
        </p:nvSpPr>
        <p:spPr/>
        <p:txBody>
          <a:bodyPr/>
          <a:lstStyle/>
          <a:p>
            <a:r>
              <a:rPr lang="en-US" dirty="0"/>
              <a:t>Jurisdictions in all 50 states and the District of Columbia impose property taxes. Most property tax revenue comes from local levies on land and improvements .</a:t>
            </a:r>
          </a:p>
          <a:p>
            <a:r>
              <a:rPr lang="en-US" dirty="0"/>
              <a:t>State governments levied property taxes in 36 states in 2016, collecting $16 billion in revenue, or 1 percent of own-source state general revenue.</a:t>
            </a:r>
          </a:p>
          <a:p>
            <a:r>
              <a:rPr lang="en-US" dirty="0"/>
              <a:t>Property taxes are the largest own-source of revenue for counties, cities, townships, school districts, and special districts.</a:t>
            </a:r>
          </a:p>
        </p:txBody>
      </p:sp>
    </p:spTree>
    <p:extLst>
      <p:ext uri="{BB962C8B-B14F-4D97-AF65-F5344CB8AC3E}">
        <p14:creationId xmlns:p14="http://schemas.microsoft.com/office/powerpoint/2010/main" val="367778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3B125E-B568-4395-8E55-725A8A6A10C7}"/>
              </a:ext>
            </a:extLst>
          </p:cNvPr>
          <p:cNvSpPr>
            <a:spLocks noGrp="1"/>
          </p:cNvSpPr>
          <p:nvPr>
            <p:ph type="title"/>
          </p:nvPr>
        </p:nvSpPr>
        <p:spPr/>
        <p:txBody>
          <a:bodyPr>
            <a:normAutofit fontScale="90000"/>
          </a:bodyPr>
          <a:lstStyle/>
          <a:p>
            <a:r>
              <a:rPr lang="en-US" dirty="0"/>
              <a:t>Overview of Property Tax Assessments in the United States</a:t>
            </a:r>
          </a:p>
        </p:txBody>
      </p:sp>
      <p:sp>
        <p:nvSpPr>
          <p:cNvPr id="3" name="Content Placeholder 2">
            <a:extLst>
              <a:ext uri="{FF2B5EF4-FFF2-40B4-BE49-F238E27FC236}">
                <a16:creationId xmlns:a16="http://schemas.microsoft.com/office/drawing/2014/main" xmlns="" id="{FA9BD0A8-A184-4CAA-82BA-BCBB1631ED83}"/>
              </a:ext>
            </a:extLst>
          </p:cNvPr>
          <p:cNvSpPr>
            <a:spLocks noGrp="1"/>
          </p:cNvSpPr>
          <p:nvPr>
            <p:ph idx="1"/>
          </p:nvPr>
        </p:nvSpPr>
        <p:spPr/>
        <p:txBody>
          <a:bodyPr/>
          <a:lstStyle/>
          <a:p>
            <a:r>
              <a:rPr lang="en-US" dirty="0"/>
              <a:t>The taxing jurisdiction typically assesses the real property value by estimating what the property would sell for in an arms-length transaction.</a:t>
            </a:r>
          </a:p>
          <a:p>
            <a:r>
              <a:rPr lang="en-US" dirty="0"/>
              <a:t>In most areas, property taxes are governed by state law, but </a:t>
            </a:r>
            <a:r>
              <a:rPr lang="en-US" b="1" u="sng" dirty="0"/>
              <a:t>assessed </a:t>
            </a:r>
            <a:r>
              <a:rPr lang="en-US" dirty="0"/>
              <a:t>and collected by the county (Parish) on an ad valorem basis.</a:t>
            </a:r>
          </a:p>
          <a:p>
            <a:r>
              <a:rPr lang="en-US" dirty="0"/>
              <a:t>Assessors (Assessment Officers) or either elected or appointed by local residence or local boards.</a:t>
            </a:r>
          </a:p>
        </p:txBody>
      </p:sp>
    </p:spTree>
    <p:extLst>
      <p:ext uri="{BB962C8B-B14F-4D97-AF65-F5344CB8AC3E}">
        <p14:creationId xmlns:p14="http://schemas.microsoft.com/office/powerpoint/2010/main" val="2312694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E061E6-A527-45CB-8283-580097F0504B}"/>
              </a:ext>
            </a:extLst>
          </p:cNvPr>
          <p:cNvSpPr>
            <a:spLocks noGrp="1"/>
          </p:cNvSpPr>
          <p:nvPr>
            <p:ph type="title"/>
          </p:nvPr>
        </p:nvSpPr>
        <p:spPr/>
        <p:txBody>
          <a:bodyPr/>
          <a:lstStyle/>
          <a:p>
            <a:r>
              <a:rPr lang="en-US" dirty="0"/>
              <a:t>Elected versus Appointed Assessors</a:t>
            </a:r>
          </a:p>
        </p:txBody>
      </p:sp>
      <p:sp>
        <p:nvSpPr>
          <p:cNvPr id="3" name="Content Placeholder 2">
            <a:extLst>
              <a:ext uri="{FF2B5EF4-FFF2-40B4-BE49-F238E27FC236}">
                <a16:creationId xmlns:a16="http://schemas.microsoft.com/office/drawing/2014/main" xmlns="" id="{01730F82-9215-4AA3-B07D-34E66BF92C82}"/>
              </a:ext>
            </a:extLst>
          </p:cNvPr>
          <p:cNvSpPr>
            <a:spLocks noGrp="1"/>
          </p:cNvSpPr>
          <p:nvPr>
            <p:ph idx="1"/>
          </p:nvPr>
        </p:nvSpPr>
        <p:spPr/>
        <p:txBody>
          <a:bodyPr/>
          <a:lstStyle/>
          <a:p>
            <a:r>
              <a:rPr lang="en-US" dirty="0"/>
              <a:t>The selection of the Assessing Officer is different in each state.</a:t>
            </a:r>
          </a:p>
          <a:p>
            <a:r>
              <a:rPr lang="en-US" dirty="0"/>
              <a:t>The selection process my be election or appointment.</a:t>
            </a:r>
          </a:p>
          <a:p>
            <a:r>
              <a:rPr lang="en-US" dirty="0"/>
              <a:t>Elected Assessing Officers and some appointed Assessing Officers serve a fixed term.</a:t>
            </a:r>
          </a:p>
          <a:p>
            <a:r>
              <a:rPr lang="en-US" dirty="0"/>
              <a:t>Appointed Assessing Officers may be appointed for a non limited term or work at the pleasure of an elected board or another locally elected official.</a:t>
            </a:r>
          </a:p>
        </p:txBody>
      </p:sp>
    </p:spTree>
    <p:extLst>
      <p:ext uri="{BB962C8B-B14F-4D97-AF65-F5344CB8AC3E}">
        <p14:creationId xmlns:p14="http://schemas.microsoft.com/office/powerpoint/2010/main" val="3921022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1B1717-938B-4F3B-9D39-5B67DB9BE110}"/>
              </a:ext>
            </a:extLst>
          </p:cNvPr>
          <p:cNvSpPr>
            <a:spLocks noGrp="1"/>
          </p:cNvSpPr>
          <p:nvPr>
            <p:ph type="title"/>
          </p:nvPr>
        </p:nvSpPr>
        <p:spPr/>
        <p:txBody>
          <a:bodyPr>
            <a:normAutofit fontScale="90000"/>
          </a:bodyPr>
          <a:lstStyle/>
          <a:p>
            <a:r>
              <a:rPr lang="en-US" dirty="0"/>
              <a:t>Professional Assessing Officer:  Elected or Appointed?</a:t>
            </a:r>
          </a:p>
        </p:txBody>
      </p:sp>
      <p:sp>
        <p:nvSpPr>
          <p:cNvPr id="3" name="Content Placeholder 2">
            <a:extLst>
              <a:ext uri="{FF2B5EF4-FFF2-40B4-BE49-F238E27FC236}">
                <a16:creationId xmlns:a16="http://schemas.microsoft.com/office/drawing/2014/main" xmlns="" id="{7E61C491-1D27-4201-B6DC-7A9E373F3D87}"/>
              </a:ext>
            </a:extLst>
          </p:cNvPr>
          <p:cNvSpPr>
            <a:spLocks noGrp="1"/>
          </p:cNvSpPr>
          <p:nvPr>
            <p:ph idx="1"/>
          </p:nvPr>
        </p:nvSpPr>
        <p:spPr/>
        <p:txBody>
          <a:bodyPr/>
          <a:lstStyle/>
          <a:p>
            <a:r>
              <a:rPr lang="en-US" dirty="0"/>
              <a:t>The perception maybe that an appointed Assessor is more attuned to the professional standards of appraisal then an elected Assessor.</a:t>
            </a:r>
          </a:p>
          <a:p>
            <a:r>
              <a:rPr lang="en-US" dirty="0"/>
              <a:t>1988 Annual Conference on Taxation of The National Tax Association</a:t>
            </a:r>
          </a:p>
          <a:p>
            <a:pPr lvl="1"/>
            <a:r>
              <a:rPr lang="en-US" dirty="0"/>
              <a:t>Discussed the differences of the elected or appointed Assessing Officer </a:t>
            </a:r>
          </a:p>
          <a:p>
            <a:pPr lvl="1"/>
            <a:r>
              <a:rPr lang="en-US" dirty="0"/>
              <a:t>Minnesota (Appointed), Arizona (Elected) and Virginia (Combination)</a:t>
            </a:r>
          </a:p>
          <a:p>
            <a:pPr marL="0" indent="0">
              <a:buNone/>
            </a:pPr>
            <a:endParaRPr lang="en-US" dirty="0"/>
          </a:p>
        </p:txBody>
      </p:sp>
    </p:spTree>
    <p:extLst>
      <p:ext uri="{BB962C8B-B14F-4D97-AF65-F5344CB8AC3E}">
        <p14:creationId xmlns:p14="http://schemas.microsoft.com/office/powerpoint/2010/main" val="1751484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351829-B364-4DC0-9A52-5E9DCB969D8F}"/>
              </a:ext>
            </a:extLst>
          </p:cNvPr>
          <p:cNvSpPr>
            <a:spLocks noGrp="1"/>
          </p:cNvSpPr>
          <p:nvPr>
            <p:ph type="title"/>
          </p:nvPr>
        </p:nvSpPr>
        <p:spPr/>
        <p:txBody>
          <a:bodyPr/>
          <a:lstStyle/>
          <a:p>
            <a:r>
              <a:rPr lang="en-US" dirty="0"/>
              <a:t>Findings of a study: Elected or Appointed</a:t>
            </a:r>
          </a:p>
        </p:txBody>
      </p:sp>
      <p:sp>
        <p:nvSpPr>
          <p:cNvPr id="3" name="Content Placeholder 2">
            <a:extLst>
              <a:ext uri="{FF2B5EF4-FFF2-40B4-BE49-F238E27FC236}">
                <a16:creationId xmlns:a16="http://schemas.microsoft.com/office/drawing/2014/main" xmlns="" id="{7F50AA5A-D18B-447B-AFC4-5A7D99025156}"/>
              </a:ext>
            </a:extLst>
          </p:cNvPr>
          <p:cNvSpPr>
            <a:spLocks noGrp="1"/>
          </p:cNvSpPr>
          <p:nvPr>
            <p:ph idx="1"/>
          </p:nvPr>
        </p:nvSpPr>
        <p:spPr/>
        <p:txBody>
          <a:bodyPr/>
          <a:lstStyle/>
          <a:p>
            <a:pPr marL="0" indent="0">
              <a:buNone/>
            </a:pPr>
            <a:endParaRPr lang="en-US" dirty="0"/>
          </a:p>
          <a:p>
            <a:pPr marL="0" indent="0">
              <a:buNone/>
            </a:pPr>
            <a:r>
              <a:rPr lang="en-US" sz="3600" dirty="0"/>
              <a:t>“Appointment of the assessor does not assure competent performance…”</a:t>
            </a:r>
          </a:p>
          <a:p>
            <a:pPr marL="0" indent="0">
              <a:buNone/>
            </a:pPr>
            <a:endParaRPr lang="en-US" dirty="0"/>
          </a:p>
          <a:p>
            <a:pPr marL="0" indent="0">
              <a:buNone/>
            </a:pPr>
            <a:r>
              <a:rPr lang="en-US" sz="2000" dirty="0"/>
              <a:t>JOHN H. BOWMAN and JOHN L. MIKESELL </a:t>
            </a:r>
          </a:p>
          <a:p>
            <a:pPr marL="0" indent="0">
              <a:buNone/>
            </a:pPr>
            <a:r>
              <a:rPr lang="en-US" sz="2000" i="1" dirty="0"/>
              <a:t>National Tax Journal</a:t>
            </a:r>
            <a:r>
              <a:rPr lang="en-US" sz="2000" dirty="0"/>
              <a:t> </a:t>
            </a:r>
          </a:p>
          <a:p>
            <a:pPr marL="0" indent="0">
              <a:buNone/>
            </a:pPr>
            <a:r>
              <a:rPr lang="en-US" sz="2000" dirty="0"/>
              <a:t>Vol. 42, No. 2 (June, 1989), pp. 181-189 </a:t>
            </a:r>
          </a:p>
          <a:p>
            <a:endParaRPr lang="en-US" dirty="0"/>
          </a:p>
        </p:txBody>
      </p:sp>
    </p:spTree>
    <p:extLst>
      <p:ext uri="{BB962C8B-B14F-4D97-AF65-F5344CB8AC3E}">
        <p14:creationId xmlns:p14="http://schemas.microsoft.com/office/powerpoint/2010/main" val="1946807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B064C6-CA64-4EDE-A7BE-6AF115BF38BA}"/>
              </a:ext>
            </a:extLst>
          </p:cNvPr>
          <p:cNvSpPr>
            <a:spLocks noGrp="1"/>
          </p:cNvSpPr>
          <p:nvPr>
            <p:ph type="title"/>
          </p:nvPr>
        </p:nvSpPr>
        <p:spPr>
          <a:xfrm>
            <a:off x="609600" y="1143000"/>
            <a:ext cx="10972800" cy="1066800"/>
          </a:xfrm>
          <a:prstGeom prst="rect">
            <a:avLst/>
          </a:prstGeom>
        </p:spPr>
        <p:txBody>
          <a:bodyPr anchor="ctr">
            <a:normAutofit/>
          </a:bodyPr>
          <a:lstStyle/>
          <a:p>
            <a:r>
              <a:rPr lang="en-US"/>
              <a:t>Perceived Benefits of Centralized Assessments</a:t>
            </a:r>
          </a:p>
        </p:txBody>
      </p:sp>
      <p:graphicFrame>
        <p:nvGraphicFramePr>
          <p:cNvPr id="6" name="Content Placeholder 3">
            <a:extLst>
              <a:ext uri="{FF2B5EF4-FFF2-40B4-BE49-F238E27FC236}">
                <a16:creationId xmlns:a16="http://schemas.microsoft.com/office/drawing/2014/main" xmlns="" id="{78BFD0B6-A58F-4553-8641-89BB5098267C}"/>
              </a:ext>
            </a:extLst>
          </p:cNvPr>
          <p:cNvGraphicFramePr>
            <a:graphicFrameLocks noGrp="1"/>
          </p:cNvGraphicFramePr>
          <p:nvPr>
            <p:ph idx="1"/>
            <p:extLst>
              <p:ext uri="{D42A27DB-BD31-4B8C-83A1-F6EECF244321}">
                <p14:modId xmlns:p14="http://schemas.microsoft.com/office/powerpoint/2010/main" val="3156973405"/>
              </p:ext>
            </p:extLst>
          </p:nvPr>
        </p:nvGraphicFramePr>
        <p:xfrm>
          <a:off x="609600" y="2249424"/>
          <a:ext cx="10972800" cy="4325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1950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D51A3FC5-F5AB-4F89-841F-E32F1A139825}"/>
              </a:ext>
            </a:extLst>
          </p:cNvPr>
          <p:cNvSpPr>
            <a:spLocks noGrp="1"/>
          </p:cNvSpPr>
          <p:nvPr>
            <p:ph type="title"/>
          </p:nvPr>
        </p:nvSpPr>
        <p:spPr>
          <a:xfrm>
            <a:off x="609600" y="1143000"/>
            <a:ext cx="10972800" cy="1066800"/>
          </a:xfrm>
          <a:prstGeom prst="rect">
            <a:avLst/>
          </a:prstGeom>
        </p:spPr>
        <p:txBody>
          <a:bodyPr anchor="ctr">
            <a:normAutofit/>
          </a:bodyPr>
          <a:lstStyle/>
          <a:p>
            <a:pPr>
              <a:lnSpc>
                <a:spcPct val="90000"/>
              </a:lnSpc>
            </a:pPr>
            <a:r>
              <a:rPr lang="en-US" sz="3400"/>
              <a:t>Perceived Benefits of A Localized- Jurisdictional Based Assessments</a:t>
            </a:r>
          </a:p>
        </p:txBody>
      </p:sp>
      <p:pic>
        <p:nvPicPr>
          <p:cNvPr id="10" name="Content Placeholder 9" descr="A person wearing a suit and tie&#10;&#10;Description automatically generated">
            <a:extLst>
              <a:ext uri="{FF2B5EF4-FFF2-40B4-BE49-F238E27FC236}">
                <a16:creationId xmlns:a16="http://schemas.microsoft.com/office/drawing/2014/main" xmlns="" id="{62ABE826-3991-4373-AB69-72B7EACF5A25}"/>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09600" y="2997994"/>
            <a:ext cx="5384800" cy="3028950"/>
          </a:xfrm>
        </p:spPr>
      </p:pic>
      <p:graphicFrame>
        <p:nvGraphicFramePr>
          <p:cNvPr id="9" name="Content Placeholder 2">
            <a:extLst>
              <a:ext uri="{FF2B5EF4-FFF2-40B4-BE49-F238E27FC236}">
                <a16:creationId xmlns:a16="http://schemas.microsoft.com/office/drawing/2014/main" xmlns="" id="{EFF20F96-850F-47A5-98E3-CF6566389C93}"/>
              </a:ext>
            </a:extLst>
          </p:cNvPr>
          <p:cNvGraphicFramePr>
            <a:graphicFrameLocks noGrp="1"/>
          </p:cNvGraphicFramePr>
          <p:nvPr>
            <p:ph sz="half" idx="2"/>
            <p:extLst>
              <p:ext uri="{D42A27DB-BD31-4B8C-83A1-F6EECF244321}">
                <p14:modId xmlns:p14="http://schemas.microsoft.com/office/powerpoint/2010/main" val="1009403577"/>
              </p:ext>
            </p:extLst>
          </p:nvPr>
        </p:nvGraphicFramePr>
        <p:xfrm>
          <a:off x="6197600" y="2249425"/>
          <a:ext cx="5384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96485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8BB582-7139-4302-B73D-2100B11DF992}"/>
              </a:ext>
            </a:extLst>
          </p:cNvPr>
          <p:cNvSpPr>
            <a:spLocks noGrp="1"/>
          </p:cNvSpPr>
          <p:nvPr>
            <p:ph type="title"/>
          </p:nvPr>
        </p:nvSpPr>
        <p:spPr>
          <a:xfrm>
            <a:off x="4459458" y="802955"/>
            <a:ext cx="6612623" cy="1454051"/>
          </a:xfrm>
        </p:spPr>
        <p:txBody>
          <a:bodyPr>
            <a:normAutofit/>
          </a:bodyPr>
          <a:lstStyle/>
          <a:p>
            <a:r>
              <a:rPr lang="en-US" sz="3100" dirty="0">
                <a:solidFill>
                  <a:srgbClr val="000000"/>
                </a:solidFill>
              </a:rPr>
              <a:t>Better Adherence to the Professional Standard of Appraising</a:t>
            </a:r>
          </a:p>
        </p:txBody>
      </p:sp>
      <p:sp>
        <p:nvSpPr>
          <p:cNvPr id="3" name="Content Placeholder 2">
            <a:extLst>
              <a:ext uri="{FF2B5EF4-FFF2-40B4-BE49-F238E27FC236}">
                <a16:creationId xmlns:a16="http://schemas.microsoft.com/office/drawing/2014/main" xmlns="" id="{A03820D4-32D6-420A-851B-2994B541CAEC}"/>
              </a:ext>
            </a:extLst>
          </p:cNvPr>
          <p:cNvSpPr>
            <a:spLocks noGrp="1"/>
          </p:cNvSpPr>
          <p:nvPr>
            <p:ph idx="1"/>
          </p:nvPr>
        </p:nvSpPr>
        <p:spPr>
          <a:xfrm>
            <a:off x="4185138" y="1962444"/>
            <a:ext cx="7772400" cy="4098528"/>
          </a:xfrm>
        </p:spPr>
        <p:txBody>
          <a:bodyPr anchor="ctr">
            <a:normAutofit lnSpcReduction="10000"/>
          </a:bodyPr>
          <a:lstStyle/>
          <a:p>
            <a:r>
              <a:rPr lang="en-US" sz="2400" dirty="0">
                <a:solidFill>
                  <a:srgbClr val="000000"/>
                </a:solidFill>
              </a:rPr>
              <a:t>Professional education is the requisite to achieving the ability to assess properties to the highest professional standard of appraisal.</a:t>
            </a:r>
          </a:p>
          <a:p>
            <a:r>
              <a:rPr lang="en-US" sz="2400" dirty="0">
                <a:solidFill>
                  <a:srgbClr val="000000"/>
                </a:solidFill>
              </a:rPr>
              <a:t>Most local and state assessing officers follow the professional practices of associations such as; The Appraisal Institute and/or the International Association of Assessing Officers (IAAO).</a:t>
            </a:r>
          </a:p>
          <a:p>
            <a:r>
              <a:rPr lang="en-US" sz="2400" dirty="0">
                <a:solidFill>
                  <a:srgbClr val="000000"/>
                </a:solidFill>
              </a:rPr>
              <a:t>Adherence requires both the professional education and the will to pursue it.</a:t>
            </a:r>
          </a:p>
          <a:p>
            <a:r>
              <a:rPr lang="en-US" sz="2400" dirty="0">
                <a:solidFill>
                  <a:srgbClr val="000000"/>
                </a:solidFill>
              </a:rPr>
              <a:t>Adherence also requires transparency, third party review, and general oversite. </a:t>
            </a:r>
          </a:p>
        </p:txBody>
      </p:sp>
      <p:pic>
        <p:nvPicPr>
          <p:cNvPr id="7" name="Graphic 6" descr="Onboarding">
            <a:extLst>
              <a:ext uri="{FF2B5EF4-FFF2-40B4-BE49-F238E27FC236}">
                <a16:creationId xmlns:a16="http://schemas.microsoft.com/office/drawing/2014/main" xmlns="" id="{234309D1-5330-4DA4-A4FB-906C1198AE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50254" y="1629089"/>
            <a:ext cx="3620021" cy="3620021"/>
          </a:xfrm>
          <a:prstGeom prst="rect">
            <a:avLst/>
          </a:prstGeom>
        </p:spPr>
      </p:pic>
    </p:spTree>
    <p:extLst>
      <p:ext uri="{BB962C8B-B14F-4D97-AF65-F5344CB8AC3E}">
        <p14:creationId xmlns:p14="http://schemas.microsoft.com/office/powerpoint/2010/main" val="12446216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 Charles Assessors Office SLide Deck">
  <a:themeElements>
    <a:clrScheme name="Custom 1">
      <a:dk1>
        <a:sysClr val="windowText" lastClr="000000"/>
      </a:dk1>
      <a:lt1>
        <a:sysClr val="window" lastClr="FFFFFF"/>
      </a:lt1>
      <a:dk2>
        <a:srgbClr val="03263B"/>
      </a:dk2>
      <a:lt2>
        <a:srgbClr val="C6E7FC"/>
      </a:lt2>
      <a:accent1>
        <a:srgbClr val="926A07"/>
      </a:accent1>
      <a:accent2>
        <a:srgbClr val="A8A170"/>
      </a:accent2>
      <a:accent3>
        <a:srgbClr val="5BD078"/>
      </a:accent3>
      <a:accent4>
        <a:srgbClr val="A5D028"/>
      </a:accent4>
      <a:accent5>
        <a:srgbClr val="F5C040"/>
      </a:accent5>
      <a:accent6>
        <a:srgbClr val="05E0DB"/>
      </a:accent6>
      <a:hlink>
        <a:srgbClr val="0080FF"/>
      </a:hlink>
      <a:folHlink>
        <a:srgbClr val="5EAEFF"/>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St Charles Assessors Office SLide Deck" id="{E2F262E3-6A79-42F8-A23A-D41BD421A1EF}" vid="{02745D30-939B-425F-836C-F406C8C5F62D}"/>
    </a:ext>
  </a:extLst>
</a:theme>
</file>

<file path=ppt/theme/theme2.xml><?xml version="1.0" encoding="utf-8"?>
<a:theme xmlns:a="http://schemas.openxmlformats.org/drawingml/2006/main" name="2_Urban">
  <a:themeElements>
    <a:clrScheme name="Custom 1">
      <a:dk1>
        <a:sysClr val="windowText" lastClr="000000"/>
      </a:dk1>
      <a:lt1>
        <a:sysClr val="window" lastClr="FFFFFF"/>
      </a:lt1>
      <a:dk2>
        <a:srgbClr val="03263B"/>
      </a:dk2>
      <a:lt2>
        <a:srgbClr val="C6E7FC"/>
      </a:lt2>
      <a:accent1>
        <a:srgbClr val="926A07"/>
      </a:accent1>
      <a:accent2>
        <a:srgbClr val="A8A170"/>
      </a:accent2>
      <a:accent3>
        <a:srgbClr val="5BD078"/>
      </a:accent3>
      <a:accent4>
        <a:srgbClr val="A5D028"/>
      </a:accent4>
      <a:accent5>
        <a:srgbClr val="F5C040"/>
      </a:accent5>
      <a:accent6>
        <a:srgbClr val="05E0DB"/>
      </a:accent6>
      <a:hlink>
        <a:srgbClr val="0080FF"/>
      </a:hlink>
      <a:folHlink>
        <a:srgbClr val="5EAEFF"/>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788</Words>
  <Application>Microsoft Office PowerPoint</Application>
  <PresentationFormat>Widescreen</PresentationFormat>
  <Paragraphs>63</Paragraphs>
  <Slides>14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Georgia</vt:lpstr>
      <vt:lpstr>Trebuchet MS</vt:lpstr>
      <vt:lpstr>Wingdings 2</vt:lpstr>
      <vt:lpstr>St Charles Assessors Office SLide Deck</vt:lpstr>
      <vt:lpstr>2_Urban</vt:lpstr>
      <vt:lpstr>Property Assessments for Taxation: State or Local Assessors?</vt:lpstr>
      <vt:lpstr>Overview of Property Taxes in the United States</vt:lpstr>
      <vt:lpstr>Overview of Property Tax Assessments in the United States</vt:lpstr>
      <vt:lpstr>Elected versus Appointed Assessors</vt:lpstr>
      <vt:lpstr>Professional Assessing Officer:  Elected or Appointed?</vt:lpstr>
      <vt:lpstr>Findings of a study: Elected or Appointed</vt:lpstr>
      <vt:lpstr>Perceived Benefits of Centralized Assessments</vt:lpstr>
      <vt:lpstr>Perceived Benefits of A Localized- Jurisdictional Based Assessments</vt:lpstr>
      <vt:lpstr>Better Adherence to the Professional Standard of Appraising</vt:lpstr>
      <vt:lpstr>“Fair”</vt:lpstr>
      <vt:lpstr>“PEOPLE INFLUENCE PEOPLE”</vt:lpstr>
      <vt:lpstr>Political Influence</vt:lpstr>
      <vt:lpstr>“Easier” for Business</vt:lpstr>
      <vt:lpstr>Case Study for the Localized Assessor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Property Assessments for Taxation: State or Local Assessors?</dc:title>
  <dc:creator>Tab Troxler</dc:creator>
  <cp:lastModifiedBy>Darrell Smith</cp:lastModifiedBy>
  <cp:revision>1</cp:revision>
  <dcterms:created xsi:type="dcterms:W3CDTF">2019-06-28T22:56:16Z</dcterms:created>
  <dcterms:modified xsi:type="dcterms:W3CDTF">2019-06-29T18:42:05Z</dcterms:modified>
</cp:coreProperties>
</file>