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4" r:id="rId5"/>
    <p:sldId id="263" r:id="rId6"/>
    <p:sldId id="265" r:id="rId7"/>
    <p:sldId id="260" r:id="rId8"/>
    <p:sldId id="272" r:id="rId9"/>
    <p:sldId id="273" r:id="rId10"/>
    <p:sldId id="268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0" y="1737721"/>
            <a:ext cx="9208163" cy="137123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Ink Free" panose="03080402000500000000" pitchFamily="66" charset="0"/>
              </a:rPr>
              <a:t>A Bowl of communication soup to nuts</a:t>
            </a:r>
            <a:endParaRPr lang="en-US" sz="4400" dirty="0"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5"/>
            <a:ext cx="8637072" cy="949356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An Inside Look at Correspondence between Taxpayers and Revenue Agencies in a Digital Era, and What Happens to All that Information</a:t>
            </a:r>
          </a:p>
        </p:txBody>
      </p:sp>
      <p:pic>
        <p:nvPicPr>
          <p:cNvPr id="4" name="Picture 2" descr="Image result for adam j. kru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5" y="233675"/>
            <a:ext cx="2057994" cy="24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5" y="3423139"/>
            <a:ext cx="2048064" cy="240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295" y="543021"/>
            <a:ext cx="6191453" cy="48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6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93" y="92255"/>
            <a:ext cx="5630908" cy="5749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731" y="92255"/>
            <a:ext cx="5802630" cy="574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3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3" y="282755"/>
            <a:ext cx="5844677" cy="5530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110" y="282755"/>
            <a:ext cx="5754052" cy="55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1922" y="535576"/>
            <a:ext cx="47026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Strategic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Targeted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Fun / Engaging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Proactive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1" y="329973"/>
            <a:ext cx="2931793" cy="3324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20" y="329973"/>
            <a:ext cx="3036843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71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11" y="346450"/>
            <a:ext cx="76962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0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095" y="417875"/>
            <a:ext cx="8143081" cy="51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401" y="534708"/>
            <a:ext cx="6266220" cy="487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15" y="613954"/>
            <a:ext cx="7004067" cy="472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2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889" y="534709"/>
            <a:ext cx="6148731" cy="47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1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0" y="1302202"/>
            <a:ext cx="11663823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1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913296">
            <a:off x="1256076" y="605277"/>
            <a:ext cx="387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cs typeface="Arial" panose="020B0604020202020204" pitchFamily="34" charset="0"/>
              </a:rPr>
              <a:t>Social Media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5917" y="1648781"/>
            <a:ext cx="220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Phone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7780" y="3068005"/>
            <a:ext cx="2325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E-mail</a:t>
            </a:r>
            <a:endParaRPr lang="en-US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091" y="2494808"/>
            <a:ext cx="1776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Chat</a:t>
            </a:r>
            <a:endParaRPr lang="en-U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676026">
            <a:off x="7034348" y="494446"/>
            <a:ext cx="4715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Letter Correspondence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097" y="3914165"/>
            <a:ext cx="2514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Online </a:t>
            </a:r>
          </a:p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Portals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3841" y="4745161"/>
            <a:ext cx="3270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Radio / TV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3655" y="2990835"/>
            <a:ext cx="1685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Print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8423" y="4664043"/>
            <a:ext cx="1658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Fax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1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62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3" y="2817355"/>
            <a:ext cx="2337261" cy="23372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135" y="2651758"/>
            <a:ext cx="3259865" cy="3458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7675" y="5234714"/>
            <a:ext cx="4902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Feedback.dor.in.gov </a:t>
            </a:r>
            <a:endParaRPr lang="en-US" sz="4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6" y="66502"/>
            <a:ext cx="12013986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809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669</TotalTime>
  <Words>50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Malgun Gothic Semilight</vt:lpstr>
      <vt:lpstr>Arial</vt:lpstr>
      <vt:lpstr>Georgia</vt:lpstr>
      <vt:lpstr>Gill Sans MT</vt:lpstr>
      <vt:lpstr>Ink Free</vt:lpstr>
      <vt:lpstr>Wingdings</vt:lpstr>
      <vt:lpstr>Gallery</vt:lpstr>
      <vt:lpstr>A Bowl of communication soup to nuts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Krupp, Adam</dc:creator>
  <cp:lastModifiedBy>Darrell Smith</cp:lastModifiedBy>
  <cp:revision>14</cp:revision>
  <dcterms:created xsi:type="dcterms:W3CDTF">2019-06-27T15:24:23Z</dcterms:created>
  <dcterms:modified xsi:type="dcterms:W3CDTF">2019-07-01T20:44:49Z</dcterms:modified>
</cp:coreProperties>
</file>